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Lst>
  <p:sldSz cx="50760313" cy="35999738"/>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21" d="100"/>
          <a:sy n="21" d="100"/>
        </p:scale>
        <p:origin x="249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345000" y="5891669"/>
            <a:ext cx="38070000" cy="12533333"/>
          </a:xfrm>
        </p:spPr>
        <p:txBody>
          <a:bodyPr anchor="b"/>
          <a:lstStyle>
            <a:lvl1pPr algn="ctr">
              <a:defRPr sz="31495"/>
            </a:lvl1pPr>
          </a:lstStyle>
          <a:p>
            <a:r>
              <a:rPr lang="zh-CN" altLang="en-US"/>
              <a:t>单击此处编辑母版标题样式</a:t>
            </a:r>
          </a:p>
        </p:txBody>
      </p:sp>
      <p:sp>
        <p:nvSpPr>
          <p:cNvPr id="3" name="副标题 2"/>
          <p:cNvSpPr>
            <a:spLocks noGrp="1"/>
          </p:cNvSpPr>
          <p:nvPr>
            <p:ph type="subTitle" idx="1"/>
          </p:nvPr>
        </p:nvSpPr>
        <p:spPr>
          <a:xfrm>
            <a:off x="6345000" y="18908336"/>
            <a:ext cx="38070000" cy="8691664"/>
          </a:xfrm>
        </p:spPr>
        <p:txBody>
          <a:bodyPr/>
          <a:lstStyle>
            <a:lvl1pPr marL="0" indent="0" algn="ctr">
              <a:buNone/>
              <a:defRPr sz="12600"/>
            </a:lvl1pPr>
            <a:lvl2pPr marL="2400300" indent="0" algn="ctr">
              <a:buNone/>
              <a:defRPr sz="10500"/>
            </a:lvl2pPr>
            <a:lvl3pPr marL="4799965" indent="0" algn="ctr">
              <a:buNone/>
              <a:defRPr sz="9450"/>
            </a:lvl3pPr>
            <a:lvl4pPr marL="7200265" indent="0" algn="ctr">
              <a:buNone/>
              <a:defRPr sz="8400"/>
            </a:lvl4pPr>
            <a:lvl5pPr marL="9599930" indent="0" algn="ctr">
              <a:buNone/>
              <a:defRPr sz="8400"/>
            </a:lvl5pPr>
            <a:lvl6pPr marL="12000230" indent="0" algn="ctr">
              <a:buNone/>
              <a:defRPr sz="8400"/>
            </a:lvl6pPr>
            <a:lvl7pPr marL="14399895" indent="0" algn="ctr">
              <a:buNone/>
              <a:defRPr sz="8400"/>
            </a:lvl7pPr>
            <a:lvl8pPr marL="16800195" indent="0" algn="ctr">
              <a:buNone/>
              <a:defRPr sz="8400"/>
            </a:lvl8pPr>
            <a:lvl9pPr marL="19199860" indent="0" algn="ctr">
              <a:buNone/>
              <a:defRPr sz="84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36325125" y="1916667"/>
            <a:ext cx="10945125" cy="30508336"/>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489750" y="1916667"/>
            <a:ext cx="32200875" cy="30508336"/>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3463312" y="8975003"/>
            <a:ext cx="43780500" cy="14974998"/>
          </a:xfrm>
        </p:spPr>
        <p:txBody>
          <a:bodyPr anchor="b"/>
          <a:lstStyle>
            <a:lvl1pPr>
              <a:defRPr sz="31495"/>
            </a:lvl1pPr>
          </a:lstStyle>
          <a:p>
            <a:r>
              <a:rPr lang="zh-CN" altLang="en-US"/>
              <a:t>单击此处编辑母版标题样式</a:t>
            </a:r>
          </a:p>
        </p:txBody>
      </p:sp>
      <p:sp>
        <p:nvSpPr>
          <p:cNvPr id="3" name="文本占位符 2"/>
          <p:cNvSpPr>
            <a:spLocks noGrp="1"/>
          </p:cNvSpPr>
          <p:nvPr>
            <p:ph type="body" idx="1"/>
          </p:nvPr>
        </p:nvSpPr>
        <p:spPr>
          <a:xfrm>
            <a:off x="3463312" y="24091670"/>
            <a:ext cx="43780500" cy="7874997"/>
          </a:xfrm>
        </p:spPr>
        <p:txBody>
          <a:bodyPr/>
          <a:lstStyle>
            <a:lvl1pPr marL="0" indent="0">
              <a:buNone/>
              <a:defRPr sz="12600">
                <a:solidFill>
                  <a:schemeClr val="tx1">
                    <a:tint val="75000"/>
                  </a:schemeClr>
                </a:solidFill>
              </a:defRPr>
            </a:lvl1pPr>
            <a:lvl2pPr marL="2400300" indent="0">
              <a:buNone/>
              <a:defRPr sz="10500">
                <a:solidFill>
                  <a:schemeClr val="tx1">
                    <a:tint val="75000"/>
                  </a:schemeClr>
                </a:solidFill>
              </a:defRPr>
            </a:lvl2pPr>
            <a:lvl3pPr marL="4799965" indent="0">
              <a:buNone/>
              <a:defRPr sz="9450">
                <a:solidFill>
                  <a:schemeClr val="tx1">
                    <a:tint val="75000"/>
                  </a:schemeClr>
                </a:solidFill>
              </a:defRPr>
            </a:lvl3pPr>
            <a:lvl4pPr marL="7200265" indent="0">
              <a:buNone/>
              <a:defRPr sz="8400">
                <a:solidFill>
                  <a:schemeClr val="tx1">
                    <a:tint val="75000"/>
                  </a:schemeClr>
                </a:solidFill>
              </a:defRPr>
            </a:lvl4pPr>
            <a:lvl5pPr marL="9599930" indent="0">
              <a:buNone/>
              <a:defRPr sz="8400">
                <a:solidFill>
                  <a:schemeClr val="tx1">
                    <a:tint val="75000"/>
                  </a:schemeClr>
                </a:solidFill>
              </a:defRPr>
            </a:lvl5pPr>
            <a:lvl6pPr marL="12000230" indent="0">
              <a:buNone/>
              <a:defRPr sz="8400">
                <a:solidFill>
                  <a:schemeClr val="tx1">
                    <a:tint val="75000"/>
                  </a:schemeClr>
                </a:solidFill>
              </a:defRPr>
            </a:lvl6pPr>
            <a:lvl7pPr marL="14399895" indent="0">
              <a:buNone/>
              <a:defRPr sz="8400">
                <a:solidFill>
                  <a:schemeClr val="tx1">
                    <a:tint val="75000"/>
                  </a:schemeClr>
                </a:solidFill>
              </a:defRPr>
            </a:lvl7pPr>
            <a:lvl8pPr marL="16800195" indent="0">
              <a:buNone/>
              <a:defRPr sz="8400">
                <a:solidFill>
                  <a:schemeClr val="tx1">
                    <a:tint val="75000"/>
                  </a:schemeClr>
                </a:solidFill>
              </a:defRPr>
            </a:lvl8pPr>
            <a:lvl9pPr marL="19199860" indent="0">
              <a:buNone/>
              <a:defRPr sz="8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489750" y="9583333"/>
            <a:ext cx="21573000" cy="2284167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25697250" y="9583333"/>
            <a:ext cx="21573000" cy="2284167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96361" y="1916667"/>
            <a:ext cx="43780500" cy="6958336"/>
          </a:xfrm>
        </p:spPr>
        <p:txBody>
          <a:bodyPr/>
          <a:lstStyle/>
          <a:p>
            <a:r>
              <a:rPr lang="zh-CN" altLang="en-US"/>
              <a:t>单击此处编辑母版标题样式</a:t>
            </a:r>
          </a:p>
        </p:txBody>
      </p:sp>
      <p:sp>
        <p:nvSpPr>
          <p:cNvPr id="3" name="文本占位符 2"/>
          <p:cNvSpPr>
            <a:spLocks noGrp="1"/>
          </p:cNvSpPr>
          <p:nvPr>
            <p:ph type="body" idx="1"/>
          </p:nvPr>
        </p:nvSpPr>
        <p:spPr>
          <a:xfrm>
            <a:off x="3496361" y="8825003"/>
            <a:ext cx="21473857" cy="4324997"/>
          </a:xfrm>
        </p:spPr>
        <p:txBody>
          <a:bodyPr anchor="b"/>
          <a:lstStyle>
            <a:lvl1pPr marL="0" indent="0">
              <a:buNone/>
              <a:defRPr sz="12600" b="1"/>
            </a:lvl1pPr>
            <a:lvl2pPr marL="2400300" indent="0">
              <a:buNone/>
              <a:defRPr sz="10500" b="1"/>
            </a:lvl2pPr>
            <a:lvl3pPr marL="4799965" indent="0">
              <a:buNone/>
              <a:defRPr sz="9450" b="1"/>
            </a:lvl3pPr>
            <a:lvl4pPr marL="7200265" indent="0">
              <a:buNone/>
              <a:defRPr sz="8400" b="1"/>
            </a:lvl4pPr>
            <a:lvl5pPr marL="9599930" indent="0">
              <a:buNone/>
              <a:defRPr sz="8400" b="1"/>
            </a:lvl5pPr>
            <a:lvl6pPr marL="12000230" indent="0">
              <a:buNone/>
              <a:defRPr sz="8400" b="1"/>
            </a:lvl6pPr>
            <a:lvl7pPr marL="14399895" indent="0">
              <a:buNone/>
              <a:defRPr sz="8400" b="1"/>
            </a:lvl7pPr>
            <a:lvl8pPr marL="16800195" indent="0">
              <a:buNone/>
              <a:defRPr sz="8400" b="1"/>
            </a:lvl8pPr>
            <a:lvl9pPr marL="19199860" indent="0">
              <a:buNone/>
              <a:defRPr sz="8400" b="1"/>
            </a:lvl9pPr>
          </a:lstStyle>
          <a:p>
            <a:pPr lvl="0"/>
            <a:r>
              <a:rPr lang="zh-CN" altLang="en-US"/>
              <a:t>单击此处编辑母版文本样式</a:t>
            </a:r>
          </a:p>
        </p:txBody>
      </p:sp>
      <p:sp>
        <p:nvSpPr>
          <p:cNvPr id="4" name="内容占位符 3"/>
          <p:cNvSpPr>
            <a:spLocks noGrp="1"/>
          </p:cNvSpPr>
          <p:nvPr>
            <p:ph sz="half" idx="2"/>
          </p:nvPr>
        </p:nvSpPr>
        <p:spPr>
          <a:xfrm>
            <a:off x="3496361" y="13150000"/>
            <a:ext cx="21473857" cy="1934167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25697250" y="8825003"/>
            <a:ext cx="21579611" cy="4324997"/>
          </a:xfrm>
        </p:spPr>
        <p:txBody>
          <a:bodyPr anchor="b"/>
          <a:lstStyle>
            <a:lvl1pPr marL="0" indent="0">
              <a:buNone/>
              <a:defRPr sz="12600" b="1"/>
            </a:lvl1pPr>
            <a:lvl2pPr marL="2400300" indent="0">
              <a:buNone/>
              <a:defRPr sz="10500" b="1"/>
            </a:lvl2pPr>
            <a:lvl3pPr marL="4799965" indent="0">
              <a:buNone/>
              <a:defRPr sz="9450" b="1"/>
            </a:lvl3pPr>
            <a:lvl4pPr marL="7200265" indent="0">
              <a:buNone/>
              <a:defRPr sz="8400" b="1"/>
            </a:lvl4pPr>
            <a:lvl5pPr marL="9599930" indent="0">
              <a:buNone/>
              <a:defRPr sz="8400" b="1"/>
            </a:lvl5pPr>
            <a:lvl6pPr marL="12000230" indent="0">
              <a:buNone/>
              <a:defRPr sz="8400" b="1"/>
            </a:lvl6pPr>
            <a:lvl7pPr marL="14399895" indent="0">
              <a:buNone/>
              <a:defRPr sz="8400" b="1"/>
            </a:lvl7pPr>
            <a:lvl8pPr marL="16800195" indent="0">
              <a:buNone/>
              <a:defRPr sz="8400" b="1"/>
            </a:lvl8pPr>
            <a:lvl9pPr marL="19199860" indent="0">
              <a:buNone/>
              <a:defRPr sz="8400" b="1"/>
            </a:lvl9pPr>
          </a:lstStyle>
          <a:p>
            <a:pPr lvl="0"/>
            <a:r>
              <a:rPr lang="zh-CN" altLang="en-US"/>
              <a:t>单击此处编辑母版文本样式</a:t>
            </a:r>
          </a:p>
        </p:txBody>
      </p:sp>
      <p:sp>
        <p:nvSpPr>
          <p:cNvPr id="6" name="内容占位符 5"/>
          <p:cNvSpPr>
            <a:spLocks noGrp="1"/>
          </p:cNvSpPr>
          <p:nvPr>
            <p:ph sz="quarter" idx="4"/>
          </p:nvPr>
        </p:nvSpPr>
        <p:spPr>
          <a:xfrm>
            <a:off x="25697250" y="13150000"/>
            <a:ext cx="21579611" cy="1934167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2018/5/28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2018/5/28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2018/5/28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96361" y="2400000"/>
            <a:ext cx="16371420" cy="8400000"/>
          </a:xfrm>
        </p:spPr>
        <p:txBody>
          <a:bodyPr anchor="b"/>
          <a:lstStyle>
            <a:lvl1pPr>
              <a:defRPr sz="16800"/>
            </a:lvl1pPr>
          </a:lstStyle>
          <a:p>
            <a:r>
              <a:rPr lang="zh-CN" altLang="en-US"/>
              <a:t>单击此处编辑母版标题样式</a:t>
            </a:r>
          </a:p>
        </p:txBody>
      </p:sp>
      <p:sp>
        <p:nvSpPr>
          <p:cNvPr id="3" name="内容占位符 2"/>
          <p:cNvSpPr>
            <a:spLocks noGrp="1"/>
          </p:cNvSpPr>
          <p:nvPr>
            <p:ph idx="1"/>
          </p:nvPr>
        </p:nvSpPr>
        <p:spPr>
          <a:xfrm>
            <a:off x="21579611" y="5183333"/>
            <a:ext cx="25697250" cy="25583334"/>
          </a:xfrm>
        </p:spPr>
        <p:txBody>
          <a:bodyPr/>
          <a:lstStyle>
            <a:lvl1pPr>
              <a:defRPr sz="16800"/>
            </a:lvl1pPr>
            <a:lvl2pPr>
              <a:defRPr sz="14700"/>
            </a:lvl2pPr>
            <a:lvl3pPr>
              <a:defRPr sz="12600"/>
            </a:lvl3pPr>
            <a:lvl4pPr>
              <a:defRPr sz="10500"/>
            </a:lvl4pPr>
            <a:lvl5pPr>
              <a:defRPr sz="10500"/>
            </a:lvl5pPr>
            <a:lvl6pPr>
              <a:defRPr sz="10500"/>
            </a:lvl6pPr>
            <a:lvl7pPr>
              <a:defRPr sz="10500"/>
            </a:lvl7pPr>
            <a:lvl8pPr>
              <a:defRPr sz="10500"/>
            </a:lvl8pPr>
            <a:lvl9pPr>
              <a:defRPr sz="10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3496361" y="10800000"/>
            <a:ext cx="16371420" cy="20008336"/>
          </a:xfrm>
        </p:spPr>
        <p:txBody>
          <a:bodyPr/>
          <a:lstStyle>
            <a:lvl1pPr marL="0" indent="0">
              <a:buNone/>
              <a:defRPr sz="8400"/>
            </a:lvl1pPr>
            <a:lvl2pPr marL="2400300" indent="0">
              <a:buNone/>
              <a:defRPr sz="7350"/>
            </a:lvl2pPr>
            <a:lvl3pPr marL="4799965" indent="0">
              <a:buNone/>
              <a:defRPr sz="6300"/>
            </a:lvl3pPr>
            <a:lvl4pPr marL="7200265" indent="0">
              <a:buNone/>
              <a:defRPr sz="5250"/>
            </a:lvl4pPr>
            <a:lvl5pPr marL="9599930" indent="0">
              <a:buNone/>
              <a:defRPr sz="5250"/>
            </a:lvl5pPr>
            <a:lvl6pPr marL="12000230" indent="0">
              <a:buNone/>
              <a:defRPr sz="5250"/>
            </a:lvl6pPr>
            <a:lvl7pPr marL="14399895" indent="0">
              <a:buNone/>
              <a:defRPr sz="5250"/>
            </a:lvl7pPr>
            <a:lvl8pPr marL="16800195" indent="0">
              <a:buNone/>
              <a:defRPr sz="5250"/>
            </a:lvl8pPr>
            <a:lvl9pPr marL="19199860" indent="0">
              <a:buNone/>
              <a:defRPr sz="52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96361" y="2400000"/>
            <a:ext cx="16371420" cy="8400000"/>
          </a:xfrm>
        </p:spPr>
        <p:txBody>
          <a:bodyPr anchor="b"/>
          <a:lstStyle>
            <a:lvl1pPr>
              <a:defRPr sz="16800"/>
            </a:lvl1pPr>
          </a:lstStyle>
          <a:p>
            <a:r>
              <a:rPr lang="zh-CN" altLang="en-US"/>
              <a:t>单击此处编辑母版标题样式</a:t>
            </a:r>
          </a:p>
        </p:txBody>
      </p:sp>
      <p:sp>
        <p:nvSpPr>
          <p:cNvPr id="3" name="图片占位符 2"/>
          <p:cNvSpPr>
            <a:spLocks noGrp="1"/>
          </p:cNvSpPr>
          <p:nvPr>
            <p:ph type="pic" idx="1"/>
          </p:nvPr>
        </p:nvSpPr>
        <p:spPr>
          <a:xfrm>
            <a:off x="21579611" y="5183333"/>
            <a:ext cx="25697250" cy="25583334"/>
          </a:xfrm>
        </p:spPr>
        <p:txBody>
          <a:bodyPr/>
          <a:lstStyle>
            <a:lvl1pPr marL="0" indent="0">
              <a:buNone/>
              <a:defRPr sz="16800"/>
            </a:lvl1pPr>
            <a:lvl2pPr marL="2400300" indent="0">
              <a:buNone/>
              <a:defRPr sz="14700"/>
            </a:lvl2pPr>
            <a:lvl3pPr marL="4799965" indent="0">
              <a:buNone/>
              <a:defRPr sz="12600"/>
            </a:lvl3pPr>
            <a:lvl4pPr marL="7200265" indent="0">
              <a:buNone/>
              <a:defRPr sz="10500"/>
            </a:lvl4pPr>
            <a:lvl5pPr marL="9599930" indent="0">
              <a:buNone/>
              <a:defRPr sz="10500"/>
            </a:lvl5pPr>
            <a:lvl6pPr marL="12000230" indent="0">
              <a:buNone/>
              <a:defRPr sz="10500"/>
            </a:lvl6pPr>
            <a:lvl7pPr marL="14399895" indent="0">
              <a:buNone/>
              <a:defRPr sz="10500"/>
            </a:lvl7pPr>
            <a:lvl8pPr marL="16800195" indent="0">
              <a:buNone/>
              <a:defRPr sz="10500"/>
            </a:lvl8pPr>
            <a:lvl9pPr marL="19199860" indent="0">
              <a:buNone/>
              <a:defRPr sz="10500"/>
            </a:lvl9pPr>
          </a:lstStyle>
          <a:p>
            <a:endParaRPr lang="zh-CN" altLang="en-US"/>
          </a:p>
        </p:txBody>
      </p:sp>
      <p:sp>
        <p:nvSpPr>
          <p:cNvPr id="4" name="文本占位符 3"/>
          <p:cNvSpPr>
            <a:spLocks noGrp="1"/>
          </p:cNvSpPr>
          <p:nvPr>
            <p:ph type="body" sz="half" idx="2"/>
          </p:nvPr>
        </p:nvSpPr>
        <p:spPr>
          <a:xfrm>
            <a:off x="3496361" y="10800000"/>
            <a:ext cx="16371420" cy="20008336"/>
          </a:xfrm>
        </p:spPr>
        <p:txBody>
          <a:bodyPr/>
          <a:lstStyle>
            <a:lvl1pPr marL="0" indent="0">
              <a:buNone/>
              <a:defRPr sz="8400"/>
            </a:lvl1pPr>
            <a:lvl2pPr marL="2400300" indent="0">
              <a:buNone/>
              <a:defRPr sz="7350"/>
            </a:lvl2pPr>
            <a:lvl3pPr marL="4799965" indent="0">
              <a:buNone/>
              <a:defRPr sz="6300"/>
            </a:lvl3pPr>
            <a:lvl4pPr marL="7200265" indent="0">
              <a:buNone/>
              <a:defRPr sz="5250"/>
            </a:lvl4pPr>
            <a:lvl5pPr marL="9599930" indent="0">
              <a:buNone/>
              <a:defRPr sz="5250"/>
            </a:lvl5pPr>
            <a:lvl6pPr marL="12000230" indent="0">
              <a:buNone/>
              <a:defRPr sz="5250"/>
            </a:lvl6pPr>
            <a:lvl7pPr marL="14399895" indent="0">
              <a:buNone/>
              <a:defRPr sz="5250"/>
            </a:lvl7pPr>
            <a:lvl8pPr marL="16800195" indent="0">
              <a:buNone/>
              <a:defRPr sz="5250"/>
            </a:lvl8pPr>
            <a:lvl9pPr marL="19199860" indent="0">
              <a:buNone/>
              <a:defRPr sz="52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489750" y="1916667"/>
            <a:ext cx="43780500" cy="69583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3489750" y="9583333"/>
            <a:ext cx="43780500" cy="2284167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3489750" y="33366667"/>
            <a:ext cx="11421000" cy="1916667"/>
          </a:xfrm>
          <a:prstGeom prst="rect">
            <a:avLst/>
          </a:prstGeom>
        </p:spPr>
        <p:txBody>
          <a:bodyPr vert="horz" lIns="91440" tIns="45720" rIns="91440" bIns="45720" rtlCol="0" anchor="ctr"/>
          <a:lstStyle>
            <a:lvl1pPr algn="l">
              <a:defRPr sz="6300">
                <a:solidFill>
                  <a:schemeClr val="tx1">
                    <a:tint val="75000"/>
                  </a:schemeClr>
                </a:solidFill>
              </a:defRPr>
            </a:lvl1pPr>
          </a:lstStyle>
          <a:p>
            <a:fld id="{D997B5FA-0921-464F-AAE1-844C04324D75}" type="datetimeFigureOut">
              <a:rPr lang="zh-CN" altLang="en-US" smtClean="0"/>
              <a:t>2018/5/28</a:t>
            </a:fld>
            <a:endParaRPr lang="zh-CN" altLang="en-US"/>
          </a:p>
        </p:txBody>
      </p:sp>
      <p:sp>
        <p:nvSpPr>
          <p:cNvPr id="5" name="页脚占位符 4"/>
          <p:cNvSpPr>
            <a:spLocks noGrp="1"/>
          </p:cNvSpPr>
          <p:nvPr>
            <p:ph type="ftr" sz="quarter" idx="3"/>
          </p:nvPr>
        </p:nvSpPr>
        <p:spPr>
          <a:xfrm>
            <a:off x="16814250" y="33366667"/>
            <a:ext cx="17131500" cy="1916667"/>
          </a:xfrm>
          <a:prstGeom prst="rect">
            <a:avLst/>
          </a:prstGeom>
        </p:spPr>
        <p:txBody>
          <a:bodyPr vert="horz" lIns="91440" tIns="45720" rIns="91440" bIns="45720" rtlCol="0" anchor="ctr"/>
          <a:lstStyle>
            <a:lvl1pPr algn="ctr">
              <a:defRPr sz="63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35849250" y="33366667"/>
            <a:ext cx="11421000" cy="1916667"/>
          </a:xfrm>
          <a:prstGeom prst="rect">
            <a:avLst/>
          </a:prstGeom>
        </p:spPr>
        <p:txBody>
          <a:bodyPr vert="horz" lIns="91440" tIns="45720" rIns="91440" bIns="45720" rtlCol="0" anchor="ctr"/>
          <a:lstStyle>
            <a:lvl1pPr algn="r">
              <a:defRPr sz="63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799965" rtl="0" eaLnBrk="1" latinLnBrk="0" hangingPunct="1">
        <a:lnSpc>
          <a:spcPct val="90000"/>
        </a:lnSpc>
        <a:spcBef>
          <a:spcPct val="0"/>
        </a:spcBef>
        <a:buNone/>
        <a:defRPr sz="23095" kern="1200">
          <a:solidFill>
            <a:schemeClr val="tx1"/>
          </a:solidFill>
          <a:latin typeface="+mj-lt"/>
          <a:ea typeface="+mj-ea"/>
          <a:cs typeface="+mj-cs"/>
        </a:defRPr>
      </a:lvl1pPr>
    </p:titleStyle>
    <p:bodyStyle>
      <a:lvl1pPr marL="1200150" indent="-1200150" algn="l" defTabSz="4799965" rtl="0" eaLnBrk="1" latinLnBrk="0" hangingPunct="1">
        <a:lnSpc>
          <a:spcPct val="90000"/>
        </a:lnSpc>
        <a:spcBef>
          <a:spcPts val="5260"/>
        </a:spcBef>
        <a:buFont typeface="Arial" panose="020B0604020202020204" pitchFamily="34" charset="0"/>
        <a:buChar char="•"/>
        <a:defRPr sz="14700" kern="1200">
          <a:solidFill>
            <a:schemeClr val="tx1"/>
          </a:solidFill>
          <a:latin typeface="+mn-lt"/>
          <a:ea typeface="+mn-ea"/>
          <a:cs typeface="+mn-cs"/>
        </a:defRPr>
      </a:lvl1pPr>
      <a:lvl2pPr marL="3599815" indent="-1200150" algn="l" defTabSz="4799965" rtl="0" eaLnBrk="1" latinLnBrk="0" hangingPunct="1">
        <a:lnSpc>
          <a:spcPct val="90000"/>
        </a:lnSpc>
        <a:spcBef>
          <a:spcPts val="2635"/>
        </a:spcBef>
        <a:buFont typeface="Arial" panose="020B0604020202020204" pitchFamily="34" charset="0"/>
        <a:buChar char="•"/>
        <a:defRPr sz="12600" kern="1200">
          <a:solidFill>
            <a:schemeClr val="tx1"/>
          </a:solidFill>
          <a:latin typeface="+mn-lt"/>
          <a:ea typeface="+mn-ea"/>
          <a:cs typeface="+mn-cs"/>
        </a:defRPr>
      </a:lvl2pPr>
      <a:lvl3pPr marL="6000115" indent="-1200150" algn="l" defTabSz="4799965" rtl="0" eaLnBrk="1" latinLnBrk="0" hangingPunct="1">
        <a:lnSpc>
          <a:spcPct val="90000"/>
        </a:lnSpc>
        <a:spcBef>
          <a:spcPts val="2635"/>
        </a:spcBef>
        <a:buFont typeface="Arial" panose="020B0604020202020204" pitchFamily="34" charset="0"/>
        <a:buChar char="•"/>
        <a:defRPr sz="10500" kern="1200">
          <a:solidFill>
            <a:schemeClr val="tx1"/>
          </a:solidFill>
          <a:latin typeface="+mn-lt"/>
          <a:ea typeface="+mn-ea"/>
          <a:cs typeface="+mn-cs"/>
        </a:defRPr>
      </a:lvl3pPr>
      <a:lvl4pPr marL="8399780" indent="-1200150" algn="l" defTabSz="4799965" rtl="0" eaLnBrk="1" latinLnBrk="0" hangingPunct="1">
        <a:lnSpc>
          <a:spcPct val="90000"/>
        </a:lnSpc>
        <a:spcBef>
          <a:spcPts val="2635"/>
        </a:spcBef>
        <a:buFont typeface="Arial" panose="020B0604020202020204" pitchFamily="34" charset="0"/>
        <a:buChar char="•"/>
        <a:defRPr sz="9450" kern="1200">
          <a:solidFill>
            <a:schemeClr val="tx1"/>
          </a:solidFill>
          <a:latin typeface="+mn-lt"/>
          <a:ea typeface="+mn-ea"/>
          <a:cs typeface="+mn-cs"/>
        </a:defRPr>
      </a:lvl4pPr>
      <a:lvl5pPr marL="10800080" indent="-1200150" algn="l" defTabSz="4799965" rtl="0" eaLnBrk="1" latinLnBrk="0" hangingPunct="1">
        <a:lnSpc>
          <a:spcPct val="90000"/>
        </a:lnSpc>
        <a:spcBef>
          <a:spcPts val="2635"/>
        </a:spcBef>
        <a:buFont typeface="Arial" panose="020B0604020202020204" pitchFamily="34" charset="0"/>
        <a:buChar char="•"/>
        <a:defRPr sz="9450" kern="1200">
          <a:solidFill>
            <a:schemeClr val="tx1"/>
          </a:solidFill>
          <a:latin typeface="+mn-lt"/>
          <a:ea typeface="+mn-ea"/>
          <a:cs typeface="+mn-cs"/>
        </a:defRPr>
      </a:lvl5pPr>
      <a:lvl6pPr marL="13199745" indent="-1200150" algn="l" defTabSz="4799965" rtl="0" eaLnBrk="1" latinLnBrk="0" hangingPunct="1">
        <a:lnSpc>
          <a:spcPct val="90000"/>
        </a:lnSpc>
        <a:spcBef>
          <a:spcPts val="2635"/>
        </a:spcBef>
        <a:buFont typeface="Arial" panose="020B0604020202020204" pitchFamily="34" charset="0"/>
        <a:buChar char="•"/>
        <a:defRPr sz="9450" kern="1200">
          <a:solidFill>
            <a:schemeClr val="tx1"/>
          </a:solidFill>
          <a:latin typeface="+mn-lt"/>
          <a:ea typeface="+mn-ea"/>
          <a:cs typeface="+mn-cs"/>
        </a:defRPr>
      </a:lvl6pPr>
      <a:lvl7pPr marL="15600045" indent="-1200150" algn="l" defTabSz="4799965" rtl="0" eaLnBrk="1" latinLnBrk="0" hangingPunct="1">
        <a:lnSpc>
          <a:spcPct val="90000"/>
        </a:lnSpc>
        <a:spcBef>
          <a:spcPts val="2635"/>
        </a:spcBef>
        <a:buFont typeface="Arial" panose="020B0604020202020204" pitchFamily="34" charset="0"/>
        <a:buChar char="•"/>
        <a:defRPr sz="9450" kern="1200">
          <a:solidFill>
            <a:schemeClr val="tx1"/>
          </a:solidFill>
          <a:latin typeface="+mn-lt"/>
          <a:ea typeface="+mn-ea"/>
          <a:cs typeface="+mn-cs"/>
        </a:defRPr>
      </a:lvl7pPr>
      <a:lvl8pPr marL="17999710" indent="-1200150" algn="l" defTabSz="4799965" rtl="0" eaLnBrk="1" latinLnBrk="0" hangingPunct="1">
        <a:lnSpc>
          <a:spcPct val="90000"/>
        </a:lnSpc>
        <a:spcBef>
          <a:spcPts val="2635"/>
        </a:spcBef>
        <a:buFont typeface="Arial" panose="020B0604020202020204" pitchFamily="34" charset="0"/>
        <a:buChar char="•"/>
        <a:defRPr sz="9450" kern="1200">
          <a:solidFill>
            <a:schemeClr val="tx1"/>
          </a:solidFill>
          <a:latin typeface="+mn-lt"/>
          <a:ea typeface="+mn-ea"/>
          <a:cs typeface="+mn-cs"/>
        </a:defRPr>
      </a:lvl8pPr>
      <a:lvl9pPr marL="20400010" indent="-1200150" algn="l" defTabSz="4799965" rtl="0" eaLnBrk="1" latinLnBrk="0" hangingPunct="1">
        <a:lnSpc>
          <a:spcPct val="90000"/>
        </a:lnSpc>
        <a:spcBef>
          <a:spcPts val="2635"/>
        </a:spcBef>
        <a:buFont typeface="Arial" panose="020B0604020202020204" pitchFamily="34" charset="0"/>
        <a:buChar char="•"/>
        <a:defRPr sz="9450" kern="1200">
          <a:solidFill>
            <a:schemeClr val="tx1"/>
          </a:solidFill>
          <a:latin typeface="+mn-lt"/>
          <a:ea typeface="+mn-ea"/>
          <a:cs typeface="+mn-cs"/>
        </a:defRPr>
      </a:lvl9pPr>
    </p:bodyStyle>
    <p:otherStyle>
      <a:defPPr>
        <a:defRPr lang="zh-CN"/>
      </a:defPPr>
      <a:lvl1pPr marL="0" algn="l" defTabSz="4799965" rtl="0" eaLnBrk="1" latinLnBrk="0" hangingPunct="1">
        <a:defRPr sz="9450" kern="1200">
          <a:solidFill>
            <a:schemeClr val="tx1"/>
          </a:solidFill>
          <a:latin typeface="+mn-lt"/>
          <a:ea typeface="+mn-ea"/>
          <a:cs typeface="+mn-cs"/>
        </a:defRPr>
      </a:lvl1pPr>
      <a:lvl2pPr marL="2400300" algn="l" defTabSz="4799965" rtl="0" eaLnBrk="1" latinLnBrk="0" hangingPunct="1">
        <a:defRPr sz="9450" kern="1200">
          <a:solidFill>
            <a:schemeClr val="tx1"/>
          </a:solidFill>
          <a:latin typeface="+mn-lt"/>
          <a:ea typeface="+mn-ea"/>
          <a:cs typeface="+mn-cs"/>
        </a:defRPr>
      </a:lvl2pPr>
      <a:lvl3pPr marL="4799965" algn="l" defTabSz="4799965" rtl="0" eaLnBrk="1" latinLnBrk="0" hangingPunct="1">
        <a:defRPr sz="9450" kern="1200">
          <a:solidFill>
            <a:schemeClr val="tx1"/>
          </a:solidFill>
          <a:latin typeface="+mn-lt"/>
          <a:ea typeface="+mn-ea"/>
          <a:cs typeface="+mn-cs"/>
        </a:defRPr>
      </a:lvl3pPr>
      <a:lvl4pPr marL="7200265" algn="l" defTabSz="4799965" rtl="0" eaLnBrk="1" latinLnBrk="0" hangingPunct="1">
        <a:defRPr sz="9450" kern="1200">
          <a:solidFill>
            <a:schemeClr val="tx1"/>
          </a:solidFill>
          <a:latin typeface="+mn-lt"/>
          <a:ea typeface="+mn-ea"/>
          <a:cs typeface="+mn-cs"/>
        </a:defRPr>
      </a:lvl4pPr>
      <a:lvl5pPr marL="9599930" algn="l" defTabSz="4799965" rtl="0" eaLnBrk="1" latinLnBrk="0" hangingPunct="1">
        <a:defRPr sz="9450" kern="1200">
          <a:solidFill>
            <a:schemeClr val="tx1"/>
          </a:solidFill>
          <a:latin typeface="+mn-lt"/>
          <a:ea typeface="+mn-ea"/>
          <a:cs typeface="+mn-cs"/>
        </a:defRPr>
      </a:lvl5pPr>
      <a:lvl6pPr marL="12000230" algn="l" defTabSz="4799965" rtl="0" eaLnBrk="1" latinLnBrk="0" hangingPunct="1">
        <a:defRPr sz="9450" kern="1200">
          <a:solidFill>
            <a:schemeClr val="tx1"/>
          </a:solidFill>
          <a:latin typeface="+mn-lt"/>
          <a:ea typeface="+mn-ea"/>
          <a:cs typeface="+mn-cs"/>
        </a:defRPr>
      </a:lvl6pPr>
      <a:lvl7pPr marL="14399895" algn="l" defTabSz="4799965" rtl="0" eaLnBrk="1" latinLnBrk="0" hangingPunct="1">
        <a:defRPr sz="9450" kern="1200">
          <a:solidFill>
            <a:schemeClr val="tx1"/>
          </a:solidFill>
          <a:latin typeface="+mn-lt"/>
          <a:ea typeface="+mn-ea"/>
          <a:cs typeface="+mn-cs"/>
        </a:defRPr>
      </a:lvl7pPr>
      <a:lvl8pPr marL="16800195" algn="l" defTabSz="4799965" rtl="0" eaLnBrk="1" latinLnBrk="0" hangingPunct="1">
        <a:defRPr sz="9450" kern="1200">
          <a:solidFill>
            <a:schemeClr val="tx1"/>
          </a:solidFill>
          <a:latin typeface="+mn-lt"/>
          <a:ea typeface="+mn-ea"/>
          <a:cs typeface="+mn-cs"/>
        </a:defRPr>
      </a:lvl8pPr>
      <a:lvl9pPr marL="19199860" algn="l" defTabSz="4799965" rtl="0" eaLnBrk="1" latinLnBrk="0" hangingPunct="1">
        <a:defRPr sz="94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47" Type="http://schemas.openxmlformats.org/officeDocument/2006/relationships/image" Target="../media/image46.png"/><Relationship Id="rId50" Type="http://schemas.openxmlformats.org/officeDocument/2006/relationships/image" Target="../media/image49.png"/><Relationship Id="rId55" Type="http://schemas.openxmlformats.org/officeDocument/2006/relationships/image" Target="../media/image54.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3" Type="http://schemas.openxmlformats.org/officeDocument/2006/relationships/image" Target="../media/image52.png"/><Relationship Id="rId5" Type="http://schemas.openxmlformats.org/officeDocument/2006/relationships/image" Target="../media/image4.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8" Type="http://schemas.openxmlformats.org/officeDocument/2006/relationships/image" Target="../media/image7.png"/><Relationship Id="rId51" Type="http://schemas.openxmlformats.org/officeDocument/2006/relationships/image" Target="../media/image50.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E57B97E8-EB13-488D-8508-948E295DBB5F}"/>
              </a:ext>
            </a:extLst>
          </p:cNvPr>
          <p:cNvGrpSpPr>
            <a:grpSpLocks noChangeAspect="1"/>
          </p:cNvGrpSpPr>
          <p:nvPr/>
        </p:nvGrpSpPr>
        <p:grpSpPr bwMode="auto">
          <a:xfrm>
            <a:off x="-18365788" y="-7185025"/>
            <a:ext cx="89134951" cy="45394563"/>
            <a:chOff x="-11569" y="-4526"/>
            <a:chExt cx="56148" cy="28595"/>
          </a:xfrm>
        </p:grpSpPr>
        <p:sp>
          <p:nvSpPr>
            <p:cNvPr id="3" name="AutoShape 3">
              <a:extLst>
                <a:ext uri="{FF2B5EF4-FFF2-40B4-BE49-F238E27FC236}">
                  <a16:creationId xmlns:a16="http://schemas.microsoft.com/office/drawing/2014/main" id="{2D50C3E4-FD8A-4000-B9F4-D8E8A513F141}"/>
                </a:ext>
              </a:extLst>
            </p:cNvPr>
            <p:cNvSpPr>
              <a:spLocks noChangeAspect="1" noChangeArrowheads="1" noTextEdit="1"/>
            </p:cNvSpPr>
            <p:nvPr/>
          </p:nvSpPr>
          <p:spPr bwMode="auto">
            <a:xfrm>
              <a:off x="-11569" y="-4478"/>
              <a:ext cx="56073" cy="28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5" name="Group 205">
              <a:extLst>
                <a:ext uri="{FF2B5EF4-FFF2-40B4-BE49-F238E27FC236}">
                  <a16:creationId xmlns:a16="http://schemas.microsoft.com/office/drawing/2014/main" id="{A6246288-BE36-46B7-A3CD-8D29029F8577}"/>
                </a:ext>
              </a:extLst>
            </p:cNvPr>
            <p:cNvGrpSpPr>
              <a:grpSpLocks/>
            </p:cNvGrpSpPr>
            <p:nvPr/>
          </p:nvGrpSpPr>
          <p:grpSpPr bwMode="auto">
            <a:xfrm>
              <a:off x="-11567" y="-3158"/>
              <a:ext cx="54777" cy="25171"/>
              <a:chOff x="-11567" y="-3158"/>
              <a:chExt cx="54777" cy="25171"/>
            </a:xfrm>
          </p:grpSpPr>
          <p:sp>
            <p:nvSpPr>
              <p:cNvPr id="2151" name="Line 5">
                <a:extLst>
                  <a:ext uri="{FF2B5EF4-FFF2-40B4-BE49-F238E27FC236}">
                    <a16:creationId xmlns:a16="http://schemas.microsoft.com/office/drawing/2014/main" id="{248806F6-8F92-4E6D-A9D2-520256DFA429}"/>
                  </a:ext>
                </a:extLst>
              </p:cNvPr>
              <p:cNvSpPr>
                <a:spLocks noChangeShapeType="1"/>
              </p:cNvSpPr>
              <p:nvPr/>
            </p:nvSpPr>
            <p:spPr bwMode="auto">
              <a:xfrm flipH="1">
                <a:off x="13352" y="21035"/>
                <a:ext cx="18222" cy="0"/>
              </a:xfrm>
              <a:prstGeom prst="line">
                <a:avLst/>
              </a:prstGeom>
              <a:noFill/>
              <a:ln w="128588">
                <a:solidFill>
                  <a:srgbClr val="5637F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52" name="Freeform 6">
                <a:extLst>
                  <a:ext uri="{FF2B5EF4-FFF2-40B4-BE49-F238E27FC236}">
                    <a16:creationId xmlns:a16="http://schemas.microsoft.com/office/drawing/2014/main" id="{BBC3EB20-376F-46FB-ABE4-ABE590E2486D}"/>
                  </a:ext>
                </a:extLst>
              </p:cNvPr>
              <p:cNvSpPr>
                <a:spLocks/>
              </p:cNvSpPr>
              <p:nvPr/>
            </p:nvSpPr>
            <p:spPr bwMode="auto">
              <a:xfrm>
                <a:off x="450" y="3540"/>
                <a:ext cx="12556" cy="6225"/>
              </a:xfrm>
              <a:custGeom>
                <a:avLst/>
                <a:gdLst>
                  <a:gd name="T0" fmla="*/ 228 w 12556"/>
                  <a:gd name="T1" fmla="*/ 6225 h 6225"/>
                  <a:gd name="T2" fmla="*/ 204 w 12556"/>
                  <a:gd name="T3" fmla="*/ 6223 h 6225"/>
                  <a:gd name="T4" fmla="*/ 159 w 12556"/>
                  <a:gd name="T5" fmla="*/ 6215 h 6225"/>
                  <a:gd name="T6" fmla="*/ 119 w 12556"/>
                  <a:gd name="T7" fmla="*/ 6197 h 6225"/>
                  <a:gd name="T8" fmla="*/ 83 w 12556"/>
                  <a:gd name="T9" fmla="*/ 6173 h 6225"/>
                  <a:gd name="T10" fmla="*/ 52 w 12556"/>
                  <a:gd name="T11" fmla="*/ 6142 h 6225"/>
                  <a:gd name="T12" fmla="*/ 26 w 12556"/>
                  <a:gd name="T13" fmla="*/ 6106 h 6225"/>
                  <a:gd name="T14" fmla="*/ 10 w 12556"/>
                  <a:gd name="T15" fmla="*/ 6063 h 6225"/>
                  <a:gd name="T16" fmla="*/ 0 w 12556"/>
                  <a:gd name="T17" fmla="*/ 6019 h 6225"/>
                  <a:gd name="T18" fmla="*/ 0 w 12556"/>
                  <a:gd name="T19" fmla="*/ 228 h 6225"/>
                  <a:gd name="T20" fmla="*/ 0 w 12556"/>
                  <a:gd name="T21" fmla="*/ 206 h 6225"/>
                  <a:gd name="T22" fmla="*/ 10 w 12556"/>
                  <a:gd name="T23" fmla="*/ 162 h 6225"/>
                  <a:gd name="T24" fmla="*/ 26 w 12556"/>
                  <a:gd name="T25" fmla="*/ 119 h 6225"/>
                  <a:gd name="T26" fmla="*/ 52 w 12556"/>
                  <a:gd name="T27" fmla="*/ 83 h 6225"/>
                  <a:gd name="T28" fmla="*/ 83 w 12556"/>
                  <a:gd name="T29" fmla="*/ 53 h 6225"/>
                  <a:gd name="T30" fmla="*/ 119 w 12556"/>
                  <a:gd name="T31" fmla="*/ 28 h 6225"/>
                  <a:gd name="T32" fmla="*/ 159 w 12556"/>
                  <a:gd name="T33" fmla="*/ 10 h 6225"/>
                  <a:gd name="T34" fmla="*/ 204 w 12556"/>
                  <a:gd name="T35" fmla="*/ 2 h 6225"/>
                  <a:gd name="T36" fmla="*/ 12328 w 12556"/>
                  <a:gd name="T37" fmla="*/ 0 h 6225"/>
                  <a:gd name="T38" fmla="*/ 12350 w 12556"/>
                  <a:gd name="T39" fmla="*/ 2 h 6225"/>
                  <a:gd name="T40" fmla="*/ 12394 w 12556"/>
                  <a:gd name="T41" fmla="*/ 10 h 6225"/>
                  <a:gd name="T42" fmla="*/ 12437 w 12556"/>
                  <a:gd name="T43" fmla="*/ 28 h 6225"/>
                  <a:gd name="T44" fmla="*/ 12473 w 12556"/>
                  <a:gd name="T45" fmla="*/ 53 h 6225"/>
                  <a:gd name="T46" fmla="*/ 12503 w 12556"/>
                  <a:gd name="T47" fmla="*/ 83 h 6225"/>
                  <a:gd name="T48" fmla="*/ 12528 w 12556"/>
                  <a:gd name="T49" fmla="*/ 119 h 6225"/>
                  <a:gd name="T50" fmla="*/ 12546 w 12556"/>
                  <a:gd name="T51" fmla="*/ 162 h 6225"/>
                  <a:gd name="T52" fmla="*/ 12554 w 12556"/>
                  <a:gd name="T53" fmla="*/ 206 h 6225"/>
                  <a:gd name="T54" fmla="*/ 12556 w 12556"/>
                  <a:gd name="T55" fmla="*/ 5997 h 6225"/>
                  <a:gd name="T56" fmla="*/ 12554 w 12556"/>
                  <a:gd name="T57" fmla="*/ 6019 h 6225"/>
                  <a:gd name="T58" fmla="*/ 12546 w 12556"/>
                  <a:gd name="T59" fmla="*/ 6063 h 6225"/>
                  <a:gd name="T60" fmla="*/ 12528 w 12556"/>
                  <a:gd name="T61" fmla="*/ 6106 h 6225"/>
                  <a:gd name="T62" fmla="*/ 12503 w 12556"/>
                  <a:gd name="T63" fmla="*/ 6142 h 6225"/>
                  <a:gd name="T64" fmla="*/ 12473 w 12556"/>
                  <a:gd name="T65" fmla="*/ 6173 h 6225"/>
                  <a:gd name="T66" fmla="*/ 12437 w 12556"/>
                  <a:gd name="T67" fmla="*/ 6197 h 6225"/>
                  <a:gd name="T68" fmla="*/ 12394 w 12556"/>
                  <a:gd name="T69" fmla="*/ 6215 h 6225"/>
                  <a:gd name="T70" fmla="*/ 12350 w 12556"/>
                  <a:gd name="T71" fmla="*/ 6223 h 6225"/>
                  <a:gd name="T72" fmla="*/ 12328 w 12556"/>
                  <a:gd name="T73" fmla="*/ 6225 h 6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56" h="6225">
                    <a:moveTo>
                      <a:pt x="12328" y="6225"/>
                    </a:moveTo>
                    <a:lnTo>
                      <a:pt x="228" y="6225"/>
                    </a:lnTo>
                    <a:lnTo>
                      <a:pt x="228" y="6225"/>
                    </a:lnTo>
                    <a:lnTo>
                      <a:pt x="204" y="6223"/>
                    </a:lnTo>
                    <a:lnTo>
                      <a:pt x="182" y="6221"/>
                    </a:lnTo>
                    <a:lnTo>
                      <a:pt x="159" y="6215"/>
                    </a:lnTo>
                    <a:lnTo>
                      <a:pt x="139" y="6207"/>
                    </a:lnTo>
                    <a:lnTo>
                      <a:pt x="119" y="6197"/>
                    </a:lnTo>
                    <a:lnTo>
                      <a:pt x="101" y="6187"/>
                    </a:lnTo>
                    <a:lnTo>
                      <a:pt x="83" y="6173"/>
                    </a:lnTo>
                    <a:lnTo>
                      <a:pt x="66" y="6158"/>
                    </a:lnTo>
                    <a:lnTo>
                      <a:pt x="52" y="6142"/>
                    </a:lnTo>
                    <a:lnTo>
                      <a:pt x="38" y="6124"/>
                    </a:lnTo>
                    <a:lnTo>
                      <a:pt x="26" y="6106"/>
                    </a:lnTo>
                    <a:lnTo>
                      <a:pt x="18" y="6086"/>
                    </a:lnTo>
                    <a:lnTo>
                      <a:pt x="10" y="6063"/>
                    </a:lnTo>
                    <a:lnTo>
                      <a:pt x="4" y="6041"/>
                    </a:lnTo>
                    <a:lnTo>
                      <a:pt x="0" y="6019"/>
                    </a:lnTo>
                    <a:lnTo>
                      <a:pt x="0" y="5997"/>
                    </a:lnTo>
                    <a:lnTo>
                      <a:pt x="0" y="228"/>
                    </a:lnTo>
                    <a:lnTo>
                      <a:pt x="0" y="228"/>
                    </a:lnTo>
                    <a:lnTo>
                      <a:pt x="0" y="206"/>
                    </a:lnTo>
                    <a:lnTo>
                      <a:pt x="4" y="184"/>
                    </a:lnTo>
                    <a:lnTo>
                      <a:pt x="10" y="162"/>
                    </a:lnTo>
                    <a:lnTo>
                      <a:pt x="18" y="139"/>
                    </a:lnTo>
                    <a:lnTo>
                      <a:pt x="26" y="119"/>
                    </a:lnTo>
                    <a:lnTo>
                      <a:pt x="38" y="101"/>
                    </a:lnTo>
                    <a:lnTo>
                      <a:pt x="52" y="83"/>
                    </a:lnTo>
                    <a:lnTo>
                      <a:pt x="66" y="67"/>
                    </a:lnTo>
                    <a:lnTo>
                      <a:pt x="83" y="53"/>
                    </a:lnTo>
                    <a:lnTo>
                      <a:pt x="101" y="38"/>
                    </a:lnTo>
                    <a:lnTo>
                      <a:pt x="119" y="28"/>
                    </a:lnTo>
                    <a:lnTo>
                      <a:pt x="139" y="18"/>
                    </a:lnTo>
                    <a:lnTo>
                      <a:pt x="159" y="10"/>
                    </a:lnTo>
                    <a:lnTo>
                      <a:pt x="182" y="4"/>
                    </a:lnTo>
                    <a:lnTo>
                      <a:pt x="204" y="2"/>
                    </a:lnTo>
                    <a:lnTo>
                      <a:pt x="228" y="0"/>
                    </a:lnTo>
                    <a:lnTo>
                      <a:pt x="12328" y="0"/>
                    </a:lnTo>
                    <a:lnTo>
                      <a:pt x="12328" y="0"/>
                    </a:lnTo>
                    <a:lnTo>
                      <a:pt x="12350" y="2"/>
                    </a:lnTo>
                    <a:lnTo>
                      <a:pt x="12372" y="4"/>
                    </a:lnTo>
                    <a:lnTo>
                      <a:pt x="12394" y="10"/>
                    </a:lnTo>
                    <a:lnTo>
                      <a:pt x="12417" y="18"/>
                    </a:lnTo>
                    <a:lnTo>
                      <a:pt x="12437" y="28"/>
                    </a:lnTo>
                    <a:lnTo>
                      <a:pt x="12455" y="38"/>
                    </a:lnTo>
                    <a:lnTo>
                      <a:pt x="12473" y="53"/>
                    </a:lnTo>
                    <a:lnTo>
                      <a:pt x="12489" y="67"/>
                    </a:lnTo>
                    <a:lnTo>
                      <a:pt x="12503" y="83"/>
                    </a:lnTo>
                    <a:lnTo>
                      <a:pt x="12518" y="101"/>
                    </a:lnTo>
                    <a:lnTo>
                      <a:pt x="12528" y="119"/>
                    </a:lnTo>
                    <a:lnTo>
                      <a:pt x="12538" y="139"/>
                    </a:lnTo>
                    <a:lnTo>
                      <a:pt x="12546" y="162"/>
                    </a:lnTo>
                    <a:lnTo>
                      <a:pt x="12552" y="184"/>
                    </a:lnTo>
                    <a:lnTo>
                      <a:pt x="12554" y="206"/>
                    </a:lnTo>
                    <a:lnTo>
                      <a:pt x="12556" y="228"/>
                    </a:lnTo>
                    <a:lnTo>
                      <a:pt x="12556" y="5997"/>
                    </a:lnTo>
                    <a:lnTo>
                      <a:pt x="12556" y="5997"/>
                    </a:lnTo>
                    <a:lnTo>
                      <a:pt x="12554" y="6019"/>
                    </a:lnTo>
                    <a:lnTo>
                      <a:pt x="12552" y="6041"/>
                    </a:lnTo>
                    <a:lnTo>
                      <a:pt x="12546" y="6063"/>
                    </a:lnTo>
                    <a:lnTo>
                      <a:pt x="12538" y="6086"/>
                    </a:lnTo>
                    <a:lnTo>
                      <a:pt x="12528" y="6106"/>
                    </a:lnTo>
                    <a:lnTo>
                      <a:pt x="12518" y="6124"/>
                    </a:lnTo>
                    <a:lnTo>
                      <a:pt x="12503" y="6142"/>
                    </a:lnTo>
                    <a:lnTo>
                      <a:pt x="12489" y="6158"/>
                    </a:lnTo>
                    <a:lnTo>
                      <a:pt x="12473" y="6173"/>
                    </a:lnTo>
                    <a:lnTo>
                      <a:pt x="12455" y="6187"/>
                    </a:lnTo>
                    <a:lnTo>
                      <a:pt x="12437" y="6197"/>
                    </a:lnTo>
                    <a:lnTo>
                      <a:pt x="12417" y="6207"/>
                    </a:lnTo>
                    <a:lnTo>
                      <a:pt x="12394" y="6215"/>
                    </a:lnTo>
                    <a:lnTo>
                      <a:pt x="12372" y="6221"/>
                    </a:lnTo>
                    <a:lnTo>
                      <a:pt x="12350" y="6223"/>
                    </a:lnTo>
                    <a:lnTo>
                      <a:pt x="12328" y="6225"/>
                    </a:lnTo>
                    <a:lnTo>
                      <a:pt x="12328" y="6225"/>
                    </a:lnTo>
                    <a:close/>
                  </a:path>
                </a:pathLst>
              </a:custGeom>
              <a:noFill/>
              <a:ln w="128588">
                <a:solidFill>
                  <a:srgbClr val="5637F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53" name="Freeform 7">
                <a:extLst>
                  <a:ext uri="{FF2B5EF4-FFF2-40B4-BE49-F238E27FC236}">
                    <a16:creationId xmlns:a16="http://schemas.microsoft.com/office/drawing/2014/main" id="{2DBB0B92-A6FE-4D2E-B3E6-8BCCDB58C12A}"/>
                  </a:ext>
                </a:extLst>
              </p:cNvPr>
              <p:cNvSpPr>
                <a:spLocks/>
              </p:cNvSpPr>
              <p:nvPr/>
            </p:nvSpPr>
            <p:spPr bwMode="auto">
              <a:xfrm>
                <a:off x="13473" y="3540"/>
                <a:ext cx="18198" cy="6055"/>
              </a:xfrm>
              <a:custGeom>
                <a:avLst/>
                <a:gdLst>
                  <a:gd name="T0" fmla="*/ 228 w 18198"/>
                  <a:gd name="T1" fmla="*/ 6055 h 6055"/>
                  <a:gd name="T2" fmla="*/ 204 w 18198"/>
                  <a:gd name="T3" fmla="*/ 6053 h 6055"/>
                  <a:gd name="T4" fmla="*/ 160 w 18198"/>
                  <a:gd name="T5" fmla="*/ 6045 h 6055"/>
                  <a:gd name="T6" fmla="*/ 119 w 18198"/>
                  <a:gd name="T7" fmla="*/ 6027 h 6055"/>
                  <a:gd name="T8" fmla="*/ 83 w 18198"/>
                  <a:gd name="T9" fmla="*/ 6003 h 6055"/>
                  <a:gd name="T10" fmla="*/ 52 w 18198"/>
                  <a:gd name="T11" fmla="*/ 5973 h 6055"/>
                  <a:gd name="T12" fmla="*/ 26 w 18198"/>
                  <a:gd name="T13" fmla="*/ 5936 h 6055"/>
                  <a:gd name="T14" fmla="*/ 10 w 18198"/>
                  <a:gd name="T15" fmla="*/ 5894 h 6055"/>
                  <a:gd name="T16" fmla="*/ 0 w 18198"/>
                  <a:gd name="T17" fmla="*/ 5849 h 6055"/>
                  <a:gd name="T18" fmla="*/ 0 w 18198"/>
                  <a:gd name="T19" fmla="*/ 228 h 6055"/>
                  <a:gd name="T20" fmla="*/ 0 w 18198"/>
                  <a:gd name="T21" fmla="*/ 206 h 6055"/>
                  <a:gd name="T22" fmla="*/ 10 w 18198"/>
                  <a:gd name="T23" fmla="*/ 162 h 6055"/>
                  <a:gd name="T24" fmla="*/ 26 w 18198"/>
                  <a:gd name="T25" fmla="*/ 119 h 6055"/>
                  <a:gd name="T26" fmla="*/ 52 w 18198"/>
                  <a:gd name="T27" fmla="*/ 83 h 6055"/>
                  <a:gd name="T28" fmla="*/ 83 w 18198"/>
                  <a:gd name="T29" fmla="*/ 53 h 6055"/>
                  <a:gd name="T30" fmla="*/ 119 w 18198"/>
                  <a:gd name="T31" fmla="*/ 28 h 6055"/>
                  <a:gd name="T32" fmla="*/ 160 w 18198"/>
                  <a:gd name="T33" fmla="*/ 10 h 6055"/>
                  <a:gd name="T34" fmla="*/ 204 w 18198"/>
                  <a:gd name="T35" fmla="*/ 2 h 6055"/>
                  <a:gd name="T36" fmla="*/ 17967 w 18198"/>
                  <a:gd name="T37" fmla="*/ 0 h 6055"/>
                  <a:gd name="T38" fmla="*/ 17992 w 18198"/>
                  <a:gd name="T39" fmla="*/ 2 h 6055"/>
                  <a:gd name="T40" fmla="*/ 18036 w 18198"/>
                  <a:gd name="T41" fmla="*/ 10 h 6055"/>
                  <a:gd name="T42" fmla="*/ 18076 w 18198"/>
                  <a:gd name="T43" fmla="*/ 28 h 6055"/>
                  <a:gd name="T44" fmla="*/ 18113 w 18198"/>
                  <a:gd name="T45" fmla="*/ 53 h 6055"/>
                  <a:gd name="T46" fmla="*/ 18145 w 18198"/>
                  <a:gd name="T47" fmla="*/ 83 h 6055"/>
                  <a:gd name="T48" fmla="*/ 18169 w 18198"/>
                  <a:gd name="T49" fmla="*/ 119 h 6055"/>
                  <a:gd name="T50" fmla="*/ 18188 w 18198"/>
                  <a:gd name="T51" fmla="*/ 162 h 6055"/>
                  <a:gd name="T52" fmla="*/ 18196 w 18198"/>
                  <a:gd name="T53" fmla="*/ 206 h 6055"/>
                  <a:gd name="T54" fmla="*/ 18198 w 18198"/>
                  <a:gd name="T55" fmla="*/ 5827 h 6055"/>
                  <a:gd name="T56" fmla="*/ 18196 w 18198"/>
                  <a:gd name="T57" fmla="*/ 5849 h 6055"/>
                  <a:gd name="T58" fmla="*/ 18188 w 18198"/>
                  <a:gd name="T59" fmla="*/ 5894 h 6055"/>
                  <a:gd name="T60" fmla="*/ 18169 w 18198"/>
                  <a:gd name="T61" fmla="*/ 5936 h 6055"/>
                  <a:gd name="T62" fmla="*/ 18145 w 18198"/>
                  <a:gd name="T63" fmla="*/ 5973 h 6055"/>
                  <a:gd name="T64" fmla="*/ 18113 w 18198"/>
                  <a:gd name="T65" fmla="*/ 6003 h 6055"/>
                  <a:gd name="T66" fmla="*/ 18076 w 18198"/>
                  <a:gd name="T67" fmla="*/ 6027 h 6055"/>
                  <a:gd name="T68" fmla="*/ 18036 w 18198"/>
                  <a:gd name="T69" fmla="*/ 6045 h 6055"/>
                  <a:gd name="T70" fmla="*/ 17992 w 18198"/>
                  <a:gd name="T71" fmla="*/ 6053 h 6055"/>
                  <a:gd name="T72" fmla="*/ 17967 w 18198"/>
                  <a:gd name="T73" fmla="*/ 6055 h 6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198" h="6055">
                    <a:moveTo>
                      <a:pt x="17967" y="6055"/>
                    </a:moveTo>
                    <a:lnTo>
                      <a:pt x="228" y="6055"/>
                    </a:lnTo>
                    <a:lnTo>
                      <a:pt x="228" y="6055"/>
                    </a:lnTo>
                    <a:lnTo>
                      <a:pt x="204" y="6053"/>
                    </a:lnTo>
                    <a:lnTo>
                      <a:pt x="182" y="6051"/>
                    </a:lnTo>
                    <a:lnTo>
                      <a:pt x="160" y="6045"/>
                    </a:lnTo>
                    <a:lnTo>
                      <a:pt x="139" y="6037"/>
                    </a:lnTo>
                    <a:lnTo>
                      <a:pt x="119" y="6027"/>
                    </a:lnTo>
                    <a:lnTo>
                      <a:pt x="101" y="6017"/>
                    </a:lnTo>
                    <a:lnTo>
                      <a:pt x="83" y="6003"/>
                    </a:lnTo>
                    <a:lnTo>
                      <a:pt x="67" y="5989"/>
                    </a:lnTo>
                    <a:lnTo>
                      <a:pt x="52" y="5973"/>
                    </a:lnTo>
                    <a:lnTo>
                      <a:pt x="38" y="5954"/>
                    </a:lnTo>
                    <a:lnTo>
                      <a:pt x="26" y="5936"/>
                    </a:lnTo>
                    <a:lnTo>
                      <a:pt x="18" y="5916"/>
                    </a:lnTo>
                    <a:lnTo>
                      <a:pt x="10" y="5894"/>
                    </a:lnTo>
                    <a:lnTo>
                      <a:pt x="4" y="5871"/>
                    </a:lnTo>
                    <a:lnTo>
                      <a:pt x="0" y="5849"/>
                    </a:lnTo>
                    <a:lnTo>
                      <a:pt x="0" y="5827"/>
                    </a:lnTo>
                    <a:lnTo>
                      <a:pt x="0" y="228"/>
                    </a:lnTo>
                    <a:lnTo>
                      <a:pt x="0" y="228"/>
                    </a:lnTo>
                    <a:lnTo>
                      <a:pt x="0" y="206"/>
                    </a:lnTo>
                    <a:lnTo>
                      <a:pt x="4" y="184"/>
                    </a:lnTo>
                    <a:lnTo>
                      <a:pt x="10" y="162"/>
                    </a:lnTo>
                    <a:lnTo>
                      <a:pt x="18" y="139"/>
                    </a:lnTo>
                    <a:lnTo>
                      <a:pt x="26" y="119"/>
                    </a:lnTo>
                    <a:lnTo>
                      <a:pt x="38" y="101"/>
                    </a:lnTo>
                    <a:lnTo>
                      <a:pt x="52" y="83"/>
                    </a:lnTo>
                    <a:lnTo>
                      <a:pt x="67" y="67"/>
                    </a:lnTo>
                    <a:lnTo>
                      <a:pt x="83" y="53"/>
                    </a:lnTo>
                    <a:lnTo>
                      <a:pt x="101" y="38"/>
                    </a:lnTo>
                    <a:lnTo>
                      <a:pt x="119" y="28"/>
                    </a:lnTo>
                    <a:lnTo>
                      <a:pt x="139" y="18"/>
                    </a:lnTo>
                    <a:lnTo>
                      <a:pt x="160" y="10"/>
                    </a:lnTo>
                    <a:lnTo>
                      <a:pt x="182" y="4"/>
                    </a:lnTo>
                    <a:lnTo>
                      <a:pt x="204" y="2"/>
                    </a:lnTo>
                    <a:lnTo>
                      <a:pt x="228" y="0"/>
                    </a:lnTo>
                    <a:lnTo>
                      <a:pt x="17967" y="0"/>
                    </a:lnTo>
                    <a:lnTo>
                      <a:pt x="17967" y="0"/>
                    </a:lnTo>
                    <a:lnTo>
                      <a:pt x="17992" y="2"/>
                    </a:lnTo>
                    <a:lnTo>
                      <a:pt x="18014" y="4"/>
                    </a:lnTo>
                    <a:lnTo>
                      <a:pt x="18036" y="10"/>
                    </a:lnTo>
                    <a:lnTo>
                      <a:pt x="18056" y="18"/>
                    </a:lnTo>
                    <a:lnTo>
                      <a:pt x="18076" y="28"/>
                    </a:lnTo>
                    <a:lnTo>
                      <a:pt x="18097" y="38"/>
                    </a:lnTo>
                    <a:lnTo>
                      <a:pt x="18113" y="53"/>
                    </a:lnTo>
                    <a:lnTo>
                      <a:pt x="18129" y="67"/>
                    </a:lnTo>
                    <a:lnTo>
                      <a:pt x="18145" y="83"/>
                    </a:lnTo>
                    <a:lnTo>
                      <a:pt x="18157" y="101"/>
                    </a:lnTo>
                    <a:lnTo>
                      <a:pt x="18169" y="119"/>
                    </a:lnTo>
                    <a:lnTo>
                      <a:pt x="18180" y="139"/>
                    </a:lnTo>
                    <a:lnTo>
                      <a:pt x="18188" y="162"/>
                    </a:lnTo>
                    <a:lnTo>
                      <a:pt x="18192" y="184"/>
                    </a:lnTo>
                    <a:lnTo>
                      <a:pt x="18196" y="206"/>
                    </a:lnTo>
                    <a:lnTo>
                      <a:pt x="18198" y="228"/>
                    </a:lnTo>
                    <a:lnTo>
                      <a:pt x="18198" y="5827"/>
                    </a:lnTo>
                    <a:lnTo>
                      <a:pt x="18198" y="5827"/>
                    </a:lnTo>
                    <a:lnTo>
                      <a:pt x="18196" y="5849"/>
                    </a:lnTo>
                    <a:lnTo>
                      <a:pt x="18192" y="5871"/>
                    </a:lnTo>
                    <a:lnTo>
                      <a:pt x="18188" y="5894"/>
                    </a:lnTo>
                    <a:lnTo>
                      <a:pt x="18180" y="5916"/>
                    </a:lnTo>
                    <a:lnTo>
                      <a:pt x="18169" y="5936"/>
                    </a:lnTo>
                    <a:lnTo>
                      <a:pt x="18157" y="5954"/>
                    </a:lnTo>
                    <a:lnTo>
                      <a:pt x="18145" y="5973"/>
                    </a:lnTo>
                    <a:lnTo>
                      <a:pt x="18129" y="5989"/>
                    </a:lnTo>
                    <a:lnTo>
                      <a:pt x="18113" y="6003"/>
                    </a:lnTo>
                    <a:lnTo>
                      <a:pt x="18097" y="6017"/>
                    </a:lnTo>
                    <a:lnTo>
                      <a:pt x="18076" y="6027"/>
                    </a:lnTo>
                    <a:lnTo>
                      <a:pt x="18056" y="6037"/>
                    </a:lnTo>
                    <a:lnTo>
                      <a:pt x="18036" y="6045"/>
                    </a:lnTo>
                    <a:lnTo>
                      <a:pt x="18014" y="6051"/>
                    </a:lnTo>
                    <a:lnTo>
                      <a:pt x="17992" y="6053"/>
                    </a:lnTo>
                    <a:lnTo>
                      <a:pt x="17967" y="6055"/>
                    </a:lnTo>
                    <a:lnTo>
                      <a:pt x="17967" y="6055"/>
                    </a:lnTo>
                    <a:close/>
                  </a:path>
                </a:pathLst>
              </a:custGeom>
              <a:noFill/>
              <a:ln w="128588">
                <a:solidFill>
                  <a:srgbClr val="5637F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54" name="Freeform 8">
                <a:extLst>
                  <a:ext uri="{FF2B5EF4-FFF2-40B4-BE49-F238E27FC236}">
                    <a16:creationId xmlns:a16="http://schemas.microsoft.com/office/drawing/2014/main" id="{56161288-DF27-4E6C-9808-C941AD6F83CD}"/>
                  </a:ext>
                </a:extLst>
              </p:cNvPr>
              <p:cNvSpPr>
                <a:spLocks/>
              </p:cNvSpPr>
              <p:nvPr/>
            </p:nvSpPr>
            <p:spPr bwMode="auto">
              <a:xfrm>
                <a:off x="13376" y="10018"/>
                <a:ext cx="18198" cy="11995"/>
              </a:xfrm>
              <a:custGeom>
                <a:avLst/>
                <a:gdLst>
                  <a:gd name="T0" fmla="*/ 228 w 18198"/>
                  <a:gd name="T1" fmla="*/ 11995 h 11995"/>
                  <a:gd name="T2" fmla="*/ 204 w 18198"/>
                  <a:gd name="T3" fmla="*/ 11995 h 11995"/>
                  <a:gd name="T4" fmla="*/ 160 w 18198"/>
                  <a:gd name="T5" fmla="*/ 11985 h 11995"/>
                  <a:gd name="T6" fmla="*/ 119 w 18198"/>
                  <a:gd name="T7" fmla="*/ 11969 h 11995"/>
                  <a:gd name="T8" fmla="*/ 83 w 18198"/>
                  <a:gd name="T9" fmla="*/ 11943 h 11995"/>
                  <a:gd name="T10" fmla="*/ 50 w 18198"/>
                  <a:gd name="T11" fmla="*/ 11913 h 11995"/>
                  <a:gd name="T12" fmla="*/ 26 w 18198"/>
                  <a:gd name="T13" fmla="*/ 11876 h 11995"/>
                  <a:gd name="T14" fmla="*/ 10 w 18198"/>
                  <a:gd name="T15" fmla="*/ 11836 h 11995"/>
                  <a:gd name="T16" fmla="*/ 0 w 18198"/>
                  <a:gd name="T17" fmla="*/ 11791 h 11995"/>
                  <a:gd name="T18" fmla="*/ 0 w 18198"/>
                  <a:gd name="T19" fmla="*/ 228 h 11995"/>
                  <a:gd name="T20" fmla="*/ 0 w 18198"/>
                  <a:gd name="T21" fmla="*/ 206 h 11995"/>
                  <a:gd name="T22" fmla="*/ 10 w 18198"/>
                  <a:gd name="T23" fmla="*/ 162 h 11995"/>
                  <a:gd name="T24" fmla="*/ 26 w 18198"/>
                  <a:gd name="T25" fmla="*/ 119 h 11995"/>
                  <a:gd name="T26" fmla="*/ 50 w 18198"/>
                  <a:gd name="T27" fmla="*/ 83 h 11995"/>
                  <a:gd name="T28" fmla="*/ 83 w 18198"/>
                  <a:gd name="T29" fmla="*/ 52 h 11995"/>
                  <a:gd name="T30" fmla="*/ 119 w 18198"/>
                  <a:gd name="T31" fmla="*/ 28 h 11995"/>
                  <a:gd name="T32" fmla="*/ 160 w 18198"/>
                  <a:gd name="T33" fmla="*/ 10 h 11995"/>
                  <a:gd name="T34" fmla="*/ 204 w 18198"/>
                  <a:gd name="T35" fmla="*/ 2 h 11995"/>
                  <a:gd name="T36" fmla="*/ 17967 w 18198"/>
                  <a:gd name="T37" fmla="*/ 0 h 11995"/>
                  <a:gd name="T38" fmla="*/ 17992 w 18198"/>
                  <a:gd name="T39" fmla="*/ 2 h 11995"/>
                  <a:gd name="T40" fmla="*/ 18036 w 18198"/>
                  <a:gd name="T41" fmla="*/ 10 h 11995"/>
                  <a:gd name="T42" fmla="*/ 18076 w 18198"/>
                  <a:gd name="T43" fmla="*/ 28 h 11995"/>
                  <a:gd name="T44" fmla="*/ 18113 w 18198"/>
                  <a:gd name="T45" fmla="*/ 52 h 11995"/>
                  <a:gd name="T46" fmla="*/ 18145 w 18198"/>
                  <a:gd name="T47" fmla="*/ 83 h 11995"/>
                  <a:gd name="T48" fmla="*/ 18169 w 18198"/>
                  <a:gd name="T49" fmla="*/ 119 h 11995"/>
                  <a:gd name="T50" fmla="*/ 18188 w 18198"/>
                  <a:gd name="T51" fmla="*/ 162 h 11995"/>
                  <a:gd name="T52" fmla="*/ 18196 w 18198"/>
                  <a:gd name="T53" fmla="*/ 206 h 11995"/>
                  <a:gd name="T54" fmla="*/ 18198 w 18198"/>
                  <a:gd name="T55" fmla="*/ 11767 h 11995"/>
                  <a:gd name="T56" fmla="*/ 18196 w 18198"/>
                  <a:gd name="T57" fmla="*/ 11791 h 11995"/>
                  <a:gd name="T58" fmla="*/ 18188 w 18198"/>
                  <a:gd name="T59" fmla="*/ 11836 h 11995"/>
                  <a:gd name="T60" fmla="*/ 18169 w 18198"/>
                  <a:gd name="T61" fmla="*/ 11876 h 11995"/>
                  <a:gd name="T62" fmla="*/ 18145 w 18198"/>
                  <a:gd name="T63" fmla="*/ 11913 h 11995"/>
                  <a:gd name="T64" fmla="*/ 18113 w 18198"/>
                  <a:gd name="T65" fmla="*/ 11943 h 11995"/>
                  <a:gd name="T66" fmla="*/ 18076 w 18198"/>
                  <a:gd name="T67" fmla="*/ 11969 h 11995"/>
                  <a:gd name="T68" fmla="*/ 18036 w 18198"/>
                  <a:gd name="T69" fmla="*/ 11985 h 11995"/>
                  <a:gd name="T70" fmla="*/ 17992 w 18198"/>
                  <a:gd name="T71" fmla="*/ 11995 h 11995"/>
                  <a:gd name="T72" fmla="*/ 17967 w 18198"/>
                  <a:gd name="T73" fmla="*/ 11995 h 11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198" h="11995">
                    <a:moveTo>
                      <a:pt x="17967" y="11995"/>
                    </a:moveTo>
                    <a:lnTo>
                      <a:pt x="228" y="11995"/>
                    </a:lnTo>
                    <a:lnTo>
                      <a:pt x="228" y="11995"/>
                    </a:lnTo>
                    <a:lnTo>
                      <a:pt x="204" y="11995"/>
                    </a:lnTo>
                    <a:lnTo>
                      <a:pt x="182" y="11991"/>
                    </a:lnTo>
                    <a:lnTo>
                      <a:pt x="160" y="11985"/>
                    </a:lnTo>
                    <a:lnTo>
                      <a:pt x="139" y="11979"/>
                    </a:lnTo>
                    <a:lnTo>
                      <a:pt x="119" y="11969"/>
                    </a:lnTo>
                    <a:lnTo>
                      <a:pt x="101" y="11957"/>
                    </a:lnTo>
                    <a:lnTo>
                      <a:pt x="83" y="11943"/>
                    </a:lnTo>
                    <a:lnTo>
                      <a:pt x="67" y="11929"/>
                    </a:lnTo>
                    <a:lnTo>
                      <a:pt x="50" y="11913"/>
                    </a:lnTo>
                    <a:lnTo>
                      <a:pt x="38" y="11894"/>
                    </a:lnTo>
                    <a:lnTo>
                      <a:pt x="26" y="11876"/>
                    </a:lnTo>
                    <a:lnTo>
                      <a:pt x="16" y="11856"/>
                    </a:lnTo>
                    <a:lnTo>
                      <a:pt x="10" y="11836"/>
                    </a:lnTo>
                    <a:lnTo>
                      <a:pt x="4" y="11814"/>
                    </a:lnTo>
                    <a:lnTo>
                      <a:pt x="0" y="11791"/>
                    </a:lnTo>
                    <a:lnTo>
                      <a:pt x="0" y="11767"/>
                    </a:lnTo>
                    <a:lnTo>
                      <a:pt x="0" y="228"/>
                    </a:lnTo>
                    <a:lnTo>
                      <a:pt x="0" y="228"/>
                    </a:lnTo>
                    <a:lnTo>
                      <a:pt x="0" y="206"/>
                    </a:lnTo>
                    <a:lnTo>
                      <a:pt x="4" y="184"/>
                    </a:lnTo>
                    <a:lnTo>
                      <a:pt x="10" y="162"/>
                    </a:lnTo>
                    <a:lnTo>
                      <a:pt x="16" y="139"/>
                    </a:lnTo>
                    <a:lnTo>
                      <a:pt x="26" y="119"/>
                    </a:lnTo>
                    <a:lnTo>
                      <a:pt x="38" y="101"/>
                    </a:lnTo>
                    <a:lnTo>
                      <a:pt x="50" y="83"/>
                    </a:lnTo>
                    <a:lnTo>
                      <a:pt x="67" y="67"/>
                    </a:lnTo>
                    <a:lnTo>
                      <a:pt x="83" y="52"/>
                    </a:lnTo>
                    <a:lnTo>
                      <a:pt x="101" y="38"/>
                    </a:lnTo>
                    <a:lnTo>
                      <a:pt x="119" y="28"/>
                    </a:lnTo>
                    <a:lnTo>
                      <a:pt x="139" y="18"/>
                    </a:lnTo>
                    <a:lnTo>
                      <a:pt x="160" y="10"/>
                    </a:lnTo>
                    <a:lnTo>
                      <a:pt x="182" y="4"/>
                    </a:lnTo>
                    <a:lnTo>
                      <a:pt x="204" y="2"/>
                    </a:lnTo>
                    <a:lnTo>
                      <a:pt x="228" y="0"/>
                    </a:lnTo>
                    <a:lnTo>
                      <a:pt x="17967" y="0"/>
                    </a:lnTo>
                    <a:lnTo>
                      <a:pt x="17967" y="0"/>
                    </a:lnTo>
                    <a:lnTo>
                      <a:pt x="17992" y="2"/>
                    </a:lnTo>
                    <a:lnTo>
                      <a:pt x="18014" y="4"/>
                    </a:lnTo>
                    <a:lnTo>
                      <a:pt x="18036" y="10"/>
                    </a:lnTo>
                    <a:lnTo>
                      <a:pt x="18056" y="18"/>
                    </a:lnTo>
                    <a:lnTo>
                      <a:pt x="18076" y="28"/>
                    </a:lnTo>
                    <a:lnTo>
                      <a:pt x="18097" y="38"/>
                    </a:lnTo>
                    <a:lnTo>
                      <a:pt x="18113" y="52"/>
                    </a:lnTo>
                    <a:lnTo>
                      <a:pt x="18129" y="67"/>
                    </a:lnTo>
                    <a:lnTo>
                      <a:pt x="18145" y="83"/>
                    </a:lnTo>
                    <a:lnTo>
                      <a:pt x="18157" y="101"/>
                    </a:lnTo>
                    <a:lnTo>
                      <a:pt x="18169" y="119"/>
                    </a:lnTo>
                    <a:lnTo>
                      <a:pt x="18180" y="139"/>
                    </a:lnTo>
                    <a:lnTo>
                      <a:pt x="18188" y="162"/>
                    </a:lnTo>
                    <a:lnTo>
                      <a:pt x="18192" y="184"/>
                    </a:lnTo>
                    <a:lnTo>
                      <a:pt x="18196" y="206"/>
                    </a:lnTo>
                    <a:lnTo>
                      <a:pt x="18198" y="228"/>
                    </a:lnTo>
                    <a:lnTo>
                      <a:pt x="18198" y="11767"/>
                    </a:lnTo>
                    <a:lnTo>
                      <a:pt x="18198" y="11767"/>
                    </a:lnTo>
                    <a:lnTo>
                      <a:pt x="18196" y="11791"/>
                    </a:lnTo>
                    <a:lnTo>
                      <a:pt x="18192" y="11814"/>
                    </a:lnTo>
                    <a:lnTo>
                      <a:pt x="18188" y="11836"/>
                    </a:lnTo>
                    <a:lnTo>
                      <a:pt x="18180" y="11856"/>
                    </a:lnTo>
                    <a:lnTo>
                      <a:pt x="18169" y="11876"/>
                    </a:lnTo>
                    <a:lnTo>
                      <a:pt x="18157" y="11894"/>
                    </a:lnTo>
                    <a:lnTo>
                      <a:pt x="18145" y="11913"/>
                    </a:lnTo>
                    <a:lnTo>
                      <a:pt x="18129" y="11929"/>
                    </a:lnTo>
                    <a:lnTo>
                      <a:pt x="18113" y="11943"/>
                    </a:lnTo>
                    <a:lnTo>
                      <a:pt x="18097" y="11957"/>
                    </a:lnTo>
                    <a:lnTo>
                      <a:pt x="18076" y="11969"/>
                    </a:lnTo>
                    <a:lnTo>
                      <a:pt x="18056" y="11979"/>
                    </a:lnTo>
                    <a:lnTo>
                      <a:pt x="18036" y="11985"/>
                    </a:lnTo>
                    <a:lnTo>
                      <a:pt x="18014" y="11991"/>
                    </a:lnTo>
                    <a:lnTo>
                      <a:pt x="17992" y="11995"/>
                    </a:lnTo>
                    <a:lnTo>
                      <a:pt x="17967" y="11995"/>
                    </a:lnTo>
                    <a:lnTo>
                      <a:pt x="17967" y="11995"/>
                    </a:lnTo>
                    <a:close/>
                  </a:path>
                </a:pathLst>
              </a:custGeom>
              <a:noFill/>
              <a:ln w="128588">
                <a:solidFill>
                  <a:srgbClr val="5637F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55" name="Freeform 9">
                <a:extLst>
                  <a:ext uri="{FF2B5EF4-FFF2-40B4-BE49-F238E27FC236}">
                    <a16:creationId xmlns:a16="http://schemas.microsoft.com/office/drawing/2014/main" id="{D146990B-5667-4EAA-83E3-9CE18C148C31}"/>
                  </a:ext>
                </a:extLst>
              </p:cNvPr>
              <p:cNvSpPr>
                <a:spLocks/>
              </p:cNvSpPr>
              <p:nvPr/>
            </p:nvSpPr>
            <p:spPr bwMode="auto">
              <a:xfrm>
                <a:off x="425" y="10374"/>
                <a:ext cx="12557" cy="3112"/>
              </a:xfrm>
              <a:custGeom>
                <a:avLst/>
                <a:gdLst>
                  <a:gd name="T0" fmla="*/ 229 w 12557"/>
                  <a:gd name="T1" fmla="*/ 3112 h 3112"/>
                  <a:gd name="T2" fmla="*/ 207 w 12557"/>
                  <a:gd name="T3" fmla="*/ 3112 h 3112"/>
                  <a:gd name="T4" fmla="*/ 162 w 12557"/>
                  <a:gd name="T5" fmla="*/ 3102 h 3112"/>
                  <a:gd name="T6" fmla="*/ 120 w 12557"/>
                  <a:gd name="T7" fmla="*/ 3086 h 3112"/>
                  <a:gd name="T8" fmla="*/ 83 w 12557"/>
                  <a:gd name="T9" fmla="*/ 3060 h 3112"/>
                  <a:gd name="T10" fmla="*/ 53 w 12557"/>
                  <a:gd name="T11" fmla="*/ 3029 h 3112"/>
                  <a:gd name="T12" fmla="*/ 29 w 12557"/>
                  <a:gd name="T13" fmla="*/ 2993 h 3112"/>
                  <a:gd name="T14" fmla="*/ 11 w 12557"/>
                  <a:gd name="T15" fmla="*/ 2952 h 3112"/>
                  <a:gd name="T16" fmla="*/ 0 w 12557"/>
                  <a:gd name="T17" fmla="*/ 2908 h 3112"/>
                  <a:gd name="T18" fmla="*/ 0 w 12557"/>
                  <a:gd name="T19" fmla="*/ 230 h 3112"/>
                  <a:gd name="T20" fmla="*/ 0 w 12557"/>
                  <a:gd name="T21" fmla="*/ 206 h 3112"/>
                  <a:gd name="T22" fmla="*/ 11 w 12557"/>
                  <a:gd name="T23" fmla="*/ 161 h 3112"/>
                  <a:gd name="T24" fmla="*/ 29 w 12557"/>
                  <a:gd name="T25" fmla="*/ 121 h 3112"/>
                  <a:gd name="T26" fmla="*/ 53 w 12557"/>
                  <a:gd name="T27" fmla="*/ 84 h 3112"/>
                  <a:gd name="T28" fmla="*/ 83 w 12557"/>
                  <a:gd name="T29" fmla="*/ 52 h 3112"/>
                  <a:gd name="T30" fmla="*/ 120 w 12557"/>
                  <a:gd name="T31" fmla="*/ 28 h 3112"/>
                  <a:gd name="T32" fmla="*/ 162 w 12557"/>
                  <a:gd name="T33" fmla="*/ 12 h 3112"/>
                  <a:gd name="T34" fmla="*/ 207 w 12557"/>
                  <a:gd name="T35" fmla="*/ 2 h 3112"/>
                  <a:gd name="T36" fmla="*/ 12328 w 12557"/>
                  <a:gd name="T37" fmla="*/ 0 h 3112"/>
                  <a:gd name="T38" fmla="*/ 12351 w 12557"/>
                  <a:gd name="T39" fmla="*/ 2 h 3112"/>
                  <a:gd name="T40" fmla="*/ 12395 w 12557"/>
                  <a:gd name="T41" fmla="*/ 12 h 3112"/>
                  <a:gd name="T42" fmla="*/ 12438 w 12557"/>
                  <a:gd name="T43" fmla="*/ 28 h 3112"/>
                  <a:gd name="T44" fmla="*/ 12474 w 12557"/>
                  <a:gd name="T45" fmla="*/ 52 h 3112"/>
                  <a:gd name="T46" fmla="*/ 12504 w 12557"/>
                  <a:gd name="T47" fmla="*/ 84 h 3112"/>
                  <a:gd name="T48" fmla="*/ 12528 w 12557"/>
                  <a:gd name="T49" fmla="*/ 121 h 3112"/>
                  <a:gd name="T50" fmla="*/ 12547 w 12557"/>
                  <a:gd name="T51" fmla="*/ 161 h 3112"/>
                  <a:gd name="T52" fmla="*/ 12557 w 12557"/>
                  <a:gd name="T53" fmla="*/ 206 h 3112"/>
                  <a:gd name="T54" fmla="*/ 12557 w 12557"/>
                  <a:gd name="T55" fmla="*/ 2884 h 3112"/>
                  <a:gd name="T56" fmla="*/ 12557 w 12557"/>
                  <a:gd name="T57" fmla="*/ 2908 h 3112"/>
                  <a:gd name="T58" fmla="*/ 12547 w 12557"/>
                  <a:gd name="T59" fmla="*/ 2952 h 3112"/>
                  <a:gd name="T60" fmla="*/ 12528 w 12557"/>
                  <a:gd name="T61" fmla="*/ 2993 h 3112"/>
                  <a:gd name="T62" fmla="*/ 12504 w 12557"/>
                  <a:gd name="T63" fmla="*/ 3029 h 3112"/>
                  <a:gd name="T64" fmla="*/ 12474 w 12557"/>
                  <a:gd name="T65" fmla="*/ 3060 h 3112"/>
                  <a:gd name="T66" fmla="*/ 12438 w 12557"/>
                  <a:gd name="T67" fmla="*/ 3086 h 3112"/>
                  <a:gd name="T68" fmla="*/ 12395 w 12557"/>
                  <a:gd name="T69" fmla="*/ 3102 h 3112"/>
                  <a:gd name="T70" fmla="*/ 12351 w 12557"/>
                  <a:gd name="T71" fmla="*/ 3112 h 3112"/>
                  <a:gd name="T72" fmla="*/ 12328 w 12557"/>
                  <a:gd name="T73" fmla="*/ 3112 h 3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57" h="3112">
                    <a:moveTo>
                      <a:pt x="12328" y="3112"/>
                    </a:moveTo>
                    <a:lnTo>
                      <a:pt x="229" y="3112"/>
                    </a:lnTo>
                    <a:lnTo>
                      <a:pt x="229" y="3112"/>
                    </a:lnTo>
                    <a:lnTo>
                      <a:pt x="207" y="3112"/>
                    </a:lnTo>
                    <a:lnTo>
                      <a:pt x="182" y="3108"/>
                    </a:lnTo>
                    <a:lnTo>
                      <a:pt x="162" y="3102"/>
                    </a:lnTo>
                    <a:lnTo>
                      <a:pt x="140" y="3094"/>
                    </a:lnTo>
                    <a:lnTo>
                      <a:pt x="120" y="3086"/>
                    </a:lnTo>
                    <a:lnTo>
                      <a:pt x="101" y="3074"/>
                    </a:lnTo>
                    <a:lnTo>
                      <a:pt x="83" y="3060"/>
                    </a:lnTo>
                    <a:lnTo>
                      <a:pt x="67" y="3045"/>
                    </a:lnTo>
                    <a:lnTo>
                      <a:pt x="53" y="3029"/>
                    </a:lnTo>
                    <a:lnTo>
                      <a:pt x="39" y="3011"/>
                    </a:lnTo>
                    <a:lnTo>
                      <a:pt x="29" y="2993"/>
                    </a:lnTo>
                    <a:lnTo>
                      <a:pt x="19" y="2973"/>
                    </a:lnTo>
                    <a:lnTo>
                      <a:pt x="11" y="2952"/>
                    </a:lnTo>
                    <a:lnTo>
                      <a:pt x="4" y="2930"/>
                    </a:lnTo>
                    <a:lnTo>
                      <a:pt x="0" y="2908"/>
                    </a:lnTo>
                    <a:lnTo>
                      <a:pt x="0" y="2884"/>
                    </a:lnTo>
                    <a:lnTo>
                      <a:pt x="0" y="230"/>
                    </a:lnTo>
                    <a:lnTo>
                      <a:pt x="0" y="230"/>
                    </a:lnTo>
                    <a:lnTo>
                      <a:pt x="0" y="206"/>
                    </a:lnTo>
                    <a:lnTo>
                      <a:pt x="4" y="183"/>
                    </a:lnTo>
                    <a:lnTo>
                      <a:pt x="11" y="161"/>
                    </a:lnTo>
                    <a:lnTo>
                      <a:pt x="19" y="141"/>
                    </a:lnTo>
                    <a:lnTo>
                      <a:pt x="29" y="121"/>
                    </a:lnTo>
                    <a:lnTo>
                      <a:pt x="39" y="103"/>
                    </a:lnTo>
                    <a:lnTo>
                      <a:pt x="53" y="84"/>
                    </a:lnTo>
                    <a:lnTo>
                      <a:pt x="67" y="68"/>
                    </a:lnTo>
                    <a:lnTo>
                      <a:pt x="83" y="52"/>
                    </a:lnTo>
                    <a:lnTo>
                      <a:pt x="101" y="40"/>
                    </a:lnTo>
                    <a:lnTo>
                      <a:pt x="120" y="28"/>
                    </a:lnTo>
                    <a:lnTo>
                      <a:pt x="140" y="18"/>
                    </a:lnTo>
                    <a:lnTo>
                      <a:pt x="162" y="12"/>
                    </a:lnTo>
                    <a:lnTo>
                      <a:pt x="182" y="6"/>
                    </a:lnTo>
                    <a:lnTo>
                      <a:pt x="207" y="2"/>
                    </a:lnTo>
                    <a:lnTo>
                      <a:pt x="229" y="0"/>
                    </a:lnTo>
                    <a:lnTo>
                      <a:pt x="12328" y="0"/>
                    </a:lnTo>
                    <a:lnTo>
                      <a:pt x="12328" y="0"/>
                    </a:lnTo>
                    <a:lnTo>
                      <a:pt x="12351" y="2"/>
                    </a:lnTo>
                    <a:lnTo>
                      <a:pt x="12375" y="6"/>
                    </a:lnTo>
                    <a:lnTo>
                      <a:pt x="12395" y="12"/>
                    </a:lnTo>
                    <a:lnTo>
                      <a:pt x="12417" y="18"/>
                    </a:lnTo>
                    <a:lnTo>
                      <a:pt x="12438" y="28"/>
                    </a:lnTo>
                    <a:lnTo>
                      <a:pt x="12456" y="40"/>
                    </a:lnTo>
                    <a:lnTo>
                      <a:pt x="12474" y="52"/>
                    </a:lnTo>
                    <a:lnTo>
                      <a:pt x="12490" y="68"/>
                    </a:lnTo>
                    <a:lnTo>
                      <a:pt x="12504" y="84"/>
                    </a:lnTo>
                    <a:lnTo>
                      <a:pt x="12518" y="103"/>
                    </a:lnTo>
                    <a:lnTo>
                      <a:pt x="12528" y="121"/>
                    </a:lnTo>
                    <a:lnTo>
                      <a:pt x="12539" y="141"/>
                    </a:lnTo>
                    <a:lnTo>
                      <a:pt x="12547" y="161"/>
                    </a:lnTo>
                    <a:lnTo>
                      <a:pt x="12553" y="183"/>
                    </a:lnTo>
                    <a:lnTo>
                      <a:pt x="12557" y="206"/>
                    </a:lnTo>
                    <a:lnTo>
                      <a:pt x="12557" y="230"/>
                    </a:lnTo>
                    <a:lnTo>
                      <a:pt x="12557" y="2884"/>
                    </a:lnTo>
                    <a:lnTo>
                      <a:pt x="12557" y="2884"/>
                    </a:lnTo>
                    <a:lnTo>
                      <a:pt x="12557" y="2908"/>
                    </a:lnTo>
                    <a:lnTo>
                      <a:pt x="12553" y="2930"/>
                    </a:lnTo>
                    <a:lnTo>
                      <a:pt x="12547" y="2952"/>
                    </a:lnTo>
                    <a:lnTo>
                      <a:pt x="12539" y="2973"/>
                    </a:lnTo>
                    <a:lnTo>
                      <a:pt x="12528" y="2993"/>
                    </a:lnTo>
                    <a:lnTo>
                      <a:pt x="12518" y="3011"/>
                    </a:lnTo>
                    <a:lnTo>
                      <a:pt x="12504" y="3029"/>
                    </a:lnTo>
                    <a:lnTo>
                      <a:pt x="12490" y="3045"/>
                    </a:lnTo>
                    <a:lnTo>
                      <a:pt x="12474" y="3060"/>
                    </a:lnTo>
                    <a:lnTo>
                      <a:pt x="12456" y="3074"/>
                    </a:lnTo>
                    <a:lnTo>
                      <a:pt x="12438" y="3086"/>
                    </a:lnTo>
                    <a:lnTo>
                      <a:pt x="12417" y="3094"/>
                    </a:lnTo>
                    <a:lnTo>
                      <a:pt x="12395" y="3102"/>
                    </a:lnTo>
                    <a:lnTo>
                      <a:pt x="12375" y="3108"/>
                    </a:lnTo>
                    <a:lnTo>
                      <a:pt x="12351" y="3112"/>
                    </a:lnTo>
                    <a:lnTo>
                      <a:pt x="12328" y="3112"/>
                    </a:lnTo>
                    <a:lnTo>
                      <a:pt x="12328" y="3112"/>
                    </a:lnTo>
                    <a:close/>
                  </a:path>
                </a:pathLst>
              </a:custGeom>
              <a:noFill/>
              <a:ln w="128588">
                <a:solidFill>
                  <a:srgbClr val="5637F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56" name="Freeform 10">
                <a:extLst>
                  <a:ext uri="{FF2B5EF4-FFF2-40B4-BE49-F238E27FC236}">
                    <a16:creationId xmlns:a16="http://schemas.microsoft.com/office/drawing/2014/main" id="{2F2775EA-0CAF-40BD-B108-F7FEBA7F3A7B}"/>
                  </a:ext>
                </a:extLst>
              </p:cNvPr>
              <p:cNvSpPr>
                <a:spLocks/>
              </p:cNvSpPr>
              <p:nvPr/>
            </p:nvSpPr>
            <p:spPr bwMode="auto">
              <a:xfrm>
                <a:off x="425" y="13840"/>
                <a:ext cx="12557" cy="8173"/>
              </a:xfrm>
              <a:custGeom>
                <a:avLst/>
                <a:gdLst>
                  <a:gd name="T0" fmla="*/ 229 w 12557"/>
                  <a:gd name="T1" fmla="*/ 8173 h 8173"/>
                  <a:gd name="T2" fmla="*/ 207 w 12557"/>
                  <a:gd name="T3" fmla="*/ 8173 h 8173"/>
                  <a:gd name="T4" fmla="*/ 162 w 12557"/>
                  <a:gd name="T5" fmla="*/ 8163 h 8173"/>
                  <a:gd name="T6" fmla="*/ 120 w 12557"/>
                  <a:gd name="T7" fmla="*/ 8147 h 8173"/>
                  <a:gd name="T8" fmla="*/ 83 w 12557"/>
                  <a:gd name="T9" fmla="*/ 8121 h 8173"/>
                  <a:gd name="T10" fmla="*/ 53 w 12557"/>
                  <a:gd name="T11" fmla="*/ 8091 h 8173"/>
                  <a:gd name="T12" fmla="*/ 29 w 12557"/>
                  <a:gd name="T13" fmla="*/ 8054 h 8173"/>
                  <a:gd name="T14" fmla="*/ 11 w 12557"/>
                  <a:gd name="T15" fmla="*/ 8014 h 8173"/>
                  <a:gd name="T16" fmla="*/ 0 w 12557"/>
                  <a:gd name="T17" fmla="*/ 7969 h 8173"/>
                  <a:gd name="T18" fmla="*/ 0 w 12557"/>
                  <a:gd name="T19" fmla="*/ 230 h 8173"/>
                  <a:gd name="T20" fmla="*/ 0 w 12557"/>
                  <a:gd name="T21" fmla="*/ 206 h 8173"/>
                  <a:gd name="T22" fmla="*/ 11 w 12557"/>
                  <a:gd name="T23" fmla="*/ 162 h 8173"/>
                  <a:gd name="T24" fmla="*/ 29 w 12557"/>
                  <a:gd name="T25" fmla="*/ 121 h 8173"/>
                  <a:gd name="T26" fmla="*/ 53 w 12557"/>
                  <a:gd name="T27" fmla="*/ 85 h 8173"/>
                  <a:gd name="T28" fmla="*/ 83 w 12557"/>
                  <a:gd name="T29" fmla="*/ 52 h 8173"/>
                  <a:gd name="T30" fmla="*/ 120 w 12557"/>
                  <a:gd name="T31" fmla="*/ 28 h 8173"/>
                  <a:gd name="T32" fmla="*/ 162 w 12557"/>
                  <a:gd name="T33" fmla="*/ 10 h 8173"/>
                  <a:gd name="T34" fmla="*/ 207 w 12557"/>
                  <a:gd name="T35" fmla="*/ 2 h 8173"/>
                  <a:gd name="T36" fmla="*/ 12328 w 12557"/>
                  <a:gd name="T37" fmla="*/ 0 h 8173"/>
                  <a:gd name="T38" fmla="*/ 12351 w 12557"/>
                  <a:gd name="T39" fmla="*/ 2 h 8173"/>
                  <a:gd name="T40" fmla="*/ 12395 w 12557"/>
                  <a:gd name="T41" fmla="*/ 10 h 8173"/>
                  <a:gd name="T42" fmla="*/ 12438 w 12557"/>
                  <a:gd name="T43" fmla="*/ 28 h 8173"/>
                  <a:gd name="T44" fmla="*/ 12474 w 12557"/>
                  <a:gd name="T45" fmla="*/ 52 h 8173"/>
                  <a:gd name="T46" fmla="*/ 12504 w 12557"/>
                  <a:gd name="T47" fmla="*/ 85 h 8173"/>
                  <a:gd name="T48" fmla="*/ 12528 w 12557"/>
                  <a:gd name="T49" fmla="*/ 121 h 8173"/>
                  <a:gd name="T50" fmla="*/ 12547 w 12557"/>
                  <a:gd name="T51" fmla="*/ 162 h 8173"/>
                  <a:gd name="T52" fmla="*/ 12557 w 12557"/>
                  <a:gd name="T53" fmla="*/ 206 h 8173"/>
                  <a:gd name="T54" fmla="*/ 12557 w 12557"/>
                  <a:gd name="T55" fmla="*/ 7945 h 8173"/>
                  <a:gd name="T56" fmla="*/ 12557 w 12557"/>
                  <a:gd name="T57" fmla="*/ 7969 h 8173"/>
                  <a:gd name="T58" fmla="*/ 12547 w 12557"/>
                  <a:gd name="T59" fmla="*/ 8014 h 8173"/>
                  <a:gd name="T60" fmla="*/ 12528 w 12557"/>
                  <a:gd name="T61" fmla="*/ 8054 h 8173"/>
                  <a:gd name="T62" fmla="*/ 12504 w 12557"/>
                  <a:gd name="T63" fmla="*/ 8091 h 8173"/>
                  <a:gd name="T64" fmla="*/ 12474 w 12557"/>
                  <a:gd name="T65" fmla="*/ 8121 h 8173"/>
                  <a:gd name="T66" fmla="*/ 12438 w 12557"/>
                  <a:gd name="T67" fmla="*/ 8147 h 8173"/>
                  <a:gd name="T68" fmla="*/ 12395 w 12557"/>
                  <a:gd name="T69" fmla="*/ 8163 h 8173"/>
                  <a:gd name="T70" fmla="*/ 12351 w 12557"/>
                  <a:gd name="T71" fmla="*/ 8173 h 8173"/>
                  <a:gd name="T72" fmla="*/ 12328 w 12557"/>
                  <a:gd name="T73" fmla="*/ 8173 h 8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57" h="8173">
                    <a:moveTo>
                      <a:pt x="12328" y="8173"/>
                    </a:moveTo>
                    <a:lnTo>
                      <a:pt x="229" y="8173"/>
                    </a:lnTo>
                    <a:lnTo>
                      <a:pt x="229" y="8173"/>
                    </a:lnTo>
                    <a:lnTo>
                      <a:pt x="207" y="8173"/>
                    </a:lnTo>
                    <a:lnTo>
                      <a:pt x="182" y="8169"/>
                    </a:lnTo>
                    <a:lnTo>
                      <a:pt x="162" y="8163"/>
                    </a:lnTo>
                    <a:lnTo>
                      <a:pt x="140" y="8157"/>
                    </a:lnTo>
                    <a:lnTo>
                      <a:pt x="120" y="8147"/>
                    </a:lnTo>
                    <a:lnTo>
                      <a:pt x="101" y="8135"/>
                    </a:lnTo>
                    <a:lnTo>
                      <a:pt x="83" y="8121"/>
                    </a:lnTo>
                    <a:lnTo>
                      <a:pt x="67" y="8107"/>
                    </a:lnTo>
                    <a:lnTo>
                      <a:pt x="53" y="8091"/>
                    </a:lnTo>
                    <a:lnTo>
                      <a:pt x="39" y="8072"/>
                    </a:lnTo>
                    <a:lnTo>
                      <a:pt x="29" y="8054"/>
                    </a:lnTo>
                    <a:lnTo>
                      <a:pt x="19" y="8034"/>
                    </a:lnTo>
                    <a:lnTo>
                      <a:pt x="11" y="8014"/>
                    </a:lnTo>
                    <a:lnTo>
                      <a:pt x="4" y="7992"/>
                    </a:lnTo>
                    <a:lnTo>
                      <a:pt x="0" y="7969"/>
                    </a:lnTo>
                    <a:lnTo>
                      <a:pt x="0" y="7945"/>
                    </a:lnTo>
                    <a:lnTo>
                      <a:pt x="0" y="230"/>
                    </a:lnTo>
                    <a:lnTo>
                      <a:pt x="0" y="230"/>
                    </a:lnTo>
                    <a:lnTo>
                      <a:pt x="0" y="206"/>
                    </a:lnTo>
                    <a:lnTo>
                      <a:pt x="4" y="184"/>
                    </a:lnTo>
                    <a:lnTo>
                      <a:pt x="11" y="162"/>
                    </a:lnTo>
                    <a:lnTo>
                      <a:pt x="19" y="141"/>
                    </a:lnTo>
                    <a:lnTo>
                      <a:pt x="29" y="121"/>
                    </a:lnTo>
                    <a:lnTo>
                      <a:pt x="39" y="101"/>
                    </a:lnTo>
                    <a:lnTo>
                      <a:pt x="53" y="85"/>
                    </a:lnTo>
                    <a:lnTo>
                      <a:pt x="67" y="69"/>
                    </a:lnTo>
                    <a:lnTo>
                      <a:pt x="83" y="52"/>
                    </a:lnTo>
                    <a:lnTo>
                      <a:pt x="101" y="40"/>
                    </a:lnTo>
                    <a:lnTo>
                      <a:pt x="120" y="28"/>
                    </a:lnTo>
                    <a:lnTo>
                      <a:pt x="140" y="18"/>
                    </a:lnTo>
                    <a:lnTo>
                      <a:pt x="162" y="10"/>
                    </a:lnTo>
                    <a:lnTo>
                      <a:pt x="182" y="6"/>
                    </a:lnTo>
                    <a:lnTo>
                      <a:pt x="207" y="2"/>
                    </a:lnTo>
                    <a:lnTo>
                      <a:pt x="229" y="0"/>
                    </a:lnTo>
                    <a:lnTo>
                      <a:pt x="12328" y="0"/>
                    </a:lnTo>
                    <a:lnTo>
                      <a:pt x="12328" y="0"/>
                    </a:lnTo>
                    <a:lnTo>
                      <a:pt x="12351" y="2"/>
                    </a:lnTo>
                    <a:lnTo>
                      <a:pt x="12375" y="6"/>
                    </a:lnTo>
                    <a:lnTo>
                      <a:pt x="12395" y="10"/>
                    </a:lnTo>
                    <a:lnTo>
                      <a:pt x="12417" y="18"/>
                    </a:lnTo>
                    <a:lnTo>
                      <a:pt x="12438" y="28"/>
                    </a:lnTo>
                    <a:lnTo>
                      <a:pt x="12456" y="40"/>
                    </a:lnTo>
                    <a:lnTo>
                      <a:pt x="12474" y="52"/>
                    </a:lnTo>
                    <a:lnTo>
                      <a:pt x="12490" y="69"/>
                    </a:lnTo>
                    <a:lnTo>
                      <a:pt x="12504" y="85"/>
                    </a:lnTo>
                    <a:lnTo>
                      <a:pt x="12518" y="101"/>
                    </a:lnTo>
                    <a:lnTo>
                      <a:pt x="12528" y="121"/>
                    </a:lnTo>
                    <a:lnTo>
                      <a:pt x="12539" y="141"/>
                    </a:lnTo>
                    <a:lnTo>
                      <a:pt x="12547" y="162"/>
                    </a:lnTo>
                    <a:lnTo>
                      <a:pt x="12553" y="184"/>
                    </a:lnTo>
                    <a:lnTo>
                      <a:pt x="12557" y="206"/>
                    </a:lnTo>
                    <a:lnTo>
                      <a:pt x="12557" y="230"/>
                    </a:lnTo>
                    <a:lnTo>
                      <a:pt x="12557" y="7945"/>
                    </a:lnTo>
                    <a:lnTo>
                      <a:pt x="12557" y="7945"/>
                    </a:lnTo>
                    <a:lnTo>
                      <a:pt x="12557" y="7969"/>
                    </a:lnTo>
                    <a:lnTo>
                      <a:pt x="12553" y="7992"/>
                    </a:lnTo>
                    <a:lnTo>
                      <a:pt x="12547" y="8014"/>
                    </a:lnTo>
                    <a:lnTo>
                      <a:pt x="12539" y="8034"/>
                    </a:lnTo>
                    <a:lnTo>
                      <a:pt x="12528" y="8054"/>
                    </a:lnTo>
                    <a:lnTo>
                      <a:pt x="12518" y="8072"/>
                    </a:lnTo>
                    <a:lnTo>
                      <a:pt x="12504" y="8091"/>
                    </a:lnTo>
                    <a:lnTo>
                      <a:pt x="12490" y="8107"/>
                    </a:lnTo>
                    <a:lnTo>
                      <a:pt x="12474" y="8121"/>
                    </a:lnTo>
                    <a:lnTo>
                      <a:pt x="12456" y="8135"/>
                    </a:lnTo>
                    <a:lnTo>
                      <a:pt x="12438" y="8147"/>
                    </a:lnTo>
                    <a:lnTo>
                      <a:pt x="12417" y="8157"/>
                    </a:lnTo>
                    <a:lnTo>
                      <a:pt x="12395" y="8163"/>
                    </a:lnTo>
                    <a:lnTo>
                      <a:pt x="12375" y="8169"/>
                    </a:lnTo>
                    <a:lnTo>
                      <a:pt x="12351" y="8173"/>
                    </a:lnTo>
                    <a:lnTo>
                      <a:pt x="12328" y="8173"/>
                    </a:lnTo>
                    <a:lnTo>
                      <a:pt x="12328" y="8173"/>
                    </a:lnTo>
                    <a:close/>
                  </a:path>
                </a:pathLst>
              </a:custGeom>
              <a:noFill/>
              <a:ln w="128588">
                <a:solidFill>
                  <a:srgbClr val="5637F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57" name="Freeform 11">
                <a:extLst>
                  <a:ext uri="{FF2B5EF4-FFF2-40B4-BE49-F238E27FC236}">
                    <a16:creationId xmlns:a16="http://schemas.microsoft.com/office/drawing/2014/main" id="{7049F9BF-1CD2-4EE2-8290-193390909376}"/>
                  </a:ext>
                </a:extLst>
              </p:cNvPr>
              <p:cNvSpPr>
                <a:spLocks/>
              </p:cNvSpPr>
              <p:nvPr/>
            </p:nvSpPr>
            <p:spPr bwMode="auto">
              <a:xfrm>
                <a:off x="-169" y="-126"/>
                <a:ext cx="32476" cy="2797"/>
              </a:xfrm>
              <a:custGeom>
                <a:avLst/>
                <a:gdLst>
                  <a:gd name="T0" fmla="*/ 32476 w 32476"/>
                  <a:gd name="T1" fmla="*/ 2797 h 2797"/>
                  <a:gd name="T2" fmla="*/ 0 w 32476"/>
                  <a:gd name="T3" fmla="*/ 2797 h 2797"/>
                  <a:gd name="T4" fmla="*/ 0 w 32476"/>
                  <a:gd name="T5" fmla="*/ 0 h 2797"/>
                  <a:gd name="T6" fmla="*/ 32476 w 32476"/>
                  <a:gd name="T7" fmla="*/ 0 h 2797"/>
                  <a:gd name="T8" fmla="*/ 32476 w 32476"/>
                  <a:gd name="T9" fmla="*/ 2797 h 2797"/>
                  <a:gd name="T10" fmla="*/ 32476 w 32476"/>
                  <a:gd name="T11" fmla="*/ 2797 h 2797"/>
                </a:gdLst>
                <a:ahLst/>
                <a:cxnLst>
                  <a:cxn ang="0">
                    <a:pos x="T0" y="T1"/>
                  </a:cxn>
                  <a:cxn ang="0">
                    <a:pos x="T2" y="T3"/>
                  </a:cxn>
                  <a:cxn ang="0">
                    <a:pos x="T4" y="T5"/>
                  </a:cxn>
                  <a:cxn ang="0">
                    <a:pos x="T6" y="T7"/>
                  </a:cxn>
                  <a:cxn ang="0">
                    <a:pos x="T8" y="T9"/>
                  </a:cxn>
                  <a:cxn ang="0">
                    <a:pos x="T10" y="T11"/>
                  </a:cxn>
                </a:cxnLst>
                <a:rect l="0" t="0" r="r" b="b"/>
                <a:pathLst>
                  <a:path w="32476" h="2797">
                    <a:moveTo>
                      <a:pt x="32476" y="2797"/>
                    </a:moveTo>
                    <a:lnTo>
                      <a:pt x="0" y="2797"/>
                    </a:lnTo>
                    <a:lnTo>
                      <a:pt x="0" y="0"/>
                    </a:lnTo>
                    <a:lnTo>
                      <a:pt x="32476" y="0"/>
                    </a:lnTo>
                    <a:lnTo>
                      <a:pt x="32476" y="2797"/>
                    </a:lnTo>
                    <a:lnTo>
                      <a:pt x="32476" y="2797"/>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036" name="Picture 12">
                <a:extLst>
                  <a:ext uri="{FF2B5EF4-FFF2-40B4-BE49-F238E27FC236}">
                    <a16:creationId xmlns:a16="http://schemas.microsoft.com/office/drawing/2014/main" id="{10DC2A54-D342-48B1-B981-2BD8A5831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 y="-3156"/>
                <a:ext cx="3184" cy="1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a:extLst>
                  <a:ext uri="{FF2B5EF4-FFF2-40B4-BE49-F238E27FC236}">
                    <a16:creationId xmlns:a16="http://schemas.microsoft.com/office/drawing/2014/main" id="{405A798E-18C1-42E6-BE9E-E0096CEDD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6" y="1"/>
                <a:ext cx="17828" cy="2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 name="Freeform 14">
                <a:extLst>
                  <a:ext uri="{FF2B5EF4-FFF2-40B4-BE49-F238E27FC236}">
                    <a16:creationId xmlns:a16="http://schemas.microsoft.com/office/drawing/2014/main" id="{E07E4614-98B9-4121-A5B8-330F704967DC}"/>
                  </a:ext>
                </a:extLst>
              </p:cNvPr>
              <p:cNvSpPr>
                <a:spLocks noEditPoints="1"/>
              </p:cNvSpPr>
              <p:nvPr/>
            </p:nvSpPr>
            <p:spPr bwMode="auto">
              <a:xfrm>
                <a:off x="7635" y="80"/>
                <a:ext cx="611" cy="624"/>
              </a:xfrm>
              <a:custGeom>
                <a:avLst/>
                <a:gdLst>
                  <a:gd name="T0" fmla="*/ 298 w 611"/>
                  <a:gd name="T1" fmla="*/ 44 h 624"/>
                  <a:gd name="T2" fmla="*/ 190 w 611"/>
                  <a:gd name="T3" fmla="*/ 75 h 624"/>
                  <a:gd name="T4" fmla="*/ 217 w 611"/>
                  <a:gd name="T5" fmla="*/ 20 h 624"/>
                  <a:gd name="T6" fmla="*/ 138 w 611"/>
                  <a:gd name="T7" fmla="*/ 2 h 624"/>
                  <a:gd name="T8" fmla="*/ 41 w 611"/>
                  <a:gd name="T9" fmla="*/ 145 h 624"/>
                  <a:gd name="T10" fmla="*/ 27 w 611"/>
                  <a:gd name="T11" fmla="*/ 242 h 624"/>
                  <a:gd name="T12" fmla="*/ 55 w 611"/>
                  <a:gd name="T13" fmla="*/ 254 h 624"/>
                  <a:gd name="T14" fmla="*/ 71 w 611"/>
                  <a:gd name="T15" fmla="*/ 471 h 624"/>
                  <a:gd name="T16" fmla="*/ 39 w 611"/>
                  <a:gd name="T17" fmla="*/ 531 h 624"/>
                  <a:gd name="T18" fmla="*/ 77 w 611"/>
                  <a:gd name="T19" fmla="*/ 624 h 624"/>
                  <a:gd name="T20" fmla="*/ 146 w 611"/>
                  <a:gd name="T21" fmla="*/ 503 h 624"/>
                  <a:gd name="T22" fmla="*/ 77 w 611"/>
                  <a:gd name="T23" fmla="*/ 473 h 624"/>
                  <a:gd name="T24" fmla="*/ 154 w 611"/>
                  <a:gd name="T25" fmla="*/ 450 h 624"/>
                  <a:gd name="T26" fmla="*/ 595 w 611"/>
                  <a:gd name="T27" fmla="*/ 450 h 624"/>
                  <a:gd name="T28" fmla="*/ 389 w 611"/>
                  <a:gd name="T29" fmla="*/ 384 h 624"/>
                  <a:gd name="T30" fmla="*/ 389 w 611"/>
                  <a:gd name="T31" fmla="*/ 345 h 624"/>
                  <a:gd name="T32" fmla="*/ 562 w 611"/>
                  <a:gd name="T33" fmla="*/ 283 h 624"/>
                  <a:gd name="T34" fmla="*/ 389 w 611"/>
                  <a:gd name="T35" fmla="*/ 283 h 624"/>
                  <a:gd name="T36" fmla="*/ 562 w 611"/>
                  <a:gd name="T37" fmla="*/ 244 h 624"/>
                  <a:gd name="T38" fmla="*/ 562 w 611"/>
                  <a:gd name="T39" fmla="*/ 182 h 624"/>
                  <a:gd name="T40" fmla="*/ 389 w 611"/>
                  <a:gd name="T41" fmla="*/ 143 h 624"/>
                  <a:gd name="T42" fmla="*/ 585 w 611"/>
                  <a:gd name="T43" fmla="*/ 143 h 624"/>
                  <a:gd name="T44" fmla="*/ 405 w 611"/>
                  <a:gd name="T45" fmla="*/ 75 h 624"/>
                  <a:gd name="T46" fmla="*/ 368 w 611"/>
                  <a:gd name="T47" fmla="*/ 0 h 624"/>
                  <a:gd name="T48" fmla="*/ 154 w 611"/>
                  <a:gd name="T49" fmla="*/ 143 h 624"/>
                  <a:gd name="T50" fmla="*/ 306 w 611"/>
                  <a:gd name="T51" fmla="*/ 143 h 624"/>
                  <a:gd name="T52" fmla="*/ 154 w 611"/>
                  <a:gd name="T53" fmla="*/ 182 h 624"/>
                  <a:gd name="T54" fmla="*/ 154 w 611"/>
                  <a:gd name="T55" fmla="*/ 143 h 624"/>
                  <a:gd name="T56" fmla="*/ 306 w 611"/>
                  <a:gd name="T57" fmla="*/ 244 h 624"/>
                  <a:gd name="T58" fmla="*/ 306 w 611"/>
                  <a:gd name="T59" fmla="*/ 283 h 624"/>
                  <a:gd name="T60" fmla="*/ 154 w 611"/>
                  <a:gd name="T61" fmla="*/ 244 h 624"/>
                  <a:gd name="T62" fmla="*/ 154 w 611"/>
                  <a:gd name="T63" fmla="*/ 345 h 624"/>
                  <a:gd name="T64" fmla="*/ 306 w 611"/>
                  <a:gd name="T65" fmla="*/ 384 h 624"/>
                  <a:gd name="T66" fmla="*/ 154 w 611"/>
                  <a:gd name="T67" fmla="*/ 384 h 624"/>
                  <a:gd name="T68" fmla="*/ 467 w 611"/>
                  <a:gd name="T69" fmla="*/ 507 h 624"/>
                  <a:gd name="T70" fmla="*/ 536 w 611"/>
                  <a:gd name="T71" fmla="*/ 622 h 624"/>
                  <a:gd name="T72" fmla="*/ 611 w 611"/>
                  <a:gd name="T73" fmla="*/ 582 h 624"/>
                  <a:gd name="T74" fmla="*/ 540 w 611"/>
                  <a:gd name="T75" fmla="*/ 471 h 624"/>
                  <a:gd name="T76" fmla="*/ 320 w 611"/>
                  <a:gd name="T77" fmla="*/ 507 h 624"/>
                  <a:gd name="T78" fmla="*/ 370 w 611"/>
                  <a:gd name="T79" fmla="*/ 614 h 624"/>
                  <a:gd name="T80" fmla="*/ 447 w 611"/>
                  <a:gd name="T81" fmla="*/ 580 h 624"/>
                  <a:gd name="T82" fmla="*/ 395 w 611"/>
                  <a:gd name="T83" fmla="*/ 477 h 624"/>
                  <a:gd name="T84" fmla="*/ 174 w 611"/>
                  <a:gd name="T85" fmla="*/ 507 h 624"/>
                  <a:gd name="T86" fmla="*/ 217 w 611"/>
                  <a:gd name="T87" fmla="*/ 614 h 624"/>
                  <a:gd name="T88" fmla="*/ 296 w 611"/>
                  <a:gd name="T89" fmla="*/ 588 h 624"/>
                  <a:gd name="T90" fmla="*/ 247 w 611"/>
                  <a:gd name="T91" fmla="*/ 479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1" h="624">
                    <a:moveTo>
                      <a:pt x="283" y="16"/>
                    </a:moveTo>
                    <a:lnTo>
                      <a:pt x="283" y="16"/>
                    </a:lnTo>
                    <a:lnTo>
                      <a:pt x="298" y="44"/>
                    </a:lnTo>
                    <a:lnTo>
                      <a:pt x="310" y="75"/>
                    </a:lnTo>
                    <a:lnTo>
                      <a:pt x="310" y="75"/>
                    </a:lnTo>
                    <a:lnTo>
                      <a:pt x="190" y="75"/>
                    </a:lnTo>
                    <a:lnTo>
                      <a:pt x="190" y="75"/>
                    </a:lnTo>
                    <a:lnTo>
                      <a:pt x="205" y="48"/>
                    </a:lnTo>
                    <a:lnTo>
                      <a:pt x="217" y="20"/>
                    </a:lnTo>
                    <a:lnTo>
                      <a:pt x="217" y="20"/>
                    </a:lnTo>
                    <a:lnTo>
                      <a:pt x="138" y="2"/>
                    </a:lnTo>
                    <a:lnTo>
                      <a:pt x="138" y="2"/>
                    </a:lnTo>
                    <a:lnTo>
                      <a:pt x="108" y="50"/>
                    </a:lnTo>
                    <a:lnTo>
                      <a:pt x="77" y="99"/>
                    </a:lnTo>
                    <a:lnTo>
                      <a:pt x="41" y="145"/>
                    </a:lnTo>
                    <a:lnTo>
                      <a:pt x="0" y="188"/>
                    </a:lnTo>
                    <a:lnTo>
                      <a:pt x="0" y="188"/>
                    </a:lnTo>
                    <a:lnTo>
                      <a:pt x="27" y="242"/>
                    </a:lnTo>
                    <a:lnTo>
                      <a:pt x="39" y="271"/>
                    </a:lnTo>
                    <a:lnTo>
                      <a:pt x="39" y="271"/>
                    </a:lnTo>
                    <a:lnTo>
                      <a:pt x="55" y="254"/>
                    </a:lnTo>
                    <a:lnTo>
                      <a:pt x="71" y="238"/>
                    </a:lnTo>
                    <a:lnTo>
                      <a:pt x="71" y="238"/>
                    </a:lnTo>
                    <a:lnTo>
                      <a:pt x="71" y="471"/>
                    </a:lnTo>
                    <a:lnTo>
                      <a:pt x="71" y="471"/>
                    </a:lnTo>
                    <a:lnTo>
                      <a:pt x="55" y="501"/>
                    </a:lnTo>
                    <a:lnTo>
                      <a:pt x="39" y="531"/>
                    </a:lnTo>
                    <a:lnTo>
                      <a:pt x="4" y="584"/>
                    </a:lnTo>
                    <a:lnTo>
                      <a:pt x="4" y="584"/>
                    </a:lnTo>
                    <a:lnTo>
                      <a:pt x="77" y="624"/>
                    </a:lnTo>
                    <a:lnTo>
                      <a:pt x="77" y="624"/>
                    </a:lnTo>
                    <a:lnTo>
                      <a:pt x="112" y="570"/>
                    </a:lnTo>
                    <a:lnTo>
                      <a:pt x="146" y="503"/>
                    </a:lnTo>
                    <a:lnTo>
                      <a:pt x="146" y="503"/>
                    </a:lnTo>
                    <a:lnTo>
                      <a:pt x="77" y="473"/>
                    </a:lnTo>
                    <a:lnTo>
                      <a:pt x="77" y="473"/>
                    </a:lnTo>
                    <a:lnTo>
                      <a:pt x="154" y="473"/>
                    </a:lnTo>
                    <a:lnTo>
                      <a:pt x="154" y="473"/>
                    </a:lnTo>
                    <a:lnTo>
                      <a:pt x="154" y="450"/>
                    </a:lnTo>
                    <a:lnTo>
                      <a:pt x="154" y="450"/>
                    </a:lnTo>
                    <a:lnTo>
                      <a:pt x="595" y="450"/>
                    </a:lnTo>
                    <a:lnTo>
                      <a:pt x="595" y="450"/>
                    </a:lnTo>
                    <a:lnTo>
                      <a:pt x="595" y="384"/>
                    </a:lnTo>
                    <a:lnTo>
                      <a:pt x="595" y="384"/>
                    </a:lnTo>
                    <a:lnTo>
                      <a:pt x="389" y="384"/>
                    </a:lnTo>
                    <a:lnTo>
                      <a:pt x="389" y="384"/>
                    </a:lnTo>
                    <a:lnTo>
                      <a:pt x="389" y="345"/>
                    </a:lnTo>
                    <a:lnTo>
                      <a:pt x="389" y="345"/>
                    </a:lnTo>
                    <a:lnTo>
                      <a:pt x="562" y="345"/>
                    </a:lnTo>
                    <a:lnTo>
                      <a:pt x="562" y="345"/>
                    </a:lnTo>
                    <a:lnTo>
                      <a:pt x="562" y="283"/>
                    </a:lnTo>
                    <a:lnTo>
                      <a:pt x="562" y="283"/>
                    </a:lnTo>
                    <a:lnTo>
                      <a:pt x="389" y="283"/>
                    </a:lnTo>
                    <a:lnTo>
                      <a:pt x="389" y="283"/>
                    </a:lnTo>
                    <a:lnTo>
                      <a:pt x="389" y="244"/>
                    </a:lnTo>
                    <a:lnTo>
                      <a:pt x="389" y="244"/>
                    </a:lnTo>
                    <a:lnTo>
                      <a:pt x="562" y="244"/>
                    </a:lnTo>
                    <a:lnTo>
                      <a:pt x="562" y="244"/>
                    </a:lnTo>
                    <a:lnTo>
                      <a:pt x="562" y="182"/>
                    </a:lnTo>
                    <a:lnTo>
                      <a:pt x="562" y="182"/>
                    </a:lnTo>
                    <a:lnTo>
                      <a:pt x="389" y="182"/>
                    </a:lnTo>
                    <a:lnTo>
                      <a:pt x="389" y="182"/>
                    </a:lnTo>
                    <a:lnTo>
                      <a:pt x="389" y="143"/>
                    </a:lnTo>
                    <a:lnTo>
                      <a:pt x="389" y="143"/>
                    </a:lnTo>
                    <a:lnTo>
                      <a:pt x="585" y="143"/>
                    </a:lnTo>
                    <a:lnTo>
                      <a:pt x="585" y="143"/>
                    </a:lnTo>
                    <a:lnTo>
                      <a:pt x="585" y="75"/>
                    </a:lnTo>
                    <a:lnTo>
                      <a:pt x="585" y="75"/>
                    </a:lnTo>
                    <a:lnTo>
                      <a:pt x="405" y="75"/>
                    </a:lnTo>
                    <a:lnTo>
                      <a:pt x="405" y="75"/>
                    </a:lnTo>
                    <a:lnTo>
                      <a:pt x="368" y="0"/>
                    </a:lnTo>
                    <a:lnTo>
                      <a:pt x="368" y="0"/>
                    </a:lnTo>
                    <a:lnTo>
                      <a:pt x="283" y="16"/>
                    </a:lnTo>
                    <a:lnTo>
                      <a:pt x="283" y="16"/>
                    </a:lnTo>
                    <a:close/>
                    <a:moveTo>
                      <a:pt x="154" y="143"/>
                    </a:moveTo>
                    <a:lnTo>
                      <a:pt x="154" y="143"/>
                    </a:lnTo>
                    <a:lnTo>
                      <a:pt x="306" y="143"/>
                    </a:lnTo>
                    <a:lnTo>
                      <a:pt x="306" y="143"/>
                    </a:lnTo>
                    <a:lnTo>
                      <a:pt x="306" y="182"/>
                    </a:lnTo>
                    <a:lnTo>
                      <a:pt x="306" y="182"/>
                    </a:lnTo>
                    <a:lnTo>
                      <a:pt x="154" y="182"/>
                    </a:lnTo>
                    <a:lnTo>
                      <a:pt x="154" y="182"/>
                    </a:lnTo>
                    <a:lnTo>
                      <a:pt x="154" y="143"/>
                    </a:lnTo>
                    <a:lnTo>
                      <a:pt x="154" y="143"/>
                    </a:lnTo>
                    <a:close/>
                    <a:moveTo>
                      <a:pt x="154" y="244"/>
                    </a:moveTo>
                    <a:lnTo>
                      <a:pt x="154" y="244"/>
                    </a:lnTo>
                    <a:lnTo>
                      <a:pt x="306" y="244"/>
                    </a:lnTo>
                    <a:lnTo>
                      <a:pt x="306" y="244"/>
                    </a:lnTo>
                    <a:lnTo>
                      <a:pt x="306" y="283"/>
                    </a:lnTo>
                    <a:lnTo>
                      <a:pt x="306" y="283"/>
                    </a:lnTo>
                    <a:lnTo>
                      <a:pt x="154" y="283"/>
                    </a:lnTo>
                    <a:lnTo>
                      <a:pt x="154" y="283"/>
                    </a:lnTo>
                    <a:lnTo>
                      <a:pt x="154" y="244"/>
                    </a:lnTo>
                    <a:lnTo>
                      <a:pt x="154" y="244"/>
                    </a:lnTo>
                    <a:close/>
                    <a:moveTo>
                      <a:pt x="154" y="345"/>
                    </a:moveTo>
                    <a:lnTo>
                      <a:pt x="154" y="345"/>
                    </a:lnTo>
                    <a:lnTo>
                      <a:pt x="306" y="345"/>
                    </a:lnTo>
                    <a:lnTo>
                      <a:pt x="306" y="345"/>
                    </a:lnTo>
                    <a:lnTo>
                      <a:pt x="306" y="384"/>
                    </a:lnTo>
                    <a:lnTo>
                      <a:pt x="306" y="384"/>
                    </a:lnTo>
                    <a:lnTo>
                      <a:pt x="154" y="384"/>
                    </a:lnTo>
                    <a:lnTo>
                      <a:pt x="154" y="384"/>
                    </a:lnTo>
                    <a:lnTo>
                      <a:pt x="154" y="345"/>
                    </a:lnTo>
                    <a:lnTo>
                      <a:pt x="154" y="345"/>
                    </a:lnTo>
                    <a:close/>
                    <a:moveTo>
                      <a:pt x="467" y="507"/>
                    </a:moveTo>
                    <a:lnTo>
                      <a:pt x="467" y="507"/>
                    </a:lnTo>
                    <a:lnTo>
                      <a:pt x="506" y="566"/>
                    </a:lnTo>
                    <a:lnTo>
                      <a:pt x="536" y="622"/>
                    </a:lnTo>
                    <a:lnTo>
                      <a:pt x="536" y="622"/>
                    </a:lnTo>
                    <a:lnTo>
                      <a:pt x="611" y="582"/>
                    </a:lnTo>
                    <a:lnTo>
                      <a:pt x="611" y="582"/>
                    </a:lnTo>
                    <a:lnTo>
                      <a:pt x="576" y="523"/>
                    </a:lnTo>
                    <a:lnTo>
                      <a:pt x="540" y="471"/>
                    </a:lnTo>
                    <a:lnTo>
                      <a:pt x="540" y="471"/>
                    </a:lnTo>
                    <a:lnTo>
                      <a:pt x="467" y="507"/>
                    </a:lnTo>
                    <a:lnTo>
                      <a:pt x="467" y="507"/>
                    </a:lnTo>
                    <a:close/>
                    <a:moveTo>
                      <a:pt x="320" y="507"/>
                    </a:moveTo>
                    <a:lnTo>
                      <a:pt x="320" y="507"/>
                    </a:lnTo>
                    <a:lnTo>
                      <a:pt x="346" y="560"/>
                    </a:lnTo>
                    <a:lnTo>
                      <a:pt x="370" y="614"/>
                    </a:lnTo>
                    <a:lnTo>
                      <a:pt x="370" y="614"/>
                    </a:lnTo>
                    <a:lnTo>
                      <a:pt x="447" y="580"/>
                    </a:lnTo>
                    <a:lnTo>
                      <a:pt x="447" y="580"/>
                    </a:lnTo>
                    <a:lnTo>
                      <a:pt x="423" y="527"/>
                    </a:lnTo>
                    <a:lnTo>
                      <a:pt x="395" y="477"/>
                    </a:lnTo>
                    <a:lnTo>
                      <a:pt x="395" y="477"/>
                    </a:lnTo>
                    <a:lnTo>
                      <a:pt x="320" y="507"/>
                    </a:lnTo>
                    <a:lnTo>
                      <a:pt x="320" y="507"/>
                    </a:lnTo>
                    <a:close/>
                    <a:moveTo>
                      <a:pt x="174" y="507"/>
                    </a:moveTo>
                    <a:lnTo>
                      <a:pt x="174" y="507"/>
                    </a:lnTo>
                    <a:lnTo>
                      <a:pt x="194" y="558"/>
                    </a:lnTo>
                    <a:lnTo>
                      <a:pt x="217" y="614"/>
                    </a:lnTo>
                    <a:lnTo>
                      <a:pt x="217" y="614"/>
                    </a:lnTo>
                    <a:lnTo>
                      <a:pt x="296" y="588"/>
                    </a:lnTo>
                    <a:lnTo>
                      <a:pt x="296" y="588"/>
                    </a:lnTo>
                    <a:lnTo>
                      <a:pt x="261" y="507"/>
                    </a:lnTo>
                    <a:lnTo>
                      <a:pt x="247" y="479"/>
                    </a:lnTo>
                    <a:lnTo>
                      <a:pt x="247" y="479"/>
                    </a:lnTo>
                    <a:lnTo>
                      <a:pt x="174" y="507"/>
                    </a:lnTo>
                    <a:lnTo>
                      <a:pt x="174" y="507"/>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9" name="Freeform 15">
                <a:extLst>
                  <a:ext uri="{FF2B5EF4-FFF2-40B4-BE49-F238E27FC236}">
                    <a16:creationId xmlns:a16="http://schemas.microsoft.com/office/drawing/2014/main" id="{7B507097-2A15-4E11-8438-8CD5E500A36A}"/>
                  </a:ext>
                </a:extLst>
              </p:cNvPr>
              <p:cNvSpPr>
                <a:spLocks noEditPoints="1"/>
              </p:cNvSpPr>
              <p:nvPr/>
            </p:nvSpPr>
            <p:spPr bwMode="auto">
              <a:xfrm>
                <a:off x="8294" y="106"/>
                <a:ext cx="599" cy="582"/>
              </a:xfrm>
              <a:custGeom>
                <a:avLst/>
                <a:gdLst>
                  <a:gd name="T0" fmla="*/ 39 w 599"/>
                  <a:gd name="T1" fmla="*/ 517 h 582"/>
                  <a:gd name="T2" fmla="*/ 118 w 599"/>
                  <a:gd name="T3" fmla="*/ 517 h 582"/>
                  <a:gd name="T4" fmla="*/ 245 w 599"/>
                  <a:gd name="T5" fmla="*/ 483 h 582"/>
                  <a:gd name="T6" fmla="*/ 245 w 599"/>
                  <a:gd name="T7" fmla="*/ 493 h 582"/>
                  <a:gd name="T8" fmla="*/ 257 w 599"/>
                  <a:gd name="T9" fmla="*/ 548 h 582"/>
                  <a:gd name="T10" fmla="*/ 300 w 599"/>
                  <a:gd name="T11" fmla="*/ 576 h 582"/>
                  <a:gd name="T12" fmla="*/ 342 w 599"/>
                  <a:gd name="T13" fmla="*/ 582 h 582"/>
                  <a:gd name="T14" fmla="*/ 494 w 599"/>
                  <a:gd name="T15" fmla="*/ 582 h 582"/>
                  <a:gd name="T16" fmla="*/ 542 w 599"/>
                  <a:gd name="T17" fmla="*/ 568 h 582"/>
                  <a:gd name="T18" fmla="*/ 572 w 599"/>
                  <a:gd name="T19" fmla="*/ 538 h 582"/>
                  <a:gd name="T20" fmla="*/ 589 w 599"/>
                  <a:gd name="T21" fmla="*/ 489 h 582"/>
                  <a:gd name="T22" fmla="*/ 572 w 599"/>
                  <a:gd name="T23" fmla="*/ 431 h 582"/>
                  <a:gd name="T24" fmla="*/ 532 w 599"/>
                  <a:gd name="T25" fmla="*/ 269 h 582"/>
                  <a:gd name="T26" fmla="*/ 39 w 599"/>
                  <a:gd name="T27" fmla="*/ 269 h 582"/>
                  <a:gd name="T28" fmla="*/ 73 w 599"/>
                  <a:gd name="T29" fmla="*/ 192 h 582"/>
                  <a:gd name="T30" fmla="*/ 73 w 599"/>
                  <a:gd name="T31" fmla="*/ 131 h 582"/>
                  <a:gd name="T32" fmla="*/ 245 w 599"/>
                  <a:gd name="T33" fmla="*/ 253 h 582"/>
                  <a:gd name="T34" fmla="*/ 326 w 599"/>
                  <a:gd name="T35" fmla="*/ 253 h 582"/>
                  <a:gd name="T36" fmla="*/ 496 w 599"/>
                  <a:gd name="T37" fmla="*/ 131 h 582"/>
                  <a:gd name="T38" fmla="*/ 496 w 599"/>
                  <a:gd name="T39" fmla="*/ 192 h 582"/>
                  <a:gd name="T40" fmla="*/ 568 w 599"/>
                  <a:gd name="T41" fmla="*/ 81 h 582"/>
                  <a:gd name="T42" fmla="*/ 326 w 599"/>
                  <a:gd name="T43" fmla="*/ 81 h 582"/>
                  <a:gd name="T44" fmla="*/ 544 w 599"/>
                  <a:gd name="T45" fmla="*/ 55 h 582"/>
                  <a:gd name="T46" fmla="*/ 544 w 599"/>
                  <a:gd name="T47" fmla="*/ 0 h 582"/>
                  <a:gd name="T48" fmla="*/ 31 w 599"/>
                  <a:gd name="T49" fmla="*/ 55 h 582"/>
                  <a:gd name="T50" fmla="*/ 245 w 599"/>
                  <a:gd name="T51" fmla="*/ 55 h 582"/>
                  <a:gd name="T52" fmla="*/ 0 w 599"/>
                  <a:gd name="T53" fmla="*/ 81 h 582"/>
                  <a:gd name="T54" fmla="*/ 0 w 599"/>
                  <a:gd name="T55" fmla="*/ 192 h 582"/>
                  <a:gd name="T56" fmla="*/ 326 w 599"/>
                  <a:gd name="T57" fmla="*/ 483 h 582"/>
                  <a:gd name="T58" fmla="*/ 508 w 599"/>
                  <a:gd name="T59" fmla="*/ 483 h 582"/>
                  <a:gd name="T60" fmla="*/ 500 w 599"/>
                  <a:gd name="T61" fmla="*/ 507 h 582"/>
                  <a:gd name="T62" fmla="*/ 479 w 599"/>
                  <a:gd name="T63" fmla="*/ 521 h 582"/>
                  <a:gd name="T64" fmla="*/ 459 w 599"/>
                  <a:gd name="T65" fmla="*/ 523 h 582"/>
                  <a:gd name="T66" fmla="*/ 350 w 599"/>
                  <a:gd name="T67" fmla="*/ 521 h 582"/>
                  <a:gd name="T68" fmla="*/ 332 w 599"/>
                  <a:gd name="T69" fmla="*/ 511 h 582"/>
                  <a:gd name="T70" fmla="*/ 326 w 599"/>
                  <a:gd name="T71" fmla="*/ 491 h 582"/>
                  <a:gd name="T72" fmla="*/ 55 w 599"/>
                  <a:gd name="T73" fmla="*/ 249 h 582"/>
                  <a:gd name="T74" fmla="*/ 217 w 599"/>
                  <a:gd name="T75" fmla="*/ 249 h 582"/>
                  <a:gd name="T76" fmla="*/ 55 w 599"/>
                  <a:gd name="T77" fmla="*/ 212 h 582"/>
                  <a:gd name="T78" fmla="*/ 55 w 599"/>
                  <a:gd name="T79" fmla="*/ 249 h 582"/>
                  <a:gd name="T80" fmla="*/ 352 w 599"/>
                  <a:gd name="T81" fmla="*/ 249 h 582"/>
                  <a:gd name="T82" fmla="*/ 514 w 599"/>
                  <a:gd name="T83" fmla="*/ 249 h 582"/>
                  <a:gd name="T84" fmla="*/ 352 w 599"/>
                  <a:gd name="T85" fmla="*/ 212 h 582"/>
                  <a:gd name="T86" fmla="*/ 91 w 599"/>
                  <a:gd name="T87" fmla="*/ 190 h 582"/>
                  <a:gd name="T88" fmla="*/ 217 w 599"/>
                  <a:gd name="T89" fmla="*/ 154 h 582"/>
                  <a:gd name="T90" fmla="*/ 91 w 599"/>
                  <a:gd name="T91" fmla="*/ 154 h 582"/>
                  <a:gd name="T92" fmla="*/ 352 w 599"/>
                  <a:gd name="T93" fmla="*/ 154 h 582"/>
                  <a:gd name="T94" fmla="*/ 352 w 599"/>
                  <a:gd name="T95" fmla="*/ 190 h 582"/>
                  <a:gd name="T96" fmla="*/ 477 w 599"/>
                  <a:gd name="T97" fmla="*/ 154 h 582"/>
                  <a:gd name="T98" fmla="*/ 352 w 599"/>
                  <a:gd name="T99" fmla="*/ 154 h 582"/>
                  <a:gd name="T100" fmla="*/ 245 w 599"/>
                  <a:gd name="T101" fmla="*/ 354 h 582"/>
                  <a:gd name="T102" fmla="*/ 118 w 599"/>
                  <a:gd name="T103" fmla="*/ 354 h 582"/>
                  <a:gd name="T104" fmla="*/ 245 w 599"/>
                  <a:gd name="T105" fmla="*/ 319 h 582"/>
                  <a:gd name="T106" fmla="*/ 118 w 599"/>
                  <a:gd name="T107" fmla="*/ 400 h 582"/>
                  <a:gd name="T108" fmla="*/ 245 w 599"/>
                  <a:gd name="T109" fmla="*/ 435 h 582"/>
                  <a:gd name="T110" fmla="*/ 118 w 599"/>
                  <a:gd name="T111" fmla="*/ 435 h 582"/>
                  <a:gd name="T112" fmla="*/ 451 w 599"/>
                  <a:gd name="T113" fmla="*/ 354 h 582"/>
                  <a:gd name="T114" fmla="*/ 326 w 599"/>
                  <a:gd name="T115" fmla="*/ 354 h 582"/>
                  <a:gd name="T116" fmla="*/ 451 w 599"/>
                  <a:gd name="T117" fmla="*/ 319 h 582"/>
                  <a:gd name="T118" fmla="*/ 451 w 599"/>
                  <a:gd name="T119" fmla="*/ 354 h 582"/>
                  <a:gd name="T120" fmla="*/ 326 w 599"/>
                  <a:gd name="T121" fmla="*/ 400 h 582"/>
                  <a:gd name="T122" fmla="*/ 451 w 599"/>
                  <a:gd name="T123" fmla="*/ 400 h 582"/>
                  <a:gd name="T124" fmla="*/ 326 w 599"/>
                  <a:gd name="T125" fmla="*/ 435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 h="582">
                    <a:moveTo>
                      <a:pt x="39" y="269"/>
                    </a:moveTo>
                    <a:lnTo>
                      <a:pt x="39" y="269"/>
                    </a:lnTo>
                    <a:lnTo>
                      <a:pt x="39" y="517"/>
                    </a:lnTo>
                    <a:lnTo>
                      <a:pt x="39" y="517"/>
                    </a:lnTo>
                    <a:lnTo>
                      <a:pt x="118" y="517"/>
                    </a:lnTo>
                    <a:lnTo>
                      <a:pt x="118" y="517"/>
                    </a:lnTo>
                    <a:lnTo>
                      <a:pt x="118" y="483"/>
                    </a:lnTo>
                    <a:lnTo>
                      <a:pt x="118" y="483"/>
                    </a:lnTo>
                    <a:lnTo>
                      <a:pt x="245" y="483"/>
                    </a:lnTo>
                    <a:lnTo>
                      <a:pt x="245" y="483"/>
                    </a:lnTo>
                    <a:lnTo>
                      <a:pt x="245" y="493"/>
                    </a:lnTo>
                    <a:lnTo>
                      <a:pt x="245" y="493"/>
                    </a:lnTo>
                    <a:lnTo>
                      <a:pt x="245" y="513"/>
                    </a:lnTo>
                    <a:lnTo>
                      <a:pt x="251" y="532"/>
                    </a:lnTo>
                    <a:lnTo>
                      <a:pt x="257" y="548"/>
                    </a:lnTo>
                    <a:lnTo>
                      <a:pt x="269" y="560"/>
                    </a:lnTo>
                    <a:lnTo>
                      <a:pt x="283" y="570"/>
                    </a:lnTo>
                    <a:lnTo>
                      <a:pt x="300" y="576"/>
                    </a:lnTo>
                    <a:lnTo>
                      <a:pt x="320" y="582"/>
                    </a:lnTo>
                    <a:lnTo>
                      <a:pt x="342" y="582"/>
                    </a:lnTo>
                    <a:lnTo>
                      <a:pt x="342" y="582"/>
                    </a:lnTo>
                    <a:lnTo>
                      <a:pt x="473" y="582"/>
                    </a:lnTo>
                    <a:lnTo>
                      <a:pt x="473" y="582"/>
                    </a:lnTo>
                    <a:lnTo>
                      <a:pt x="494" y="582"/>
                    </a:lnTo>
                    <a:lnTo>
                      <a:pt x="512" y="580"/>
                    </a:lnTo>
                    <a:lnTo>
                      <a:pt x="528" y="574"/>
                    </a:lnTo>
                    <a:lnTo>
                      <a:pt x="542" y="568"/>
                    </a:lnTo>
                    <a:lnTo>
                      <a:pt x="554" y="560"/>
                    </a:lnTo>
                    <a:lnTo>
                      <a:pt x="564" y="550"/>
                    </a:lnTo>
                    <a:lnTo>
                      <a:pt x="572" y="538"/>
                    </a:lnTo>
                    <a:lnTo>
                      <a:pt x="578" y="526"/>
                    </a:lnTo>
                    <a:lnTo>
                      <a:pt x="578" y="526"/>
                    </a:lnTo>
                    <a:lnTo>
                      <a:pt x="589" y="489"/>
                    </a:lnTo>
                    <a:lnTo>
                      <a:pt x="599" y="439"/>
                    </a:lnTo>
                    <a:lnTo>
                      <a:pt x="599" y="439"/>
                    </a:lnTo>
                    <a:lnTo>
                      <a:pt x="572" y="431"/>
                    </a:lnTo>
                    <a:lnTo>
                      <a:pt x="532" y="418"/>
                    </a:lnTo>
                    <a:lnTo>
                      <a:pt x="532" y="418"/>
                    </a:lnTo>
                    <a:lnTo>
                      <a:pt x="532" y="269"/>
                    </a:lnTo>
                    <a:lnTo>
                      <a:pt x="532" y="269"/>
                    </a:lnTo>
                    <a:lnTo>
                      <a:pt x="39" y="269"/>
                    </a:lnTo>
                    <a:lnTo>
                      <a:pt x="39" y="269"/>
                    </a:lnTo>
                    <a:close/>
                    <a:moveTo>
                      <a:pt x="0" y="192"/>
                    </a:moveTo>
                    <a:lnTo>
                      <a:pt x="0" y="192"/>
                    </a:lnTo>
                    <a:lnTo>
                      <a:pt x="73" y="192"/>
                    </a:lnTo>
                    <a:lnTo>
                      <a:pt x="73" y="192"/>
                    </a:lnTo>
                    <a:lnTo>
                      <a:pt x="73" y="131"/>
                    </a:lnTo>
                    <a:lnTo>
                      <a:pt x="73" y="131"/>
                    </a:lnTo>
                    <a:lnTo>
                      <a:pt x="245" y="131"/>
                    </a:lnTo>
                    <a:lnTo>
                      <a:pt x="245" y="131"/>
                    </a:lnTo>
                    <a:lnTo>
                      <a:pt x="245" y="253"/>
                    </a:lnTo>
                    <a:lnTo>
                      <a:pt x="245" y="253"/>
                    </a:lnTo>
                    <a:lnTo>
                      <a:pt x="326" y="253"/>
                    </a:lnTo>
                    <a:lnTo>
                      <a:pt x="326" y="253"/>
                    </a:lnTo>
                    <a:lnTo>
                      <a:pt x="326" y="131"/>
                    </a:lnTo>
                    <a:lnTo>
                      <a:pt x="326" y="131"/>
                    </a:lnTo>
                    <a:lnTo>
                      <a:pt x="496" y="131"/>
                    </a:lnTo>
                    <a:lnTo>
                      <a:pt x="496" y="131"/>
                    </a:lnTo>
                    <a:lnTo>
                      <a:pt x="496" y="192"/>
                    </a:lnTo>
                    <a:lnTo>
                      <a:pt x="496" y="192"/>
                    </a:lnTo>
                    <a:lnTo>
                      <a:pt x="568" y="192"/>
                    </a:lnTo>
                    <a:lnTo>
                      <a:pt x="568" y="192"/>
                    </a:lnTo>
                    <a:lnTo>
                      <a:pt x="568" y="81"/>
                    </a:lnTo>
                    <a:lnTo>
                      <a:pt x="568" y="81"/>
                    </a:lnTo>
                    <a:lnTo>
                      <a:pt x="326" y="81"/>
                    </a:lnTo>
                    <a:lnTo>
                      <a:pt x="326" y="81"/>
                    </a:lnTo>
                    <a:lnTo>
                      <a:pt x="326" y="55"/>
                    </a:lnTo>
                    <a:lnTo>
                      <a:pt x="326" y="55"/>
                    </a:lnTo>
                    <a:lnTo>
                      <a:pt x="544" y="55"/>
                    </a:lnTo>
                    <a:lnTo>
                      <a:pt x="544" y="55"/>
                    </a:lnTo>
                    <a:lnTo>
                      <a:pt x="544" y="0"/>
                    </a:lnTo>
                    <a:lnTo>
                      <a:pt x="544" y="0"/>
                    </a:lnTo>
                    <a:lnTo>
                      <a:pt x="31" y="0"/>
                    </a:lnTo>
                    <a:lnTo>
                      <a:pt x="31" y="0"/>
                    </a:lnTo>
                    <a:lnTo>
                      <a:pt x="31" y="55"/>
                    </a:lnTo>
                    <a:lnTo>
                      <a:pt x="31" y="55"/>
                    </a:lnTo>
                    <a:lnTo>
                      <a:pt x="245" y="55"/>
                    </a:lnTo>
                    <a:lnTo>
                      <a:pt x="245" y="55"/>
                    </a:lnTo>
                    <a:lnTo>
                      <a:pt x="245" y="81"/>
                    </a:lnTo>
                    <a:lnTo>
                      <a:pt x="245" y="81"/>
                    </a:lnTo>
                    <a:lnTo>
                      <a:pt x="0" y="81"/>
                    </a:lnTo>
                    <a:lnTo>
                      <a:pt x="0" y="81"/>
                    </a:lnTo>
                    <a:lnTo>
                      <a:pt x="0" y="192"/>
                    </a:lnTo>
                    <a:lnTo>
                      <a:pt x="0" y="192"/>
                    </a:lnTo>
                    <a:close/>
                    <a:moveTo>
                      <a:pt x="326" y="491"/>
                    </a:moveTo>
                    <a:lnTo>
                      <a:pt x="326" y="491"/>
                    </a:lnTo>
                    <a:lnTo>
                      <a:pt x="326" y="483"/>
                    </a:lnTo>
                    <a:lnTo>
                      <a:pt x="326" y="483"/>
                    </a:lnTo>
                    <a:lnTo>
                      <a:pt x="508" y="483"/>
                    </a:lnTo>
                    <a:lnTo>
                      <a:pt x="508" y="483"/>
                    </a:lnTo>
                    <a:lnTo>
                      <a:pt x="506" y="493"/>
                    </a:lnTo>
                    <a:lnTo>
                      <a:pt x="504" y="501"/>
                    </a:lnTo>
                    <a:lnTo>
                      <a:pt x="500" y="507"/>
                    </a:lnTo>
                    <a:lnTo>
                      <a:pt x="494" y="513"/>
                    </a:lnTo>
                    <a:lnTo>
                      <a:pt x="485" y="517"/>
                    </a:lnTo>
                    <a:lnTo>
                      <a:pt x="479" y="521"/>
                    </a:lnTo>
                    <a:lnTo>
                      <a:pt x="469" y="523"/>
                    </a:lnTo>
                    <a:lnTo>
                      <a:pt x="459" y="523"/>
                    </a:lnTo>
                    <a:lnTo>
                      <a:pt x="459" y="523"/>
                    </a:lnTo>
                    <a:lnTo>
                      <a:pt x="368" y="523"/>
                    </a:lnTo>
                    <a:lnTo>
                      <a:pt x="368" y="523"/>
                    </a:lnTo>
                    <a:lnTo>
                      <a:pt x="350" y="521"/>
                    </a:lnTo>
                    <a:lnTo>
                      <a:pt x="342" y="519"/>
                    </a:lnTo>
                    <a:lnTo>
                      <a:pt x="336" y="515"/>
                    </a:lnTo>
                    <a:lnTo>
                      <a:pt x="332" y="511"/>
                    </a:lnTo>
                    <a:lnTo>
                      <a:pt x="330" y="505"/>
                    </a:lnTo>
                    <a:lnTo>
                      <a:pt x="328" y="499"/>
                    </a:lnTo>
                    <a:lnTo>
                      <a:pt x="326" y="491"/>
                    </a:lnTo>
                    <a:lnTo>
                      <a:pt x="326" y="491"/>
                    </a:lnTo>
                    <a:lnTo>
                      <a:pt x="326" y="491"/>
                    </a:lnTo>
                    <a:close/>
                    <a:moveTo>
                      <a:pt x="55" y="249"/>
                    </a:moveTo>
                    <a:lnTo>
                      <a:pt x="55" y="249"/>
                    </a:lnTo>
                    <a:lnTo>
                      <a:pt x="217" y="249"/>
                    </a:lnTo>
                    <a:lnTo>
                      <a:pt x="217" y="249"/>
                    </a:lnTo>
                    <a:lnTo>
                      <a:pt x="217" y="212"/>
                    </a:lnTo>
                    <a:lnTo>
                      <a:pt x="217" y="212"/>
                    </a:lnTo>
                    <a:lnTo>
                      <a:pt x="55" y="212"/>
                    </a:lnTo>
                    <a:lnTo>
                      <a:pt x="55" y="212"/>
                    </a:lnTo>
                    <a:lnTo>
                      <a:pt x="55" y="249"/>
                    </a:lnTo>
                    <a:lnTo>
                      <a:pt x="55" y="249"/>
                    </a:lnTo>
                    <a:close/>
                    <a:moveTo>
                      <a:pt x="352" y="212"/>
                    </a:moveTo>
                    <a:lnTo>
                      <a:pt x="352" y="212"/>
                    </a:lnTo>
                    <a:lnTo>
                      <a:pt x="352" y="249"/>
                    </a:lnTo>
                    <a:lnTo>
                      <a:pt x="352" y="249"/>
                    </a:lnTo>
                    <a:lnTo>
                      <a:pt x="514" y="249"/>
                    </a:lnTo>
                    <a:lnTo>
                      <a:pt x="514" y="249"/>
                    </a:lnTo>
                    <a:lnTo>
                      <a:pt x="514" y="212"/>
                    </a:lnTo>
                    <a:lnTo>
                      <a:pt x="514" y="212"/>
                    </a:lnTo>
                    <a:lnTo>
                      <a:pt x="352" y="212"/>
                    </a:lnTo>
                    <a:lnTo>
                      <a:pt x="352" y="212"/>
                    </a:lnTo>
                    <a:close/>
                    <a:moveTo>
                      <a:pt x="91" y="190"/>
                    </a:moveTo>
                    <a:lnTo>
                      <a:pt x="91" y="190"/>
                    </a:lnTo>
                    <a:lnTo>
                      <a:pt x="217" y="190"/>
                    </a:lnTo>
                    <a:lnTo>
                      <a:pt x="217" y="190"/>
                    </a:lnTo>
                    <a:lnTo>
                      <a:pt x="217" y="154"/>
                    </a:lnTo>
                    <a:lnTo>
                      <a:pt x="217" y="154"/>
                    </a:lnTo>
                    <a:lnTo>
                      <a:pt x="91" y="154"/>
                    </a:lnTo>
                    <a:lnTo>
                      <a:pt x="91" y="154"/>
                    </a:lnTo>
                    <a:lnTo>
                      <a:pt x="91" y="190"/>
                    </a:lnTo>
                    <a:lnTo>
                      <a:pt x="91" y="190"/>
                    </a:lnTo>
                    <a:close/>
                    <a:moveTo>
                      <a:pt x="352" y="154"/>
                    </a:moveTo>
                    <a:lnTo>
                      <a:pt x="352" y="154"/>
                    </a:lnTo>
                    <a:lnTo>
                      <a:pt x="352" y="190"/>
                    </a:lnTo>
                    <a:lnTo>
                      <a:pt x="352" y="190"/>
                    </a:lnTo>
                    <a:lnTo>
                      <a:pt x="477" y="190"/>
                    </a:lnTo>
                    <a:lnTo>
                      <a:pt x="477" y="190"/>
                    </a:lnTo>
                    <a:lnTo>
                      <a:pt x="477" y="154"/>
                    </a:lnTo>
                    <a:lnTo>
                      <a:pt x="477" y="154"/>
                    </a:lnTo>
                    <a:lnTo>
                      <a:pt x="352" y="154"/>
                    </a:lnTo>
                    <a:lnTo>
                      <a:pt x="352" y="154"/>
                    </a:lnTo>
                    <a:close/>
                    <a:moveTo>
                      <a:pt x="245" y="319"/>
                    </a:moveTo>
                    <a:lnTo>
                      <a:pt x="245" y="319"/>
                    </a:lnTo>
                    <a:lnTo>
                      <a:pt x="245" y="354"/>
                    </a:lnTo>
                    <a:lnTo>
                      <a:pt x="245" y="354"/>
                    </a:lnTo>
                    <a:lnTo>
                      <a:pt x="118" y="354"/>
                    </a:lnTo>
                    <a:lnTo>
                      <a:pt x="118" y="354"/>
                    </a:lnTo>
                    <a:lnTo>
                      <a:pt x="118" y="319"/>
                    </a:lnTo>
                    <a:lnTo>
                      <a:pt x="118" y="319"/>
                    </a:lnTo>
                    <a:lnTo>
                      <a:pt x="245" y="319"/>
                    </a:lnTo>
                    <a:lnTo>
                      <a:pt x="245" y="319"/>
                    </a:lnTo>
                    <a:close/>
                    <a:moveTo>
                      <a:pt x="118" y="400"/>
                    </a:moveTo>
                    <a:lnTo>
                      <a:pt x="118" y="400"/>
                    </a:lnTo>
                    <a:lnTo>
                      <a:pt x="245" y="400"/>
                    </a:lnTo>
                    <a:lnTo>
                      <a:pt x="245" y="400"/>
                    </a:lnTo>
                    <a:lnTo>
                      <a:pt x="245" y="435"/>
                    </a:lnTo>
                    <a:lnTo>
                      <a:pt x="245" y="435"/>
                    </a:lnTo>
                    <a:lnTo>
                      <a:pt x="118" y="435"/>
                    </a:lnTo>
                    <a:lnTo>
                      <a:pt x="118" y="435"/>
                    </a:lnTo>
                    <a:lnTo>
                      <a:pt x="118" y="400"/>
                    </a:lnTo>
                    <a:lnTo>
                      <a:pt x="118" y="400"/>
                    </a:lnTo>
                    <a:close/>
                    <a:moveTo>
                      <a:pt x="451" y="354"/>
                    </a:moveTo>
                    <a:lnTo>
                      <a:pt x="451" y="354"/>
                    </a:lnTo>
                    <a:lnTo>
                      <a:pt x="326" y="354"/>
                    </a:lnTo>
                    <a:lnTo>
                      <a:pt x="326" y="354"/>
                    </a:lnTo>
                    <a:lnTo>
                      <a:pt x="326" y="319"/>
                    </a:lnTo>
                    <a:lnTo>
                      <a:pt x="326" y="319"/>
                    </a:lnTo>
                    <a:lnTo>
                      <a:pt x="451" y="319"/>
                    </a:lnTo>
                    <a:lnTo>
                      <a:pt x="451" y="319"/>
                    </a:lnTo>
                    <a:lnTo>
                      <a:pt x="451" y="354"/>
                    </a:lnTo>
                    <a:lnTo>
                      <a:pt x="451" y="354"/>
                    </a:lnTo>
                    <a:close/>
                    <a:moveTo>
                      <a:pt x="326" y="435"/>
                    </a:moveTo>
                    <a:lnTo>
                      <a:pt x="326" y="435"/>
                    </a:lnTo>
                    <a:lnTo>
                      <a:pt x="326" y="400"/>
                    </a:lnTo>
                    <a:lnTo>
                      <a:pt x="326" y="400"/>
                    </a:lnTo>
                    <a:lnTo>
                      <a:pt x="451" y="400"/>
                    </a:lnTo>
                    <a:lnTo>
                      <a:pt x="451" y="400"/>
                    </a:lnTo>
                    <a:lnTo>
                      <a:pt x="451" y="435"/>
                    </a:lnTo>
                    <a:lnTo>
                      <a:pt x="451" y="435"/>
                    </a:lnTo>
                    <a:lnTo>
                      <a:pt x="326" y="435"/>
                    </a:lnTo>
                    <a:lnTo>
                      <a:pt x="326" y="435"/>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0" name="Freeform 16">
                <a:extLst>
                  <a:ext uri="{FF2B5EF4-FFF2-40B4-BE49-F238E27FC236}">
                    <a16:creationId xmlns:a16="http://schemas.microsoft.com/office/drawing/2014/main" id="{55C28225-5C94-416C-95FE-B4A52A39FE66}"/>
                  </a:ext>
                </a:extLst>
              </p:cNvPr>
              <p:cNvSpPr>
                <a:spLocks noEditPoints="1"/>
              </p:cNvSpPr>
              <p:nvPr/>
            </p:nvSpPr>
            <p:spPr bwMode="auto">
              <a:xfrm>
                <a:off x="8905" y="82"/>
                <a:ext cx="612" cy="616"/>
              </a:xfrm>
              <a:custGeom>
                <a:avLst/>
                <a:gdLst>
                  <a:gd name="T0" fmla="*/ 436 w 612"/>
                  <a:gd name="T1" fmla="*/ 400 h 616"/>
                  <a:gd name="T2" fmla="*/ 222 w 612"/>
                  <a:gd name="T3" fmla="*/ 414 h 616"/>
                  <a:gd name="T4" fmla="*/ 511 w 612"/>
                  <a:gd name="T5" fmla="*/ 309 h 616"/>
                  <a:gd name="T6" fmla="*/ 467 w 612"/>
                  <a:gd name="T7" fmla="*/ 271 h 616"/>
                  <a:gd name="T8" fmla="*/ 610 w 612"/>
                  <a:gd name="T9" fmla="*/ 208 h 616"/>
                  <a:gd name="T10" fmla="*/ 349 w 612"/>
                  <a:gd name="T11" fmla="*/ 208 h 616"/>
                  <a:gd name="T12" fmla="*/ 560 w 612"/>
                  <a:gd name="T13" fmla="*/ 186 h 616"/>
                  <a:gd name="T14" fmla="*/ 560 w 612"/>
                  <a:gd name="T15" fmla="*/ 125 h 616"/>
                  <a:gd name="T16" fmla="*/ 349 w 612"/>
                  <a:gd name="T17" fmla="*/ 101 h 616"/>
                  <a:gd name="T18" fmla="*/ 590 w 612"/>
                  <a:gd name="T19" fmla="*/ 101 h 616"/>
                  <a:gd name="T20" fmla="*/ 349 w 612"/>
                  <a:gd name="T21" fmla="*/ 40 h 616"/>
                  <a:gd name="T22" fmla="*/ 349 w 612"/>
                  <a:gd name="T23" fmla="*/ 0 h 616"/>
                  <a:gd name="T24" fmla="*/ 263 w 612"/>
                  <a:gd name="T25" fmla="*/ 40 h 616"/>
                  <a:gd name="T26" fmla="*/ 26 w 612"/>
                  <a:gd name="T27" fmla="*/ 40 h 616"/>
                  <a:gd name="T28" fmla="*/ 263 w 612"/>
                  <a:gd name="T29" fmla="*/ 101 h 616"/>
                  <a:gd name="T30" fmla="*/ 263 w 612"/>
                  <a:gd name="T31" fmla="*/ 125 h 616"/>
                  <a:gd name="T32" fmla="*/ 52 w 612"/>
                  <a:gd name="T33" fmla="*/ 186 h 616"/>
                  <a:gd name="T34" fmla="*/ 263 w 612"/>
                  <a:gd name="T35" fmla="*/ 186 h 616"/>
                  <a:gd name="T36" fmla="*/ 6 w 612"/>
                  <a:gd name="T37" fmla="*/ 208 h 616"/>
                  <a:gd name="T38" fmla="*/ 6 w 612"/>
                  <a:gd name="T39" fmla="*/ 271 h 616"/>
                  <a:gd name="T40" fmla="*/ 117 w 612"/>
                  <a:gd name="T41" fmla="*/ 289 h 616"/>
                  <a:gd name="T42" fmla="*/ 58 w 612"/>
                  <a:gd name="T43" fmla="*/ 305 h 616"/>
                  <a:gd name="T44" fmla="*/ 153 w 612"/>
                  <a:gd name="T45" fmla="*/ 362 h 616"/>
                  <a:gd name="T46" fmla="*/ 192 w 612"/>
                  <a:gd name="T47" fmla="*/ 374 h 616"/>
                  <a:gd name="T48" fmla="*/ 36 w 612"/>
                  <a:gd name="T49" fmla="*/ 416 h 616"/>
                  <a:gd name="T50" fmla="*/ 58 w 612"/>
                  <a:gd name="T51" fmla="*/ 481 h 616"/>
                  <a:gd name="T52" fmla="*/ 277 w 612"/>
                  <a:gd name="T53" fmla="*/ 465 h 616"/>
                  <a:gd name="T54" fmla="*/ 275 w 612"/>
                  <a:gd name="T55" fmla="*/ 533 h 616"/>
                  <a:gd name="T56" fmla="*/ 252 w 612"/>
                  <a:gd name="T57" fmla="*/ 547 h 616"/>
                  <a:gd name="T58" fmla="*/ 180 w 612"/>
                  <a:gd name="T59" fmla="*/ 545 h 616"/>
                  <a:gd name="T60" fmla="*/ 196 w 612"/>
                  <a:gd name="T61" fmla="*/ 616 h 616"/>
                  <a:gd name="T62" fmla="*/ 299 w 612"/>
                  <a:gd name="T63" fmla="*/ 612 h 616"/>
                  <a:gd name="T64" fmla="*/ 325 w 612"/>
                  <a:gd name="T65" fmla="*/ 608 h 616"/>
                  <a:gd name="T66" fmla="*/ 343 w 612"/>
                  <a:gd name="T67" fmla="*/ 596 h 616"/>
                  <a:gd name="T68" fmla="*/ 360 w 612"/>
                  <a:gd name="T69" fmla="*/ 564 h 616"/>
                  <a:gd name="T70" fmla="*/ 362 w 612"/>
                  <a:gd name="T71" fmla="*/ 461 h 616"/>
                  <a:gd name="T72" fmla="*/ 505 w 612"/>
                  <a:gd name="T73" fmla="*/ 455 h 616"/>
                  <a:gd name="T74" fmla="*/ 552 w 612"/>
                  <a:gd name="T75" fmla="*/ 495 h 616"/>
                  <a:gd name="T76" fmla="*/ 546 w 612"/>
                  <a:gd name="T77" fmla="*/ 398 h 616"/>
                  <a:gd name="T78" fmla="*/ 400 w 612"/>
                  <a:gd name="T79" fmla="*/ 372 h 616"/>
                  <a:gd name="T80" fmla="*/ 384 w 612"/>
                  <a:gd name="T81" fmla="*/ 299 h 616"/>
                  <a:gd name="T82" fmla="*/ 242 w 612"/>
                  <a:gd name="T83" fmla="*/ 291 h 616"/>
                  <a:gd name="T84" fmla="*/ 449 w 612"/>
                  <a:gd name="T85" fmla="*/ 271 h 616"/>
                  <a:gd name="T86" fmla="*/ 384 w 612"/>
                  <a:gd name="T87" fmla="*/ 299 h 616"/>
                  <a:gd name="T88" fmla="*/ 0 w 612"/>
                  <a:gd name="T89" fmla="*/ 543 h 616"/>
                  <a:gd name="T90" fmla="*/ 42 w 612"/>
                  <a:gd name="T91" fmla="*/ 612 h 616"/>
                  <a:gd name="T92" fmla="*/ 170 w 612"/>
                  <a:gd name="T93" fmla="*/ 477 h 616"/>
                  <a:gd name="T94" fmla="*/ 62 w 612"/>
                  <a:gd name="T95" fmla="*/ 521 h 616"/>
                  <a:gd name="T96" fmla="*/ 0 w 612"/>
                  <a:gd name="T97" fmla="*/ 543 h 616"/>
                  <a:gd name="T98" fmla="*/ 400 w 612"/>
                  <a:gd name="T99" fmla="*/ 541 h 616"/>
                  <a:gd name="T100" fmla="*/ 574 w 612"/>
                  <a:gd name="T101" fmla="*/ 610 h 616"/>
                  <a:gd name="T102" fmla="*/ 525 w 612"/>
                  <a:gd name="T103" fmla="*/ 513 h 616"/>
                  <a:gd name="T104" fmla="*/ 400 w 612"/>
                  <a:gd name="T105" fmla="*/ 541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2" h="616">
                    <a:moveTo>
                      <a:pt x="400" y="372"/>
                    </a:moveTo>
                    <a:lnTo>
                      <a:pt x="400" y="372"/>
                    </a:lnTo>
                    <a:lnTo>
                      <a:pt x="436" y="400"/>
                    </a:lnTo>
                    <a:lnTo>
                      <a:pt x="436" y="400"/>
                    </a:lnTo>
                    <a:lnTo>
                      <a:pt x="222" y="414"/>
                    </a:lnTo>
                    <a:lnTo>
                      <a:pt x="222" y="414"/>
                    </a:lnTo>
                    <a:lnTo>
                      <a:pt x="289" y="392"/>
                    </a:lnTo>
                    <a:lnTo>
                      <a:pt x="360" y="366"/>
                    </a:lnTo>
                    <a:lnTo>
                      <a:pt x="511" y="309"/>
                    </a:lnTo>
                    <a:lnTo>
                      <a:pt x="511" y="309"/>
                    </a:lnTo>
                    <a:lnTo>
                      <a:pt x="467" y="271"/>
                    </a:lnTo>
                    <a:lnTo>
                      <a:pt x="467" y="271"/>
                    </a:lnTo>
                    <a:lnTo>
                      <a:pt x="610" y="271"/>
                    </a:lnTo>
                    <a:lnTo>
                      <a:pt x="610" y="271"/>
                    </a:lnTo>
                    <a:lnTo>
                      <a:pt x="610" y="208"/>
                    </a:lnTo>
                    <a:lnTo>
                      <a:pt x="610" y="208"/>
                    </a:lnTo>
                    <a:lnTo>
                      <a:pt x="349" y="208"/>
                    </a:lnTo>
                    <a:lnTo>
                      <a:pt x="349" y="208"/>
                    </a:lnTo>
                    <a:lnTo>
                      <a:pt x="349" y="186"/>
                    </a:lnTo>
                    <a:lnTo>
                      <a:pt x="349" y="186"/>
                    </a:lnTo>
                    <a:lnTo>
                      <a:pt x="560" y="186"/>
                    </a:lnTo>
                    <a:lnTo>
                      <a:pt x="560" y="186"/>
                    </a:lnTo>
                    <a:lnTo>
                      <a:pt x="560" y="125"/>
                    </a:lnTo>
                    <a:lnTo>
                      <a:pt x="560" y="125"/>
                    </a:lnTo>
                    <a:lnTo>
                      <a:pt x="349" y="125"/>
                    </a:lnTo>
                    <a:lnTo>
                      <a:pt x="349" y="125"/>
                    </a:lnTo>
                    <a:lnTo>
                      <a:pt x="349" y="101"/>
                    </a:lnTo>
                    <a:lnTo>
                      <a:pt x="349" y="101"/>
                    </a:lnTo>
                    <a:lnTo>
                      <a:pt x="590" y="101"/>
                    </a:lnTo>
                    <a:lnTo>
                      <a:pt x="590" y="101"/>
                    </a:lnTo>
                    <a:lnTo>
                      <a:pt x="590" y="40"/>
                    </a:lnTo>
                    <a:lnTo>
                      <a:pt x="590" y="40"/>
                    </a:lnTo>
                    <a:lnTo>
                      <a:pt x="349" y="40"/>
                    </a:lnTo>
                    <a:lnTo>
                      <a:pt x="349" y="40"/>
                    </a:lnTo>
                    <a:lnTo>
                      <a:pt x="349" y="0"/>
                    </a:lnTo>
                    <a:lnTo>
                      <a:pt x="349" y="0"/>
                    </a:lnTo>
                    <a:lnTo>
                      <a:pt x="263" y="0"/>
                    </a:lnTo>
                    <a:lnTo>
                      <a:pt x="263" y="0"/>
                    </a:lnTo>
                    <a:lnTo>
                      <a:pt x="263" y="40"/>
                    </a:lnTo>
                    <a:lnTo>
                      <a:pt x="263" y="40"/>
                    </a:lnTo>
                    <a:lnTo>
                      <a:pt x="26" y="40"/>
                    </a:lnTo>
                    <a:lnTo>
                      <a:pt x="26" y="40"/>
                    </a:lnTo>
                    <a:lnTo>
                      <a:pt x="26" y="101"/>
                    </a:lnTo>
                    <a:lnTo>
                      <a:pt x="26" y="101"/>
                    </a:lnTo>
                    <a:lnTo>
                      <a:pt x="263" y="101"/>
                    </a:lnTo>
                    <a:lnTo>
                      <a:pt x="263" y="101"/>
                    </a:lnTo>
                    <a:lnTo>
                      <a:pt x="263" y="125"/>
                    </a:lnTo>
                    <a:lnTo>
                      <a:pt x="263" y="125"/>
                    </a:lnTo>
                    <a:lnTo>
                      <a:pt x="52" y="125"/>
                    </a:lnTo>
                    <a:lnTo>
                      <a:pt x="52" y="125"/>
                    </a:lnTo>
                    <a:lnTo>
                      <a:pt x="52" y="186"/>
                    </a:lnTo>
                    <a:lnTo>
                      <a:pt x="52" y="186"/>
                    </a:lnTo>
                    <a:lnTo>
                      <a:pt x="263" y="186"/>
                    </a:lnTo>
                    <a:lnTo>
                      <a:pt x="263" y="186"/>
                    </a:lnTo>
                    <a:lnTo>
                      <a:pt x="263" y="208"/>
                    </a:lnTo>
                    <a:lnTo>
                      <a:pt x="263" y="208"/>
                    </a:lnTo>
                    <a:lnTo>
                      <a:pt x="6" y="208"/>
                    </a:lnTo>
                    <a:lnTo>
                      <a:pt x="6" y="208"/>
                    </a:lnTo>
                    <a:lnTo>
                      <a:pt x="6" y="271"/>
                    </a:lnTo>
                    <a:lnTo>
                      <a:pt x="6" y="271"/>
                    </a:lnTo>
                    <a:lnTo>
                      <a:pt x="176" y="271"/>
                    </a:lnTo>
                    <a:lnTo>
                      <a:pt x="176" y="271"/>
                    </a:lnTo>
                    <a:lnTo>
                      <a:pt x="117" y="289"/>
                    </a:lnTo>
                    <a:lnTo>
                      <a:pt x="89" y="297"/>
                    </a:lnTo>
                    <a:lnTo>
                      <a:pt x="58" y="305"/>
                    </a:lnTo>
                    <a:lnTo>
                      <a:pt x="58" y="305"/>
                    </a:lnTo>
                    <a:lnTo>
                      <a:pt x="83" y="370"/>
                    </a:lnTo>
                    <a:lnTo>
                      <a:pt x="83" y="370"/>
                    </a:lnTo>
                    <a:lnTo>
                      <a:pt x="153" y="362"/>
                    </a:lnTo>
                    <a:lnTo>
                      <a:pt x="246" y="355"/>
                    </a:lnTo>
                    <a:lnTo>
                      <a:pt x="246" y="355"/>
                    </a:lnTo>
                    <a:lnTo>
                      <a:pt x="192" y="374"/>
                    </a:lnTo>
                    <a:lnTo>
                      <a:pt x="137" y="392"/>
                    </a:lnTo>
                    <a:lnTo>
                      <a:pt x="87" y="406"/>
                    </a:lnTo>
                    <a:lnTo>
                      <a:pt x="36" y="416"/>
                    </a:lnTo>
                    <a:lnTo>
                      <a:pt x="36" y="416"/>
                    </a:lnTo>
                    <a:lnTo>
                      <a:pt x="58" y="481"/>
                    </a:lnTo>
                    <a:lnTo>
                      <a:pt x="58" y="481"/>
                    </a:lnTo>
                    <a:lnTo>
                      <a:pt x="161" y="473"/>
                    </a:lnTo>
                    <a:lnTo>
                      <a:pt x="277" y="465"/>
                    </a:lnTo>
                    <a:lnTo>
                      <a:pt x="277" y="465"/>
                    </a:lnTo>
                    <a:lnTo>
                      <a:pt x="277" y="521"/>
                    </a:lnTo>
                    <a:lnTo>
                      <a:pt x="277" y="521"/>
                    </a:lnTo>
                    <a:lnTo>
                      <a:pt x="275" y="533"/>
                    </a:lnTo>
                    <a:lnTo>
                      <a:pt x="271" y="541"/>
                    </a:lnTo>
                    <a:lnTo>
                      <a:pt x="263" y="545"/>
                    </a:lnTo>
                    <a:lnTo>
                      <a:pt x="252" y="547"/>
                    </a:lnTo>
                    <a:lnTo>
                      <a:pt x="252" y="547"/>
                    </a:lnTo>
                    <a:lnTo>
                      <a:pt x="220" y="547"/>
                    </a:lnTo>
                    <a:lnTo>
                      <a:pt x="180" y="545"/>
                    </a:lnTo>
                    <a:lnTo>
                      <a:pt x="180" y="545"/>
                    </a:lnTo>
                    <a:lnTo>
                      <a:pt x="188" y="578"/>
                    </a:lnTo>
                    <a:lnTo>
                      <a:pt x="196" y="616"/>
                    </a:lnTo>
                    <a:lnTo>
                      <a:pt x="196" y="616"/>
                    </a:lnTo>
                    <a:lnTo>
                      <a:pt x="259" y="614"/>
                    </a:lnTo>
                    <a:lnTo>
                      <a:pt x="299" y="612"/>
                    </a:lnTo>
                    <a:lnTo>
                      <a:pt x="299" y="612"/>
                    </a:lnTo>
                    <a:lnTo>
                      <a:pt x="313" y="612"/>
                    </a:lnTo>
                    <a:lnTo>
                      <a:pt x="325" y="608"/>
                    </a:lnTo>
                    <a:lnTo>
                      <a:pt x="335" y="604"/>
                    </a:lnTo>
                    <a:lnTo>
                      <a:pt x="343" y="596"/>
                    </a:lnTo>
                    <a:lnTo>
                      <a:pt x="343" y="596"/>
                    </a:lnTo>
                    <a:lnTo>
                      <a:pt x="351" y="588"/>
                    </a:lnTo>
                    <a:lnTo>
                      <a:pt x="358" y="576"/>
                    </a:lnTo>
                    <a:lnTo>
                      <a:pt x="360" y="564"/>
                    </a:lnTo>
                    <a:lnTo>
                      <a:pt x="362" y="550"/>
                    </a:lnTo>
                    <a:lnTo>
                      <a:pt x="362" y="550"/>
                    </a:lnTo>
                    <a:lnTo>
                      <a:pt x="362" y="461"/>
                    </a:lnTo>
                    <a:lnTo>
                      <a:pt x="362" y="461"/>
                    </a:lnTo>
                    <a:lnTo>
                      <a:pt x="505" y="455"/>
                    </a:lnTo>
                    <a:lnTo>
                      <a:pt x="505" y="455"/>
                    </a:lnTo>
                    <a:lnTo>
                      <a:pt x="529" y="475"/>
                    </a:lnTo>
                    <a:lnTo>
                      <a:pt x="552" y="495"/>
                    </a:lnTo>
                    <a:lnTo>
                      <a:pt x="552" y="495"/>
                    </a:lnTo>
                    <a:lnTo>
                      <a:pt x="612" y="446"/>
                    </a:lnTo>
                    <a:lnTo>
                      <a:pt x="612" y="446"/>
                    </a:lnTo>
                    <a:lnTo>
                      <a:pt x="546" y="398"/>
                    </a:lnTo>
                    <a:lnTo>
                      <a:pt x="455" y="333"/>
                    </a:lnTo>
                    <a:lnTo>
                      <a:pt x="455" y="333"/>
                    </a:lnTo>
                    <a:lnTo>
                      <a:pt x="400" y="372"/>
                    </a:lnTo>
                    <a:lnTo>
                      <a:pt x="400" y="372"/>
                    </a:lnTo>
                    <a:close/>
                    <a:moveTo>
                      <a:pt x="384" y="299"/>
                    </a:moveTo>
                    <a:lnTo>
                      <a:pt x="384" y="299"/>
                    </a:lnTo>
                    <a:lnTo>
                      <a:pt x="182" y="311"/>
                    </a:lnTo>
                    <a:lnTo>
                      <a:pt x="182" y="311"/>
                    </a:lnTo>
                    <a:lnTo>
                      <a:pt x="242" y="291"/>
                    </a:lnTo>
                    <a:lnTo>
                      <a:pt x="295" y="271"/>
                    </a:lnTo>
                    <a:lnTo>
                      <a:pt x="295" y="271"/>
                    </a:lnTo>
                    <a:lnTo>
                      <a:pt x="449" y="271"/>
                    </a:lnTo>
                    <a:lnTo>
                      <a:pt x="449" y="271"/>
                    </a:lnTo>
                    <a:lnTo>
                      <a:pt x="384" y="299"/>
                    </a:lnTo>
                    <a:lnTo>
                      <a:pt x="384" y="299"/>
                    </a:lnTo>
                    <a:lnTo>
                      <a:pt x="384" y="299"/>
                    </a:lnTo>
                    <a:close/>
                    <a:moveTo>
                      <a:pt x="0" y="543"/>
                    </a:moveTo>
                    <a:lnTo>
                      <a:pt x="0" y="543"/>
                    </a:lnTo>
                    <a:lnTo>
                      <a:pt x="22" y="578"/>
                    </a:lnTo>
                    <a:lnTo>
                      <a:pt x="42" y="612"/>
                    </a:lnTo>
                    <a:lnTo>
                      <a:pt x="42" y="612"/>
                    </a:lnTo>
                    <a:lnTo>
                      <a:pt x="210" y="529"/>
                    </a:lnTo>
                    <a:lnTo>
                      <a:pt x="210" y="529"/>
                    </a:lnTo>
                    <a:lnTo>
                      <a:pt x="170" y="477"/>
                    </a:lnTo>
                    <a:lnTo>
                      <a:pt x="170" y="477"/>
                    </a:lnTo>
                    <a:lnTo>
                      <a:pt x="111" y="501"/>
                    </a:lnTo>
                    <a:lnTo>
                      <a:pt x="62" y="521"/>
                    </a:lnTo>
                    <a:lnTo>
                      <a:pt x="26" y="535"/>
                    </a:lnTo>
                    <a:lnTo>
                      <a:pt x="0" y="543"/>
                    </a:lnTo>
                    <a:lnTo>
                      <a:pt x="0" y="543"/>
                    </a:lnTo>
                    <a:lnTo>
                      <a:pt x="0" y="543"/>
                    </a:lnTo>
                    <a:close/>
                    <a:moveTo>
                      <a:pt x="400" y="541"/>
                    </a:moveTo>
                    <a:lnTo>
                      <a:pt x="400" y="541"/>
                    </a:lnTo>
                    <a:lnTo>
                      <a:pt x="493" y="576"/>
                    </a:lnTo>
                    <a:lnTo>
                      <a:pt x="574" y="610"/>
                    </a:lnTo>
                    <a:lnTo>
                      <a:pt x="574" y="610"/>
                    </a:lnTo>
                    <a:lnTo>
                      <a:pt x="610" y="545"/>
                    </a:lnTo>
                    <a:lnTo>
                      <a:pt x="610" y="545"/>
                    </a:lnTo>
                    <a:lnTo>
                      <a:pt x="525" y="513"/>
                    </a:lnTo>
                    <a:lnTo>
                      <a:pt x="434" y="483"/>
                    </a:lnTo>
                    <a:lnTo>
                      <a:pt x="434" y="483"/>
                    </a:lnTo>
                    <a:lnTo>
                      <a:pt x="400" y="541"/>
                    </a:lnTo>
                    <a:lnTo>
                      <a:pt x="400" y="541"/>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1" name="Freeform 17">
                <a:extLst>
                  <a:ext uri="{FF2B5EF4-FFF2-40B4-BE49-F238E27FC236}">
                    <a16:creationId xmlns:a16="http://schemas.microsoft.com/office/drawing/2014/main" id="{7E762240-CA2C-4436-92D7-52638410F3A5}"/>
                  </a:ext>
                </a:extLst>
              </p:cNvPr>
              <p:cNvSpPr>
                <a:spLocks/>
              </p:cNvSpPr>
              <p:nvPr/>
            </p:nvSpPr>
            <p:spPr bwMode="auto">
              <a:xfrm>
                <a:off x="9544" y="120"/>
                <a:ext cx="606" cy="568"/>
              </a:xfrm>
              <a:custGeom>
                <a:avLst/>
                <a:gdLst>
                  <a:gd name="T0" fmla="*/ 0 w 606"/>
                  <a:gd name="T1" fmla="*/ 324 h 568"/>
                  <a:gd name="T2" fmla="*/ 264 w 606"/>
                  <a:gd name="T3" fmla="*/ 324 h 568"/>
                  <a:gd name="T4" fmla="*/ 264 w 606"/>
                  <a:gd name="T5" fmla="*/ 425 h 568"/>
                  <a:gd name="T6" fmla="*/ 262 w 606"/>
                  <a:gd name="T7" fmla="*/ 449 h 568"/>
                  <a:gd name="T8" fmla="*/ 252 w 606"/>
                  <a:gd name="T9" fmla="*/ 465 h 568"/>
                  <a:gd name="T10" fmla="*/ 236 w 606"/>
                  <a:gd name="T11" fmla="*/ 475 h 568"/>
                  <a:gd name="T12" fmla="*/ 214 w 606"/>
                  <a:gd name="T13" fmla="*/ 479 h 568"/>
                  <a:gd name="T14" fmla="*/ 161 w 606"/>
                  <a:gd name="T15" fmla="*/ 477 h 568"/>
                  <a:gd name="T16" fmla="*/ 107 w 606"/>
                  <a:gd name="T17" fmla="*/ 473 h 568"/>
                  <a:gd name="T18" fmla="*/ 129 w 606"/>
                  <a:gd name="T19" fmla="*/ 568 h 568"/>
                  <a:gd name="T20" fmla="*/ 244 w 606"/>
                  <a:gd name="T21" fmla="*/ 568 h 568"/>
                  <a:gd name="T22" fmla="*/ 270 w 606"/>
                  <a:gd name="T23" fmla="*/ 566 h 568"/>
                  <a:gd name="T24" fmla="*/ 305 w 606"/>
                  <a:gd name="T25" fmla="*/ 556 h 568"/>
                  <a:gd name="T26" fmla="*/ 323 w 606"/>
                  <a:gd name="T27" fmla="*/ 544 h 568"/>
                  <a:gd name="T28" fmla="*/ 331 w 606"/>
                  <a:gd name="T29" fmla="*/ 538 h 568"/>
                  <a:gd name="T30" fmla="*/ 343 w 606"/>
                  <a:gd name="T31" fmla="*/ 520 h 568"/>
                  <a:gd name="T32" fmla="*/ 357 w 606"/>
                  <a:gd name="T33" fmla="*/ 473 h 568"/>
                  <a:gd name="T34" fmla="*/ 359 w 606"/>
                  <a:gd name="T35" fmla="*/ 443 h 568"/>
                  <a:gd name="T36" fmla="*/ 359 w 606"/>
                  <a:gd name="T37" fmla="*/ 324 h 568"/>
                  <a:gd name="T38" fmla="*/ 606 w 606"/>
                  <a:gd name="T39" fmla="*/ 324 h 568"/>
                  <a:gd name="T40" fmla="*/ 606 w 606"/>
                  <a:gd name="T41" fmla="*/ 239 h 568"/>
                  <a:gd name="T42" fmla="*/ 359 w 606"/>
                  <a:gd name="T43" fmla="*/ 239 h 568"/>
                  <a:gd name="T44" fmla="*/ 359 w 606"/>
                  <a:gd name="T45" fmla="*/ 204 h 568"/>
                  <a:gd name="T46" fmla="*/ 563 w 606"/>
                  <a:gd name="T47" fmla="*/ 81 h 568"/>
                  <a:gd name="T48" fmla="*/ 563 w 606"/>
                  <a:gd name="T49" fmla="*/ 0 h 568"/>
                  <a:gd name="T50" fmla="*/ 42 w 606"/>
                  <a:gd name="T51" fmla="*/ 0 h 568"/>
                  <a:gd name="T52" fmla="*/ 42 w 606"/>
                  <a:gd name="T53" fmla="*/ 81 h 568"/>
                  <a:gd name="T54" fmla="*/ 416 w 606"/>
                  <a:gd name="T55" fmla="*/ 81 h 568"/>
                  <a:gd name="T56" fmla="*/ 264 w 606"/>
                  <a:gd name="T57" fmla="*/ 166 h 568"/>
                  <a:gd name="T58" fmla="*/ 264 w 606"/>
                  <a:gd name="T59" fmla="*/ 239 h 568"/>
                  <a:gd name="T60" fmla="*/ 0 w 606"/>
                  <a:gd name="T61" fmla="*/ 239 h 568"/>
                  <a:gd name="T62" fmla="*/ 0 w 606"/>
                  <a:gd name="T63" fmla="*/ 324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6" h="568">
                    <a:moveTo>
                      <a:pt x="0" y="324"/>
                    </a:moveTo>
                    <a:lnTo>
                      <a:pt x="0" y="324"/>
                    </a:lnTo>
                    <a:lnTo>
                      <a:pt x="264" y="324"/>
                    </a:lnTo>
                    <a:lnTo>
                      <a:pt x="264" y="324"/>
                    </a:lnTo>
                    <a:lnTo>
                      <a:pt x="264" y="425"/>
                    </a:lnTo>
                    <a:lnTo>
                      <a:pt x="264" y="425"/>
                    </a:lnTo>
                    <a:lnTo>
                      <a:pt x="264" y="437"/>
                    </a:lnTo>
                    <a:lnTo>
                      <a:pt x="262" y="449"/>
                    </a:lnTo>
                    <a:lnTo>
                      <a:pt x="258" y="459"/>
                    </a:lnTo>
                    <a:lnTo>
                      <a:pt x="252" y="465"/>
                    </a:lnTo>
                    <a:lnTo>
                      <a:pt x="246" y="471"/>
                    </a:lnTo>
                    <a:lnTo>
                      <a:pt x="236" y="475"/>
                    </a:lnTo>
                    <a:lnTo>
                      <a:pt x="226" y="479"/>
                    </a:lnTo>
                    <a:lnTo>
                      <a:pt x="214" y="479"/>
                    </a:lnTo>
                    <a:lnTo>
                      <a:pt x="214" y="479"/>
                    </a:lnTo>
                    <a:lnTo>
                      <a:pt x="161" y="477"/>
                    </a:lnTo>
                    <a:lnTo>
                      <a:pt x="107" y="473"/>
                    </a:lnTo>
                    <a:lnTo>
                      <a:pt x="107" y="473"/>
                    </a:lnTo>
                    <a:lnTo>
                      <a:pt x="121" y="522"/>
                    </a:lnTo>
                    <a:lnTo>
                      <a:pt x="129" y="568"/>
                    </a:lnTo>
                    <a:lnTo>
                      <a:pt x="129" y="568"/>
                    </a:lnTo>
                    <a:lnTo>
                      <a:pt x="244" y="568"/>
                    </a:lnTo>
                    <a:lnTo>
                      <a:pt x="244" y="568"/>
                    </a:lnTo>
                    <a:lnTo>
                      <a:pt x="270" y="566"/>
                    </a:lnTo>
                    <a:lnTo>
                      <a:pt x="295" y="560"/>
                    </a:lnTo>
                    <a:lnTo>
                      <a:pt x="305" y="556"/>
                    </a:lnTo>
                    <a:lnTo>
                      <a:pt x="315" y="552"/>
                    </a:lnTo>
                    <a:lnTo>
                      <a:pt x="323" y="544"/>
                    </a:lnTo>
                    <a:lnTo>
                      <a:pt x="331" y="538"/>
                    </a:lnTo>
                    <a:lnTo>
                      <a:pt x="331" y="538"/>
                    </a:lnTo>
                    <a:lnTo>
                      <a:pt x="337" y="530"/>
                    </a:lnTo>
                    <a:lnTo>
                      <a:pt x="343" y="520"/>
                    </a:lnTo>
                    <a:lnTo>
                      <a:pt x="351" y="499"/>
                    </a:lnTo>
                    <a:lnTo>
                      <a:pt x="357" y="473"/>
                    </a:lnTo>
                    <a:lnTo>
                      <a:pt x="359" y="443"/>
                    </a:lnTo>
                    <a:lnTo>
                      <a:pt x="359" y="443"/>
                    </a:lnTo>
                    <a:lnTo>
                      <a:pt x="359" y="324"/>
                    </a:lnTo>
                    <a:lnTo>
                      <a:pt x="359" y="324"/>
                    </a:lnTo>
                    <a:lnTo>
                      <a:pt x="606" y="324"/>
                    </a:lnTo>
                    <a:lnTo>
                      <a:pt x="606" y="324"/>
                    </a:lnTo>
                    <a:lnTo>
                      <a:pt x="606" y="239"/>
                    </a:lnTo>
                    <a:lnTo>
                      <a:pt x="606" y="239"/>
                    </a:lnTo>
                    <a:lnTo>
                      <a:pt x="359" y="239"/>
                    </a:lnTo>
                    <a:lnTo>
                      <a:pt x="359" y="239"/>
                    </a:lnTo>
                    <a:lnTo>
                      <a:pt x="359" y="204"/>
                    </a:lnTo>
                    <a:lnTo>
                      <a:pt x="359" y="204"/>
                    </a:lnTo>
                    <a:lnTo>
                      <a:pt x="563" y="81"/>
                    </a:lnTo>
                    <a:lnTo>
                      <a:pt x="563" y="81"/>
                    </a:lnTo>
                    <a:lnTo>
                      <a:pt x="563" y="0"/>
                    </a:lnTo>
                    <a:lnTo>
                      <a:pt x="563" y="0"/>
                    </a:lnTo>
                    <a:lnTo>
                      <a:pt x="42" y="0"/>
                    </a:lnTo>
                    <a:lnTo>
                      <a:pt x="42" y="0"/>
                    </a:lnTo>
                    <a:lnTo>
                      <a:pt x="42" y="81"/>
                    </a:lnTo>
                    <a:lnTo>
                      <a:pt x="42" y="81"/>
                    </a:lnTo>
                    <a:lnTo>
                      <a:pt x="416" y="81"/>
                    </a:lnTo>
                    <a:lnTo>
                      <a:pt x="416" y="81"/>
                    </a:lnTo>
                    <a:lnTo>
                      <a:pt x="264" y="166"/>
                    </a:lnTo>
                    <a:lnTo>
                      <a:pt x="264" y="166"/>
                    </a:lnTo>
                    <a:lnTo>
                      <a:pt x="264" y="239"/>
                    </a:lnTo>
                    <a:lnTo>
                      <a:pt x="264" y="239"/>
                    </a:lnTo>
                    <a:lnTo>
                      <a:pt x="0" y="239"/>
                    </a:lnTo>
                    <a:lnTo>
                      <a:pt x="0" y="239"/>
                    </a:lnTo>
                    <a:lnTo>
                      <a:pt x="0" y="324"/>
                    </a:lnTo>
                    <a:lnTo>
                      <a:pt x="0" y="32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2" name="Freeform 18">
                <a:extLst>
                  <a:ext uri="{FF2B5EF4-FFF2-40B4-BE49-F238E27FC236}">
                    <a16:creationId xmlns:a16="http://schemas.microsoft.com/office/drawing/2014/main" id="{CE2C1862-A26E-4622-A2D5-02B7D60F0B66}"/>
                  </a:ext>
                </a:extLst>
              </p:cNvPr>
              <p:cNvSpPr>
                <a:spLocks/>
              </p:cNvSpPr>
              <p:nvPr/>
            </p:nvSpPr>
            <p:spPr bwMode="auto">
              <a:xfrm>
                <a:off x="10229" y="84"/>
                <a:ext cx="511" cy="598"/>
              </a:xfrm>
              <a:custGeom>
                <a:avLst/>
                <a:gdLst>
                  <a:gd name="T0" fmla="*/ 410 w 511"/>
                  <a:gd name="T1" fmla="*/ 265 h 598"/>
                  <a:gd name="T2" fmla="*/ 327 w 511"/>
                  <a:gd name="T3" fmla="*/ 277 h 598"/>
                  <a:gd name="T4" fmla="*/ 307 w 511"/>
                  <a:gd name="T5" fmla="*/ 244 h 598"/>
                  <a:gd name="T6" fmla="*/ 271 w 511"/>
                  <a:gd name="T7" fmla="*/ 230 h 598"/>
                  <a:gd name="T8" fmla="*/ 232 w 511"/>
                  <a:gd name="T9" fmla="*/ 232 h 598"/>
                  <a:gd name="T10" fmla="*/ 216 w 511"/>
                  <a:gd name="T11" fmla="*/ 206 h 598"/>
                  <a:gd name="T12" fmla="*/ 287 w 511"/>
                  <a:gd name="T13" fmla="*/ 174 h 598"/>
                  <a:gd name="T14" fmla="*/ 446 w 511"/>
                  <a:gd name="T15" fmla="*/ 153 h 598"/>
                  <a:gd name="T16" fmla="*/ 388 w 511"/>
                  <a:gd name="T17" fmla="*/ 83 h 598"/>
                  <a:gd name="T18" fmla="*/ 267 w 511"/>
                  <a:gd name="T19" fmla="*/ 95 h 598"/>
                  <a:gd name="T20" fmla="*/ 291 w 511"/>
                  <a:gd name="T21" fmla="*/ 26 h 598"/>
                  <a:gd name="T22" fmla="*/ 188 w 511"/>
                  <a:gd name="T23" fmla="*/ 56 h 598"/>
                  <a:gd name="T24" fmla="*/ 113 w 511"/>
                  <a:gd name="T25" fmla="*/ 103 h 598"/>
                  <a:gd name="T26" fmla="*/ 4 w 511"/>
                  <a:gd name="T27" fmla="*/ 105 h 598"/>
                  <a:gd name="T28" fmla="*/ 14 w 511"/>
                  <a:gd name="T29" fmla="*/ 184 h 598"/>
                  <a:gd name="T30" fmla="*/ 133 w 511"/>
                  <a:gd name="T31" fmla="*/ 182 h 598"/>
                  <a:gd name="T32" fmla="*/ 89 w 511"/>
                  <a:gd name="T33" fmla="*/ 256 h 598"/>
                  <a:gd name="T34" fmla="*/ 36 w 511"/>
                  <a:gd name="T35" fmla="*/ 315 h 598"/>
                  <a:gd name="T36" fmla="*/ 0 w 511"/>
                  <a:gd name="T37" fmla="*/ 341 h 598"/>
                  <a:gd name="T38" fmla="*/ 83 w 511"/>
                  <a:gd name="T39" fmla="*/ 384 h 598"/>
                  <a:gd name="T40" fmla="*/ 155 w 511"/>
                  <a:gd name="T41" fmla="*/ 331 h 598"/>
                  <a:gd name="T42" fmla="*/ 196 w 511"/>
                  <a:gd name="T43" fmla="*/ 315 h 598"/>
                  <a:gd name="T44" fmla="*/ 222 w 511"/>
                  <a:gd name="T45" fmla="*/ 311 h 598"/>
                  <a:gd name="T46" fmla="*/ 242 w 511"/>
                  <a:gd name="T47" fmla="*/ 319 h 598"/>
                  <a:gd name="T48" fmla="*/ 210 w 511"/>
                  <a:gd name="T49" fmla="*/ 343 h 598"/>
                  <a:gd name="T50" fmla="*/ 133 w 511"/>
                  <a:gd name="T51" fmla="*/ 392 h 598"/>
                  <a:gd name="T52" fmla="*/ 101 w 511"/>
                  <a:gd name="T53" fmla="*/ 418 h 598"/>
                  <a:gd name="T54" fmla="*/ 81 w 511"/>
                  <a:gd name="T55" fmla="*/ 440 h 598"/>
                  <a:gd name="T56" fmla="*/ 70 w 511"/>
                  <a:gd name="T57" fmla="*/ 473 h 598"/>
                  <a:gd name="T58" fmla="*/ 70 w 511"/>
                  <a:gd name="T59" fmla="*/ 501 h 598"/>
                  <a:gd name="T60" fmla="*/ 91 w 511"/>
                  <a:gd name="T61" fmla="*/ 545 h 598"/>
                  <a:gd name="T62" fmla="*/ 113 w 511"/>
                  <a:gd name="T63" fmla="*/ 570 h 598"/>
                  <a:gd name="T64" fmla="*/ 141 w 511"/>
                  <a:gd name="T65" fmla="*/ 586 h 598"/>
                  <a:gd name="T66" fmla="*/ 218 w 511"/>
                  <a:gd name="T67" fmla="*/ 598 h 598"/>
                  <a:gd name="T68" fmla="*/ 299 w 511"/>
                  <a:gd name="T69" fmla="*/ 596 h 598"/>
                  <a:gd name="T70" fmla="*/ 455 w 511"/>
                  <a:gd name="T71" fmla="*/ 580 h 598"/>
                  <a:gd name="T72" fmla="*/ 450 w 511"/>
                  <a:gd name="T73" fmla="*/ 495 h 598"/>
                  <a:gd name="T74" fmla="*/ 289 w 511"/>
                  <a:gd name="T75" fmla="*/ 515 h 598"/>
                  <a:gd name="T76" fmla="*/ 204 w 511"/>
                  <a:gd name="T77" fmla="*/ 517 h 598"/>
                  <a:gd name="T78" fmla="*/ 174 w 511"/>
                  <a:gd name="T79" fmla="*/ 511 h 598"/>
                  <a:gd name="T80" fmla="*/ 163 w 511"/>
                  <a:gd name="T81" fmla="*/ 501 h 598"/>
                  <a:gd name="T82" fmla="*/ 159 w 511"/>
                  <a:gd name="T83" fmla="*/ 487 h 598"/>
                  <a:gd name="T84" fmla="*/ 172 w 511"/>
                  <a:gd name="T85" fmla="*/ 467 h 598"/>
                  <a:gd name="T86" fmla="*/ 244 w 511"/>
                  <a:gd name="T87" fmla="*/ 418 h 598"/>
                  <a:gd name="T88" fmla="*/ 244 w 511"/>
                  <a:gd name="T89" fmla="*/ 483 h 598"/>
                  <a:gd name="T90" fmla="*/ 333 w 511"/>
                  <a:gd name="T91" fmla="*/ 380 h 598"/>
                  <a:gd name="T92" fmla="*/ 422 w 511"/>
                  <a:gd name="T93" fmla="*/ 349 h 598"/>
                  <a:gd name="T94" fmla="*/ 511 w 511"/>
                  <a:gd name="T95" fmla="*/ 32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98">
                    <a:moveTo>
                      <a:pt x="481" y="242"/>
                    </a:moveTo>
                    <a:lnTo>
                      <a:pt x="481" y="242"/>
                    </a:lnTo>
                    <a:lnTo>
                      <a:pt x="410" y="265"/>
                    </a:lnTo>
                    <a:lnTo>
                      <a:pt x="331" y="291"/>
                    </a:lnTo>
                    <a:lnTo>
                      <a:pt x="331" y="291"/>
                    </a:lnTo>
                    <a:lnTo>
                      <a:pt x="327" y="277"/>
                    </a:lnTo>
                    <a:lnTo>
                      <a:pt x="321" y="265"/>
                    </a:lnTo>
                    <a:lnTo>
                      <a:pt x="315" y="254"/>
                    </a:lnTo>
                    <a:lnTo>
                      <a:pt x="307" y="244"/>
                    </a:lnTo>
                    <a:lnTo>
                      <a:pt x="297" y="238"/>
                    </a:lnTo>
                    <a:lnTo>
                      <a:pt x="285" y="234"/>
                    </a:lnTo>
                    <a:lnTo>
                      <a:pt x="271" y="230"/>
                    </a:lnTo>
                    <a:lnTo>
                      <a:pt x="256" y="230"/>
                    </a:lnTo>
                    <a:lnTo>
                      <a:pt x="256" y="230"/>
                    </a:lnTo>
                    <a:lnTo>
                      <a:pt x="232" y="232"/>
                    </a:lnTo>
                    <a:lnTo>
                      <a:pt x="198" y="238"/>
                    </a:lnTo>
                    <a:lnTo>
                      <a:pt x="198" y="238"/>
                    </a:lnTo>
                    <a:lnTo>
                      <a:pt x="216" y="206"/>
                    </a:lnTo>
                    <a:lnTo>
                      <a:pt x="230" y="178"/>
                    </a:lnTo>
                    <a:lnTo>
                      <a:pt x="230" y="178"/>
                    </a:lnTo>
                    <a:lnTo>
                      <a:pt x="287" y="174"/>
                    </a:lnTo>
                    <a:lnTo>
                      <a:pt x="341" y="168"/>
                    </a:lnTo>
                    <a:lnTo>
                      <a:pt x="446" y="153"/>
                    </a:lnTo>
                    <a:lnTo>
                      <a:pt x="446" y="153"/>
                    </a:lnTo>
                    <a:lnTo>
                      <a:pt x="432" y="77"/>
                    </a:lnTo>
                    <a:lnTo>
                      <a:pt x="432" y="77"/>
                    </a:lnTo>
                    <a:lnTo>
                      <a:pt x="388" y="83"/>
                    </a:lnTo>
                    <a:lnTo>
                      <a:pt x="345" y="89"/>
                    </a:lnTo>
                    <a:lnTo>
                      <a:pt x="267" y="95"/>
                    </a:lnTo>
                    <a:lnTo>
                      <a:pt x="267" y="95"/>
                    </a:lnTo>
                    <a:lnTo>
                      <a:pt x="277" y="68"/>
                    </a:lnTo>
                    <a:lnTo>
                      <a:pt x="291" y="26"/>
                    </a:lnTo>
                    <a:lnTo>
                      <a:pt x="291" y="26"/>
                    </a:lnTo>
                    <a:lnTo>
                      <a:pt x="208" y="0"/>
                    </a:lnTo>
                    <a:lnTo>
                      <a:pt x="208" y="0"/>
                    </a:lnTo>
                    <a:lnTo>
                      <a:pt x="188" y="56"/>
                    </a:lnTo>
                    <a:lnTo>
                      <a:pt x="170" y="101"/>
                    </a:lnTo>
                    <a:lnTo>
                      <a:pt x="170" y="101"/>
                    </a:lnTo>
                    <a:lnTo>
                      <a:pt x="113" y="103"/>
                    </a:lnTo>
                    <a:lnTo>
                      <a:pt x="54" y="105"/>
                    </a:lnTo>
                    <a:lnTo>
                      <a:pt x="54" y="105"/>
                    </a:lnTo>
                    <a:lnTo>
                      <a:pt x="4" y="105"/>
                    </a:lnTo>
                    <a:lnTo>
                      <a:pt x="4" y="105"/>
                    </a:lnTo>
                    <a:lnTo>
                      <a:pt x="14" y="184"/>
                    </a:lnTo>
                    <a:lnTo>
                      <a:pt x="14" y="184"/>
                    </a:lnTo>
                    <a:lnTo>
                      <a:pt x="87" y="184"/>
                    </a:lnTo>
                    <a:lnTo>
                      <a:pt x="133" y="182"/>
                    </a:lnTo>
                    <a:lnTo>
                      <a:pt x="133" y="182"/>
                    </a:lnTo>
                    <a:lnTo>
                      <a:pt x="119" y="210"/>
                    </a:lnTo>
                    <a:lnTo>
                      <a:pt x="105" y="234"/>
                    </a:lnTo>
                    <a:lnTo>
                      <a:pt x="89" y="256"/>
                    </a:lnTo>
                    <a:lnTo>
                      <a:pt x="73" y="279"/>
                    </a:lnTo>
                    <a:lnTo>
                      <a:pt x="54" y="297"/>
                    </a:lnTo>
                    <a:lnTo>
                      <a:pt x="36" y="315"/>
                    </a:lnTo>
                    <a:lnTo>
                      <a:pt x="18" y="329"/>
                    </a:lnTo>
                    <a:lnTo>
                      <a:pt x="0" y="341"/>
                    </a:lnTo>
                    <a:lnTo>
                      <a:pt x="0" y="341"/>
                    </a:lnTo>
                    <a:lnTo>
                      <a:pt x="56" y="408"/>
                    </a:lnTo>
                    <a:lnTo>
                      <a:pt x="56" y="408"/>
                    </a:lnTo>
                    <a:lnTo>
                      <a:pt x="83" y="384"/>
                    </a:lnTo>
                    <a:lnTo>
                      <a:pt x="107" y="362"/>
                    </a:lnTo>
                    <a:lnTo>
                      <a:pt x="131" y="345"/>
                    </a:lnTo>
                    <a:lnTo>
                      <a:pt x="155" y="331"/>
                    </a:lnTo>
                    <a:lnTo>
                      <a:pt x="155" y="331"/>
                    </a:lnTo>
                    <a:lnTo>
                      <a:pt x="178" y="323"/>
                    </a:lnTo>
                    <a:lnTo>
                      <a:pt x="196" y="315"/>
                    </a:lnTo>
                    <a:lnTo>
                      <a:pt x="212" y="313"/>
                    </a:lnTo>
                    <a:lnTo>
                      <a:pt x="222" y="311"/>
                    </a:lnTo>
                    <a:lnTo>
                      <a:pt x="222" y="311"/>
                    </a:lnTo>
                    <a:lnTo>
                      <a:pt x="230" y="311"/>
                    </a:lnTo>
                    <a:lnTo>
                      <a:pt x="238" y="315"/>
                    </a:lnTo>
                    <a:lnTo>
                      <a:pt x="242" y="319"/>
                    </a:lnTo>
                    <a:lnTo>
                      <a:pt x="244" y="325"/>
                    </a:lnTo>
                    <a:lnTo>
                      <a:pt x="244" y="325"/>
                    </a:lnTo>
                    <a:lnTo>
                      <a:pt x="210" y="343"/>
                    </a:lnTo>
                    <a:lnTo>
                      <a:pt x="180" y="360"/>
                    </a:lnTo>
                    <a:lnTo>
                      <a:pt x="155" y="376"/>
                    </a:lnTo>
                    <a:lnTo>
                      <a:pt x="133" y="392"/>
                    </a:lnTo>
                    <a:lnTo>
                      <a:pt x="133" y="392"/>
                    </a:lnTo>
                    <a:lnTo>
                      <a:pt x="115" y="406"/>
                    </a:lnTo>
                    <a:lnTo>
                      <a:pt x="101" y="418"/>
                    </a:lnTo>
                    <a:lnTo>
                      <a:pt x="89" y="430"/>
                    </a:lnTo>
                    <a:lnTo>
                      <a:pt x="81" y="440"/>
                    </a:lnTo>
                    <a:lnTo>
                      <a:pt x="81" y="440"/>
                    </a:lnTo>
                    <a:lnTo>
                      <a:pt x="77" y="451"/>
                    </a:lnTo>
                    <a:lnTo>
                      <a:pt x="73" y="461"/>
                    </a:lnTo>
                    <a:lnTo>
                      <a:pt x="70" y="473"/>
                    </a:lnTo>
                    <a:lnTo>
                      <a:pt x="70" y="485"/>
                    </a:lnTo>
                    <a:lnTo>
                      <a:pt x="70" y="485"/>
                    </a:lnTo>
                    <a:lnTo>
                      <a:pt x="70" y="501"/>
                    </a:lnTo>
                    <a:lnTo>
                      <a:pt x="75" y="515"/>
                    </a:lnTo>
                    <a:lnTo>
                      <a:pt x="81" y="531"/>
                    </a:lnTo>
                    <a:lnTo>
                      <a:pt x="91" y="545"/>
                    </a:lnTo>
                    <a:lnTo>
                      <a:pt x="91" y="545"/>
                    </a:lnTo>
                    <a:lnTo>
                      <a:pt x="101" y="560"/>
                    </a:lnTo>
                    <a:lnTo>
                      <a:pt x="113" y="570"/>
                    </a:lnTo>
                    <a:lnTo>
                      <a:pt x="127" y="580"/>
                    </a:lnTo>
                    <a:lnTo>
                      <a:pt x="141" y="586"/>
                    </a:lnTo>
                    <a:lnTo>
                      <a:pt x="141" y="586"/>
                    </a:lnTo>
                    <a:lnTo>
                      <a:pt x="159" y="592"/>
                    </a:lnTo>
                    <a:lnTo>
                      <a:pt x="186" y="594"/>
                    </a:lnTo>
                    <a:lnTo>
                      <a:pt x="218" y="598"/>
                    </a:lnTo>
                    <a:lnTo>
                      <a:pt x="256" y="598"/>
                    </a:lnTo>
                    <a:lnTo>
                      <a:pt x="256" y="598"/>
                    </a:lnTo>
                    <a:lnTo>
                      <a:pt x="299" y="596"/>
                    </a:lnTo>
                    <a:lnTo>
                      <a:pt x="347" y="594"/>
                    </a:lnTo>
                    <a:lnTo>
                      <a:pt x="398" y="588"/>
                    </a:lnTo>
                    <a:lnTo>
                      <a:pt x="455" y="580"/>
                    </a:lnTo>
                    <a:lnTo>
                      <a:pt x="455" y="580"/>
                    </a:lnTo>
                    <a:lnTo>
                      <a:pt x="450" y="495"/>
                    </a:lnTo>
                    <a:lnTo>
                      <a:pt x="450" y="495"/>
                    </a:lnTo>
                    <a:lnTo>
                      <a:pt x="398" y="505"/>
                    </a:lnTo>
                    <a:lnTo>
                      <a:pt x="343" y="511"/>
                    </a:lnTo>
                    <a:lnTo>
                      <a:pt x="289" y="515"/>
                    </a:lnTo>
                    <a:lnTo>
                      <a:pt x="232" y="517"/>
                    </a:lnTo>
                    <a:lnTo>
                      <a:pt x="232" y="517"/>
                    </a:lnTo>
                    <a:lnTo>
                      <a:pt x="204" y="517"/>
                    </a:lnTo>
                    <a:lnTo>
                      <a:pt x="186" y="515"/>
                    </a:lnTo>
                    <a:lnTo>
                      <a:pt x="186" y="515"/>
                    </a:lnTo>
                    <a:lnTo>
                      <a:pt x="174" y="511"/>
                    </a:lnTo>
                    <a:lnTo>
                      <a:pt x="165" y="505"/>
                    </a:lnTo>
                    <a:lnTo>
                      <a:pt x="165" y="505"/>
                    </a:lnTo>
                    <a:lnTo>
                      <a:pt x="163" y="501"/>
                    </a:lnTo>
                    <a:lnTo>
                      <a:pt x="161" y="497"/>
                    </a:lnTo>
                    <a:lnTo>
                      <a:pt x="159" y="487"/>
                    </a:lnTo>
                    <a:lnTo>
                      <a:pt x="159" y="487"/>
                    </a:lnTo>
                    <a:lnTo>
                      <a:pt x="161" y="481"/>
                    </a:lnTo>
                    <a:lnTo>
                      <a:pt x="163" y="475"/>
                    </a:lnTo>
                    <a:lnTo>
                      <a:pt x="172" y="467"/>
                    </a:lnTo>
                    <a:lnTo>
                      <a:pt x="180" y="459"/>
                    </a:lnTo>
                    <a:lnTo>
                      <a:pt x="208" y="438"/>
                    </a:lnTo>
                    <a:lnTo>
                      <a:pt x="244" y="418"/>
                    </a:lnTo>
                    <a:lnTo>
                      <a:pt x="244" y="418"/>
                    </a:lnTo>
                    <a:lnTo>
                      <a:pt x="244" y="483"/>
                    </a:lnTo>
                    <a:lnTo>
                      <a:pt x="244" y="483"/>
                    </a:lnTo>
                    <a:lnTo>
                      <a:pt x="333" y="483"/>
                    </a:lnTo>
                    <a:lnTo>
                      <a:pt x="333" y="483"/>
                    </a:lnTo>
                    <a:lnTo>
                      <a:pt x="333" y="380"/>
                    </a:lnTo>
                    <a:lnTo>
                      <a:pt x="333" y="380"/>
                    </a:lnTo>
                    <a:lnTo>
                      <a:pt x="378" y="364"/>
                    </a:lnTo>
                    <a:lnTo>
                      <a:pt x="422" y="349"/>
                    </a:lnTo>
                    <a:lnTo>
                      <a:pt x="467" y="337"/>
                    </a:lnTo>
                    <a:lnTo>
                      <a:pt x="511" y="325"/>
                    </a:lnTo>
                    <a:lnTo>
                      <a:pt x="511" y="325"/>
                    </a:lnTo>
                    <a:lnTo>
                      <a:pt x="481" y="242"/>
                    </a:lnTo>
                    <a:lnTo>
                      <a:pt x="481" y="242"/>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3" name="Freeform 19">
                <a:extLst>
                  <a:ext uri="{FF2B5EF4-FFF2-40B4-BE49-F238E27FC236}">
                    <a16:creationId xmlns:a16="http://schemas.microsoft.com/office/drawing/2014/main" id="{767BDD09-FD16-45B0-9CA0-930E1512D0A7}"/>
                  </a:ext>
                </a:extLst>
              </p:cNvPr>
              <p:cNvSpPr>
                <a:spLocks noEditPoints="1"/>
              </p:cNvSpPr>
              <p:nvPr/>
            </p:nvSpPr>
            <p:spPr bwMode="auto">
              <a:xfrm>
                <a:off x="10807" y="86"/>
                <a:ext cx="614" cy="618"/>
              </a:xfrm>
              <a:custGeom>
                <a:avLst/>
                <a:gdLst>
                  <a:gd name="T0" fmla="*/ 257 w 614"/>
                  <a:gd name="T1" fmla="*/ 517 h 618"/>
                  <a:gd name="T2" fmla="*/ 155 w 614"/>
                  <a:gd name="T3" fmla="*/ 546 h 618"/>
                  <a:gd name="T4" fmla="*/ 202 w 614"/>
                  <a:gd name="T5" fmla="*/ 618 h 618"/>
                  <a:gd name="T6" fmla="*/ 291 w 614"/>
                  <a:gd name="T7" fmla="*/ 586 h 618"/>
                  <a:gd name="T8" fmla="*/ 354 w 614"/>
                  <a:gd name="T9" fmla="*/ 554 h 618"/>
                  <a:gd name="T10" fmla="*/ 426 w 614"/>
                  <a:gd name="T11" fmla="*/ 582 h 618"/>
                  <a:gd name="T12" fmla="*/ 509 w 614"/>
                  <a:gd name="T13" fmla="*/ 602 h 618"/>
                  <a:gd name="T14" fmla="*/ 614 w 614"/>
                  <a:gd name="T15" fmla="*/ 521 h 618"/>
                  <a:gd name="T16" fmla="*/ 503 w 614"/>
                  <a:gd name="T17" fmla="*/ 511 h 618"/>
                  <a:gd name="T18" fmla="*/ 408 w 614"/>
                  <a:gd name="T19" fmla="*/ 489 h 618"/>
                  <a:gd name="T20" fmla="*/ 424 w 614"/>
                  <a:gd name="T21" fmla="*/ 418 h 618"/>
                  <a:gd name="T22" fmla="*/ 501 w 614"/>
                  <a:gd name="T23" fmla="*/ 388 h 618"/>
                  <a:gd name="T24" fmla="*/ 501 w 614"/>
                  <a:gd name="T25" fmla="*/ 414 h 618"/>
                  <a:gd name="T26" fmla="*/ 582 w 614"/>
                  <a:gd name="T27" fmla="*/ 178 h 618"/>
                  <a:gd name="T28" fmla="*/ 430 w 614"/>
                  <a:gd name="T29" fmla="*/ 178 h 618"/>
                  <a:gd name="T30" fmla="*/ 604 w 614"/>
                  <a:gd name="T31" fmla="*/ 131 h 618"/>
                  <a:gd name="T32" fmla="*/ 604 w 614"/>
                  <a:gd name="T33" fmla="*/ 58 h 618"/>
                  <a:gd name="T34" fmla="*/ 430 w 614"/>
                  <a:gd name="T35" fmla="*/ 0 h 618"/>
                  <a:gd name="T36" fmla="*/ 348 w 614"/>
                  <a:gd name="T37" fmla="*/ 0 h 618"/>
                  <a:gd name="T38" fmla="*/ 178 w 614"/>
                  <a:gd name="T39" fmla="*/ 58 h 618"/>
                  <a:gd name="T40" fmla="*/ 178 w 614"/>
                  <a:gd name="T41" fmla="*/ 131 h 618"/>
                  <a:gd name="T42" fmla="*/ 348 w 614"/>
                  <a:gd name="T43" fmla="*/ 178 h 618"/>
                  <a:gd name="T44" fmla="*/ 196 w 614"/>
                  <a:gd name="T45" fmla="*/ 178 h 618"/>
                  <a:gd name="T46" fmla="*/ 253 w 614"/>
                  <a:gd name="T47" fmla="*/ 388 h 618"/>
                  <a:gd name="T48" fmla="*/ 202 w 614"/>
                  <a:gd name="T49" fmla="*/ 428 h 618"/>
                  <a:gd name="T50" fmla="*/ 259 w 614"/>
                  <a:gd name="T51" fmla="*/ 489 h 618"/>
                  <a:gd name="T52" fmla="*/ 279 w 614"/>
                  <a:gd name="T53" fmla="*/ 507 h 618"/>
                  <a:gd name="T54" fmla="*/ 12 w 614"/>
                  <a:gd name="T55" fmla="*/ 347 h 618"/>
                  <a:gd name="T56" fmla="*/ 44 w 614"/>
                  <a:gd name="T57" fmla="*/ 368 h 618"/>
                  <a:gd name="T58" fmla="*/ 67 w 614"/>
                  <a:gd name="T59" fmla="*/ 616 h 618"/>
                  <a:gd name="T60" fmla="*/ 143 w 614"/>
                  <a:gd name="T61" fmla="*/ 616 h 618"/>
                  <a:gd name="T62" fmla="*/ 168 w 614"/>
                  <a:gd name="T63" fmla="*/ 91 h 618"/>
                  <a:gd name="T64" fmla="*/ 105 w 614"/>
                  <a:gd name="T65" fmla="*/ 2 h 618"/>
                  <a:gd name="T66" fmla="*/ 73 w 614"/>
                  <a:gd name="T67" fmla="*/ 115 h 618"/>
                  <a:gd name="T68" fmla="*/ 32 w 614"/>
                  <a:gd name="T69" fmla="*/ 220 h 618"/>
                  <a:gd name="T70" fmla="*/ 0 w 614"/>
                  <a:gd name="T71" fmla="*/ 289 h 618"/>
                  <a:gd name="T72" fmla="*/ 430 w 614"/>
                  <a:gd name="T73" fmla="*/ 319 h 618"/>
                  <a:gd name="T74" fmla="*/ 501 w 614"/>
                  <a:gd name="T75" fmla="*/ 248 h 618"/>
                  <a:gd name="T76" fmla="*/ 501 w 614"/>
                  <a:gd name="T77" fmla="*/ 319 h 618"/>
                  <a:gd name="T78" fmla="*/ 275 w 614"/>
                  <a:gd name="T79" fmla="*/ 248 h 618"/>
                  <a:gd name="T80" fmla="*/ 348 w 614"/>
                  <a:gd name="T81" fmla="*/ 248 h 618"/>
                  <a:gd name="T82" fmla="*/ 275 w 614"/>
                  <a:gd name="T83" fmla="*/ 319 h 618"/>
                  <a:gd name="T84" fmla="*/ 275 w 614"/>
                  <a:gd name="T85" fmla="*/ 248 h 618"/>
                  <a:gd name="T86" fmla="*/ 345 w 614"/>
                  <a:gd name="T87" fmla="*/ 388 h 618"/>
                  <a:gd name="T88" fmla="*/ 341 w 614"/>
                  <a:gd name="T89" fmla="*/ 426 h 618"/>
                  <a:gd name="T90" fmla="*/ 331 w 614"/>
                  <a:gd name="T91" fmla="*/ 455 h 618"/>
                  <a:gd name="T92" fmla="*/ 273 w 614"/>
                  <a:gd name="T93" fmla="*/ 406 h 618"/>
                  <a:gd name="T94" fmla="*/ 259 w 614"/>
                  <a:gd name="T95" fmla="*/ 38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14" h="618">
                    <a:moveTo>
                      <a:pt x="279" y="507"/>
                    </a:moveTo>
                    <a:lnTo>
                      <a:pt x="279" y="507"/>
                    </a:lnTo>
                    <a:lnTo>
                      <a:pt x="257" y="517"/>
                    </a:lnTo>
                    <a:lnTo>
                      <a:pt x="228" y="527"/>
                    </a:lnTo>
                    <a:lnTo>
                      <a:pt x="194" y="535"/>
                    </a:lnTo>
                    <a:lnTo>
                      <a:pt x="155" y="546"/>
                    </a:lnTo>
                    <a:lnTo>
                      <a:pt x="155" y="546"/>
                    </a:lnTo>
                    <a:lnTo>
                      <a:pt x="182" y="586"/>
                    </a:lnTo>
                    <a:lnTo>
                      <a:pt x="202" y="618"/>
                    </a:lnTo>
                    <a:lnTo>
                      <a:pt x="202" y="618"/>
                    </a:lnTo>
                    <a:lnTo>
                      <a:pt x="250" y="602"/>
                    </a:lnTo>
                    <a:lnTo>
                      <a:pt x="291" y="586"/>
                    </a:lnTo>
                    <a:lnTo>
                      <a:pt x="325" y="570"/>
                    </a:lnTo>
                    <a:lnTo>
                      <a:pt x="354" y="554"/>
                    </a:lnTo>
                    <a:lnTo>
                      <a:pt x="354" y="554"/>
                    </a:lnTo>
                    <a:lnTo>
                      <a:pt x="378" y="564"/>
                    </a:lnTo>
                    <a:lnTo>
                      <a:pt x="402" y="574"/>
                    </a:lnTo>
                    <a:lnTo>
                      <a:pt x="426" y="582"/>
                    </a:lnTo>
                    <a:lnTo>
                      <a:pt x="453" y="590"/>
                    </a:lnTo>
                    <a:lnTo>
                      <a:pt x="481" y="596"/>
                    </a:lnTo>
                    <a:lnTo>
                      <a:pt x="509" y="602"/>
                    </a:lnTo>
                    <a:lnTo>
                      <a:pt x="570" y="610"/>
                    </a:lnTo>
                    <a:lnTo>
                      <a:pt x="570" y="610"/>
                    </a:lnTo>
                    <a:lnTo>
                      <a:pt x="614" y="521"/>
                    </a:lnTo>
                    <a:lnTo>
                      <a:pt x="614" y="521"/>
                    </a:lnTo>
                    <a:lnTo>
                      <a:pt x="556" y="519"/>
                    </a:lnTo>
                    <a:lnTo>
                      <a:pt x="503" y="511"/>
                    </a:lnTo>
                    <a:lnTo>
                      <a:pt x="453" y="501"/>
                    </a:lnTo>
                    <a:lnTo>
                      <a:pt x="408" y="489"/>
                    </a:lnTo>
                    <a:lnTo>
                      <a:pt x="408" y="489"/>
                    </a:lnTo>
                    <a:lnTo>
                      <a:pt x="414" y="469"/>
                    </a:lnTo>
                    <a:lnTo>
                      <a:pt x="420" y="444"/>
                    </a:lnTo>
                    <a:lnTo>
                      <a:pt x="424" y="418"/>
                    </a:lnTo>
                    <a:lnTo>
                      <a:pt x="428" y="388"/>
                    </a:lnTo>
                    <a:lnTo>
                      <a:pt x="428" y="388"/>
                    </a:lnTo>
                    <a:lnTo>
                      <a:pt x="501" y="388"/>
                    </a:lnTo>
                    <a:lnTo>
                      <a:pt x="501" y="388"/>
                    </a:lnTo>
                    <a:lnTo>
                      <a:pt x="501" y="414"/>
                    </a:lnTo>
                    <a:lnTo>
                      <a:pt x="501" y="414"/>
                    </a:lnTo>
                    <a:lnTo>
                      <a:pt x="582" y="414"/>
                    </a:lnTo>
                    <a:lnTo>
                      <a:pt x="582" y="414"/>
                    </a:lnTo>
                    <a:lnTo>
                      <a:pt x="582" y="178"/>
                    </a:lnTo>
                    <a:lnTo>
                      <a:pt x="582" y="178"/>
                    </a:lnTo>
                    <a:lnTo>
                      <a:pt x="430" y="178"/>
                    </a:lnTo>
                    <a:lnTo>
                      <a:pt x="430" y="178"/>
                    </a:lnTo>
                    <a:lnTo>
                      <a:pt x="430" y="131"/>
                    </a:lnTo>
                    <a:lnTo>
                      <a:pt x="430" y="131"/>
                    </a:lnTo>
                    <a:lnTo>
                      <a:pt x="604" y="131"/>
                    </a:lnTo>
                    <a:lnTo>
                      <a:pt x="604" y="131"/>
                    </a:lnTo>
                    <a:lnTo>
                      <a:pt x="604" y="58"/>
                    </a:lnTo>
                    <a:lnTo>
                      <a:pt x="604" y="58"/>
                    </a:lnTo>
                    <a:lnTo>
                      <a:pt x="430" y="58"/>
                    </a:lnTo>
                    <a:lnTo>
                      <a:pt x="430" y="58"/>
                    </a:lnTo>
                    <a:lnTo>
                      <a:pt x="430" y="0"/>
                    </a:lnTo>
                    <a:lnTo>
                      <a:pt x="430" y="0"/>
                    </a:lnTo>
                    <a:lnTo>
                      <a:pt x="348" y="0"/>
                    </a:lnTo>
                    <a:lnTo>
                      <a:pt x="348" y="0"/>
                    </a:lnTo>
                    <a:lnTo>
                      <a:pt x="348" y="58"/>
                    </a:lnTo>
                    <a:lnTo>
                      <a:pt x="348" y="58"/>
                    </a:lnTo>
                    <a:lnTo>
                      <a:pt x="178" y="58"/>
                    </a:lnTo>
                    <a:lnTo>
                      <a:pt x="178" y="58"/>
                    </a:lnTo>
                    <a:lnTo>
                      <a:pt x="178" y="131"/>
                    </a:lnTo>
                    <a:lnTo>
                      <a:pt x="178" y="131"/>
                    </a:lnTo>
                    <a:lnTo>
                      <a:pt x="348" y="131"/>
                    </a:lnTo>
                    <a:lnTo>
                      <a:pt x="348" y="131"/>
                    </a:lnTo>
                    <a:lnTo>
                      <a:pt x="348" y="178"/>
                    </a:lnTo>
                    <a:lnTo>
                      <a:pt x="348" y="178"/>
                    </a:lnTo>
                    <a:lnTo>
                      <a:pt x="196" y="178"/>
                    </a:lnTo>
                    <a:lnTo>
                      <a:pt x="196" y="178"/>
                    </a:lnTo>
                    <a:lnTo>
                      <a:pt x="196" y="388"/>
                    </a:lnTo>
                    <a:lnTo>
                      <a:pt x="196" y="388"/>
                    </a:lnTo>
                    <a:lnTo>
                      <a:pt x="253" y="388"/>
                    </a:lnTo>
                    <a:lnTo>
                      <a:pt x="253" y="388"/>
                    </a:lnTo>
                    <a:lnTo>
                      <a:pt x="202" y="428"/>
                    </a:lnTo>
                    <a:lnTo>
                      <a:pt x="202" y="428"/>
                    </a:lnTo>
                    <a:lnTo>
                      <a:pt x="220" y="451"/>
                    </a:lnTo>
                    <a:lnTo>
                      <a:pt x="238" y="471"/>
                    </a:lnTo>
                    <a:lnTo>
                      <a:pt x="259" y="489"/>
                    </a:lnTo>
                    <a:lnTo>
                      <a:pt x="279" y="507"/>
                    </a:lnTo>
                    <a:lnTo>
                      <a:pt x="279" y="507"/>
                    </a:lnTo>
                    <a:lnTo>
                      <a:pt x="279" y="507"/>
                    </a:lnTo>
                    <a:close/>
                    <a:moveTo>
                      <a:pt x="0" y="289"/>
                    </a:moveTo>
                    <a:lnTo>
                      <a:pt x="0" y="289"/>
                    </a:lnTo>
                    <a:lnTo>
                      <a:pt x="12" y="347"/>
                    </a:lnTo>
                    <a:lnTo>
                      <a:pt x="20" y="406"/>
                    </a:lnTo>
                    <a:lnTo>
                      <a:pt x="20" y="406"/>
                    </a:lnTo>
                    <a:lnTo>
                      <a:pt x="44" y="368"/>
                    </a:lnTo>
                    <a:lnTo>
                      <a:pt x="67" y="327"/>
                    </a:lnTo>
                    <a:lnTo>
                      <a:pt x="67" y="327"/>
                    </a:lnTo>
                    <a:lnTo>
                      <a:pt x="67" y="616"/>
                    </a:lnTo>
                    <a:lnTo>
                      <a:pt x="67" y="616"/>
                    </a:lnTo>
                    <a:lnTo>
                      <a:pt x="143" y="616"/>
                    </a:lnTo>
                    <a:lnTo>
                      <a:pt x="143" y="616"/>
                    </a:lnTo>
                    <a:lnTo>
                      <a:pt x="143" y="157"/>
                    </a:lnTo>
                    <a:lnTo>
                      <a:pt x="143" y="157"/>
                    </a:lnTo>
                    <a:lnTo>
                      <a:pt x="168" y="91"/>
                    </a:lnTo>
                    <a:lnTo>
                      <a:pt x="188" y="22"/>
                    </a:lnTo>
                    <a:lnTo>
                      <a:pt x="188" y="22"/>
                    </a:lnTo>
                    <a:lnTo>
                      <a:pt x="105" y="2"/>
                    </a:lnTo>
                    <a:lnTo>
                      <a:pt x="105" y="2"/>
                    </a:lnTo>
                    <a:lnTo>
                      <a:pt x="85" y="77"/>
                    </a:lnTo>
                    <a:lnTo>
                      <a:pt x="73" y="115"/>
                    </a:lnTo>
                    <a:lnTo>
                      <a:pt x="60" y="149"/>
                    </a:lnTo>
                    <a:lnTo>
                      <a:pt x="48" y="186"/>
                    </a:lnTo>
                    <a:lnTo>
                      <a:pt x="32" y="220"/>
                    </a:lnTo>
                    <a:lnTo>
                      <a:pt x="18" y="254"/>
                    </a:lnTo>
                    <a:lnTo>
                      <a:pt x="0" y="289"/>
                    </a:lnTo>
                    <a:lnTo>
                      <a:pt x="0" y="289"/>
                    </a:lnTo>
                    <a:lnTo>
                      <a:pt x="0" y="289"/>
                    </a:lnTo>
                    <a:close/>
                    <a:moveTo>
                      <a:pt x="430" y="319"/>
                    </a:moveTo>
                    <a:lnTo>
                      <a:pt x="430" y="319"/>
                    </a:lnTo>
                    <a:lnTo>
                      <a:pt x="430" y="248"/>
                    </a:lnTo>
                    <a:lnTo>
                      <a:pt x="430" y="248"/>
                    </a:lnTo>
                    <a:lnTo>
                      <a:pt x="501" y="248"/>
                    </a:lnTo>
                    <a:lnTo>
                      <a:pt x="501" y="248"/>
                    </a:lnTo>
                    <a:lnTo>
                      <a:pt x="501" y="319"/>
                    </a:lnTo>
                    <a:lnTo>
                      <a:pt x="501" y="319"/>
                    </a:lnTo>
                    <a:lnTo>
                      <a:pt x="430" y="319"/>
                    </a:lnTo>
                    <a:lnTo>
                      <a:pt x="430" y="319"/>
                    </a:lnTo>
                    <a:close/>
                    <a:moveTo>
                      <a:pt x="275" y="248"/>
                    </a:moveTo>
                    <a:lnTo>
                      <a:pt x="275" y="248"/>
                    </a:lnTo>
                    <a:lnTo>
                      <a:pt x="348" y="248"/>
                    </a:lnTo>
                    <a:lnTo>
                      <a:pt x="348" y="248"/>
                    </a:lnTo>
                    <a:lnTo>
                      <a:pt x="348" y="319"/>
                    </a:lnTo>
                    <a:lnTo>
                      <a:pt x="348" y="319"/>
                    </a:lnTo>
                    <a:lnTo>
                      <a:pt x="275" y="319"/>
                    </a:lnTo>
                    <a:lnTo>
                      <a:pt x="275" y="319"/>
                    </a:lnTo>
                    <a:lnTo>
                      <a:pt x="275" y="248"/>
                    </a:lnTo>
                    <a:lnTo>
                      <a:pt x="275" y="248"/>
                    </a:lnTo>
                    <a:close/>
                    <a:moveTo>
                      <a:pt x="259" y="388"/>
                    </a:moveTo>
                    <a:lnTo>
                      <a:pt x="259" y="388"/>
                    </a:lnTo>
                    <a:lnTo>
                      <a:pt x="345" y="388"/>
                    </a:lnTo>
                    <a:lnTo>
                      <a:pt x="345" y="388"/>
                    </a:lnTo>
                    <a:lnTo>
                      <a:pt x="343" y="408"/>
                    </a:lnTo>
                    <a:lnTo>
                      <a:pt x="341" y="426"/>
                    </a:lnTo>
                    <a:lnTo>
                      <a:pt x="337" y="440"/>
                    </a:lnTo>
                    <a:lnTo>
                      <a:pt x="331" y="455"/>
                    </a:lnTo>
                    <a:lnTo>
                      <a:pt x="331" y="455"/>
                    </a:lnTo>
                    <a:lnTo>
                      <a:pt x="311" y="440"/>
                    </a:lnTo>
                    <a:lnTo>
                      <a:pt x="291" y="424"/>
                    </a:lnTo>
                    <a:lnTo>
                      <a:pt x="273" y="406"/>
                    </a:lnTo>
                    <a:lnTo>
                      <a:pt x="259" y="388"/>
                    </a:lnTo>
                    <a:lnTo>
                      <a:pt x="259" y="388"/>
                    </a:lnTo>
                    <a:lnTo>
                      <a:pt x="259" y="388"/>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4" name="Freeform 20">
                <a:extLst>
                  <a:ext uri="{FF2B5EF4-FFF2-40B4-BE49-F238E27FC236}">
                    <a16:creationId xmlns:a16="http://schemas.microsoft.com/office/drawing/2014/main" id="{6905262F-9AAE-4E7C-ACD4-18CFA7A31653}"/>
                  </a:ext>
                </a:extLst>
              </p:cNvPr>
              <p:cNvSpPr>
                <a:spLocks noEditPoints="1"/>
              </p:cNvSpPr>
              <p:nvPr/>
            </p:nvSpPr>
            <p:spPr bwMode="auto">
              <a:xfrm>
                <a:off x="11450" y="112"/>
                <a:ext cx="568" cy="590"/>
              </a:xfrm>
              <a:custGeom>
                <a:avLst/>
                <a:gdLst>
                  <a:gd name="T0" fmla="*/ 568 w 568"/>
                  <a:gd name="T1" fmla="*/ 0 h 590"/>
                  <a:gd name="T2" fmla="*/ 48 w 568"/>
                  <a:gd name="T3" fmla="*/ 0 h 590"/>
                  <a:gd name="T4" fmla="*/ 48 w 568"/>
                  <a:gd name="T5" fmla="*/ 295 h 590"/>
                  <a:gd name="T6" fmla="*/ 44 w 568"/>
                  <a:gd name="T7" fmla="*/ 376 h 590"/>
                  <a:gd name="T8" fmla="*/ 36 w 568"/>
                  <a:gd name="T9" fmla="*/ 443 h 590"/>
                  <a:gd name="T10" fmla="*/ 22 w 568"/>
                  <a:gd name="T11" fmla="*/ 497 h 590"/>
                  <a:gd name="T12" fmla="*/ 0 w 568"/>
                  <a:gd name="T13" fmla="*/ 538 h 590"/>
                  <a:gd name="T14" fmla="*/ 38 w 568"/>
                  <a:gd name="T15" fmla="*/ 562 h 590"/>
                  <a:gd name="T16" fmla="*/ 78 w 568"/>
                  <a:gd name="T17" fmla="*/ 590 h 590"/>
                  <a:gd name="T18" fmla="*/ 99 w 568"/>
                  <a:gd name="T19" fmla="*/ 558 h 590"/>
                  <a:gd name="T20" fmla="*/ 113 w 568"/>
                  <a:gd name="T21" fmla="*/ 513 h 590"/>
                  <a:gd name="T22" fmla="*/ 125 w 568"/>
                  <a:gd name="T23" fmla="*/ 461 h 590"/>
                  <a:gd name="T24" fmla="*/ 131 w 568"/>
                  <a:gd name="T25" fmla="*/ 398 h 590"/>
                  <a:gd name="T26" fmla="*/ 264 w 568"/>
                  <a:gd name="T27" fmla="*/ 398 h 590"/>
                  <a:gd name="T28" fmla="*/ 264 w 568"/>
                  <a:gd name="T29" fmla="*/ 574 h 590"/>
                  <a:gd name="T30" fmla="*/ 353 w 568"/>
                  <a:gd name="T31" fmla="*/ 574 h 590"/>
                  <a:gd name="T32" fmla="*/ 353 w 568"/>
                  <a:gd name="T33" fmla="*/ 398 h 590"/>
                  <a:gd name="T34" fmla="*/ 481 w 568"/>
                  <a:gd name="T35" fmla="*/ 398 h 590"/>
                  <a:gd name="T36" fmla="*/ 481 w 568"/>
                  <a:gd name="T37" fmla="*/ 455 h 590"/>
                  <a:gd name="T38" fmla="*/ 481 w 568"/>
                  <a:gd name="T39" fmla="*/ 463 h 590"/>
                  <a:gd name="T40" fmla="*/ 477 w 568"/>
                  <a:gd name="T41" fmla="*/ 477 h 590"/>
                  <a:gd name="T42" fmla="*/ 467 w 568"/>
                  <a:gd name="T43" fmla="*/ 487 h 590"/>
                  <a:gd name="T44" fmla="*/ 450 w 568"/>
                  <a:gd name="T45" fmla="*/ 491 h 590"/>
                  <a:gd name="T46" fmla="*/ 442 w 568"/>
                  <a:gd name="T47" fmla="*/ 493 h 590"/>
                  <a:gd name="T48" fmla="*/ 372 w 568"/>
                  <a:gd name="T49" fmla="*/ 489 h 590"/>
                  <a:gd name="T50" fmla="*/ 386 w 568"/>
                  <a:gd name="T51" fmla="*/ 534 h 590"/>
                  <a:gd name="T52" fmla="*/ 398 w 568"/>
                  <a:gd name="T53" fmla="*/ 580 h 590"/>
                  <a:gd name="T54" fmla="*/ 475 w 568"/>
                  <a:gd name="T55" fmla="*/ 578 h 590"/>
                  <a:gd name="T56" fmla="*/ 495 w 568"/>
                  <a:gd name="T57" fmla="*/ 576 h 590"/>
                  <a:gd name="T58" fmla="*/ 527 w 568"/>
                  <a:gd name="T59" fmla="*/ 568 h 590"/>
                  <a:gd name="T60" fmla="*/ 549 w 568"/>
                  <a:gd name="T61" fmla="*/ 552 h 590"/>
                  <a:gd name="T62" fmla="*/ 557 w 568"/>
                  <a:gd name="T63" fmla="*/ 540 h 590"/>
                  <a:gd name="T64" fmla="*/ 566 w 568"/>
                  <a:gd name="T65" fmla="*/ 507 h 590"/>
                  <a:gd name="T66" fmla="*/ 568 w 568"/>
                  <a:gd name="T67" fmla="*/ 489 h 590"/>
                  <a:gd name="T68" fmla="*/ 568 w 568"/>
                  <a:gd name="T69" fmla="*/ 0 h 590"/>
                  <a:gd name="T70" fmla="*/ 133 w 568"/>
                  <a:gd name="T71" fmla="*/ 83 h 590"/>
                  <a:gd name="T72" fmla="*/ 264 w 568"/>
                  <a:gd name="T73" fmla="*/ 83 h 590"/>
                  <a:gd name="T74" fmla="*/ 264 w 568"/>
                  <a:gd name="T75" fmla="*/ 160 h 590"/>
                  <a:gd name="T76" fmla="*/ 133 w 568"/>
                  <a:gd name="T77" fmla="*/ 160 h 590"/>
                  <a:gd name="T78" fmla="*/ 133 w 568"/>
                  <a:gd name="T79" fmla="*/ 83 h 590"/>
                  <a:gd name="T80" fmla="*/ 481 w 568"/>
                  <a:gd name="T81" fmla="*/ 160 h 590"/>
                  <a:gd name="T82" fmla="*/ 353 w 568"/>
                  <a:gd name="T83" fmla="*/ 160 h 590"/>
                  <a:gd name="T84" fmla="*/ 353 w 568"/>
                  <a:gd name="T85" fmla="*/ 83 h 590"/>
                  <a:gd name="T86" fmla="*/ 481 w 568"/>
                  <a:gd name="T87" fmla="*/ 83 h 590"/>
                  <a:gd name="T88" fmla="*/ 481 w 568"/>
                  <a:gd name="T89" fmla="*/ 160 h 590"/>
                  <a:gd name="T90" fmla="*/ 133 w 568"/>
                  <a:gd name="T91" fmla="*/ 241 h 590"/>
                  <a:gd name="T92" fmla="*/ 264 w 568"/>
                  <a:gd name="T93" fmla="*/ 241 h 590"/>
                  <a:gd name="T94" fmla="*/ 264 w 568"/>
                  <a:gd name="T95" fmla="*/ 317 h 590"/>
                  <a:gd name="T96" fmla="*/ 133 w 568"/>
                  <a:gd name="T97" fmla="*/ 317 h 590"/>
                  <a:gd name="T98" fmla="*/ 133 w 568"/>
                  <a:gd name="T99" fmla="*/ 241 h 590"/>
                  <a:gd name="T100" fmla="*/ 353 w 568"/>
                  <a:gd name="T101" fmla="*/ 241 h 590"/>
                  <a:gd name="T102" fmla="*/ 481 w 568"/>
                  <a:gd name="T103" fmla="*/ 241 h 590"/>
                  <a:gd name="T104" fmla="*/ 481 w 568"/>
                  <a:gd name="T105" fmla="*/ 317 h 590"/>
                  <a:gd name="T106" fmla="*/ 353 w 568"/>
                  <a:gd name="T107" fmla="*/ 317 h 590"/>
                  <a:gd name="T108" fmla="*/ 353 w 568"/>
                  <a:gd name="T109" fmla="*/ 241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8" h="590">
                    <a:moveTo>
                      <a:pt x="568" y="0"/>
                    </a:moveTo>
                    <a:lnTo>
                      <a:pt x="568" y="0"/>
                    </a:lnTo>
                    <a:lnTo>
                      <a:pt x="48" y="0"/>
                    </a:lnTo>
                    <a:lnTo>
                      <a:pt x="48" y="0"/>
                    </a:lnTo>
                    <a:lnTo>
                      <a:pt x="48" y="295"/>
                    </a:lnTo>
                    <a:lnTo>
                      <a:pt x="48" y="295"/>
                    </a:lnTo>
                    <a:lnTo>
                      <a:pt x="46" y="336"/>
                    </a:lnTo>
                    <a:lnTo>
                      <a:pt x="44" y="376"/>
                    </a:lnTo>
                    <a:lnTo>
                      <a:pt x="42" y="410"/>
                    </a:lnTo>
                    <a:lnTo>
                      <a:pt x="36" y="443"/>
                    </a:lnTo>
                    <a:lnTo>
                      <a:pt x="30" y="471"/>
                    </a:lnTo>
                    <a:lnTo>
                      <a:pt x="22" y="497"/>
                    </a:lnTo>
                    <a:lnTo>
                      <a:pt x="12" y="520"/>
                    </a:lnTo>
                    <a:lnTo>
                      <a:pt x="0" y="538"/>
                    </a:lnTo>
                    <a:lnTo>
                      <a:pt x="0" y="538"/>
                    </a:lnTo>
                    <a:lnTo>
                      <a:pt x="38" y="562"/>
                    </a:lnTo>
                    <a:lnTo>
                      <a:pt x="78" y="590"/>
                    </a:lnTo>
                    <a:lnTo>
                      <a:pt x="78" y="590"/>
                    </a:lnTo>
                    <a:lnTo>
                      <a:pt x="89" y="574"/>
                    </a:lnTo>
                    <a:lnTo>
                      <a:pt x="99" y="558"/>
                    </a:lnTo>
                    <a:lnTo>
                      <a:pt x="107" y="538"/>
                    </a:lnTo>
                    <a:lnTo>
                      <a:pt x="113" y="513"/>
                    </a:lnTo>
                    <a:lnTo>
                      <a:pt x="119" y="489"/>
                    </a:lnTo>
                    <a:lnTo>
                      <a:pt x="125" y="461"/>
                    </a:lnTo>
                    <a:lnTo>
                      <a:pt x="129" y="431"/>
                    </a:lnTo>
                    <a:lnTo>
                      <a:pt x="131" y="398"/>
                    </a:lnTo>
                    <a:lnTo>
                      <a:pt x="131" y="398"/>
                    </a:lnTo>
                    <a:lnTo>
                      <a:pt x="264" y="398"/>
                    </a:lnTo>
                    <a:lnTo>
                      <a:pt x="264" y="398"/>
                    </a:lnTo>
                    <a:lnTo>
                      <a:pt x="264" y="574"/>
                    </a:lnTo>
                    <a:lnTo>
                      <a:pt x="264" y="574"/>
                    </a:lnTo>
                    <a:lnTo>
                      <a:pt x="353" y="574"/>
                    </a:lnTo>
                    <a:lnTo>
                      <a:pt x="353" y="574"/>
                    </a:lnTo>
                    <a:lnTo>
                      <a:pt x="353" y="398"/>
                    </a:lnTo>
                    <a:lnTo>
                      <a:pt x="353" y="398"/>
                    </a:lnTo>
                    <a:lnTo>
                      <a:pt x="481" y="398"/>
                    </a:lnTo>
                    <a:lnTo>
                      <a:pt x="481" y="398"/>
                    </a:lnTo>
                    <a:lnTo>
                      <a:pt x="481" y="455"/>
                    </a:lnTo>
                    <a:lnTo>
                      <a:pt x="481" y="455"/>
                    </a:lnTo>
                    <a:lnTo>
                      <a:pt x="481" y="463"/>
                    </a:lnTo>
                    <a:lnTo>
                      <a:pt x="479" y="471"/>
                    </a:lnTo>
                    <a:lnTo>
                      <a:pt x="477" y="477"/>
                    </a:lnTo>
                    <a:lnTo>
                      <a:pt x="471" y="483"/>
                    </a:lnTo>
                    <a:lnTo>
                      <a:pt x="467" y="487"/>
                    </a:lnTo>
                    <a:lnTo>
                      <a:pt x="458" y="489"/>
                    </a:lnTo>
                    <a:lnTo>
                      <a:pt x="450" y="491"/>
                    </a:lnTo>
                    <a:lnTo>
                      <a:pt x="442" y="493"/>
                    </a:lnTo>
                    <a:lnTo>
                      <a:pt x="442" y="493"/>
                    </a:lnTo>
                    <a:lnTo>
                      <a:pt x="422" y="491"/>
                    </a:lnTo>
                    <a:lnTo>
                      <a:pt x="372" y="489"/>
                    </a:lnTo>
                    <a:lnTo>
                      <a:pt x="372" y="489"/>
                    </a:lnTo>
                    <a:lnTo>
                      <a:pt x="386" y="534"/>
                    </a:lnTo>
                    <a:lnTo>
                      <a:pt x="398" y="580"/>
                    </a:lnTo>
                    <a:lnTo>
                      <a:pt x="398" y="580"/>
                    </a:lnTo>
                    <a:lnTo>
                      <a:pt x="450" y="580"/>
                    </a:lnTo>
                    <a:lnTo>
                      <a:pt x="475" y="578"/>
                    </a:lnTo>
                    <a:lnTo>
                      <a:pt x="495" y="576"/>
                    </a:lnTo>
                    <a:lnTo>
                      <a:pt x="495" y="576"/>
                    </a:lnTo>
                    <a:lnTo>
                      <a:pt x="511" y="574"/>
                    </a:lnTo>
                    <a:lnTo>
                      <a:pt x="527" y="568"/>
                    </a:lnTo>
                    <a:lnTo>
                      <a:pt x="539" y="562"/>
                    </a:lnTo>
                    <a:lnTo>
                      <a:pt x="549" y="552"/>
                    </a:lnTo>
                    <a:lnTo>
                      <a:pt x="549" y="552"/>
                    </a:lnTo>
                    <a:lnTo>
                      <a:pt x="557" y="540"/>
                    </a:lnTo>
                    <a:lnTo>
                      <a:pt x="564" y="526"/>
                    </a:lnTo>
                    <a:lnTo>
                      <a:pt x="566" y="507"/>
                    </a:lnTo>
                    <a:lnTo>
                      <a:pt x="568" y="489"/>
                    </a:lnTo>
                    <a:lnTo>
                      <a:pt x="568" y="489"/>
                    </a:lnTo>
                    <a:lnTo>
                      <a:pt x="568" y="0"/>
                    </a:lnTo>
                    <a:lnTo>
                      <a:pt x="568" y="0"/>
                    </a:lnTo>
                    <a:close/>
                    <a:moveTo>
                      <a:pt x="133" y="83"/>
                    </a:moveTo>
                    <a:lnTo>
                      <a:pt x="133" y="83"/>
                    </a:lnTo>
                    <a:lnTo>
                      <a:pt x="264" y="83"/>
                    </a:lnTo>
                    <a:lnTo>
                      <a:pt x="264" y="83"/>
                    </a:lnTo>
                    <a:lnTo>
                      <a:pt x="264" y="160"/>
                    </a:lnTo>
                    <a:lnTo>
                      <a:pt x="264" y="160"/>
                    </a:lnTo>
                    <a:lnTo>
                      <a:pt x="133" y="160"/>
                    </a:lnTo>
                    <a:lnTo>
                      <a:pt x="133" y="160"/>
                    </a:lnTo>
                    <a:lnTo>
                      <a:pt x="133" y="83"/>
                    </a:lnTo>
                    <a:lnTo>
                      <a:pt x="133" y="83"/>
                    </a:lnTo>
                    <a:close/>
                    <a:moveTo>
                      <a:pt x="481" y="160"/>
                    </a:moveTo>
                    <a:lnTo>
                      <a:pt x="481" y="160"/>
                    </a:lnTo>
                    <a:lnTo>
                      <a:pt x="353" y="160"/>
                    </a:lnTo>
                    <a:lnTo>
                      <a:pt x="353" y="160"/>
                    </a:lnTo>
                    <a:lnTo>
                      <a:pt x="353" y="83"/>
                    </a:lnTo>
                    <a:lnTo>
                      <a:pt x="353" y="83"/>
                    </a:lnTo>
                    <a:lnTo>
                      <a:pt x="481" y="83"/>
                    </a:lnTo>
                    <a:lnTo>
                      <a:pt x="481" y="83"/>
                    </a:lnTo>
                    <a:lnTo>
                      <a:pt x="481" y="160"/>
                    </a:lnTo>
                    <a:lnTo>
                      <a:pt x="481" y="160"/>
                    </a:lnTo>
                    <a:close/>
                    <a:moveTo>
                      <a:pt x="133" y="241"/>
                    </a:moveTo>
                    <a:lnTo>
                      <a:pt x="133" y="241"/>
                    </a:lnTo>
                    <a:lnTo>
                      <a:pt x="264" y="241"/>
                    </a:lnTo>
                    <a:lnTo>
                      <a:pt x="264" y="241"/>
                    </a:lnTo>
                    <a:lnTo>
                      <a:pt x="264" y="317"/>
                    </a:lnTo>
                    <a:lnTo>
                      <a:pt x="264" y="317"/>
                    </a:lnTo>
                    <a:lnTo>
                      <a:pt x="133" y="317"/>
                    </a:lnTo>
                    <a:lnTo>
                      <a:pt x="133" y="317"/>
                    </a:lnTo>
                    <a:lnTo>
                      <a:pt x="133" y="241"/>
                    </a:lnTo>
                    <a:lnTo>
                      <a:pt x="133" y="241"/>
                    </a:lnTo>
                    <a:close/>
                    <a:moveTo>
                      <a:pt x="353" y="241"/>
                    </a:moveTo>
                    <a:lnTo>
                      <a:pt x="353" y="241"/>
                    </a:lnTo>
                    <a:lnTo>
                      <a:pt x="481" y="241"/>
                    </a:lnTo>
                    <a:lnTo>
                      <a:pt x="481" y="241"/>
                    </a:lnTo>
                    <a:lnTo>
                      <a:pt x="481" y="317"/>
                    </a:lnTo>
                    <a:lnTo>
                      <a:pt x="481" y="317"/>
                    </a:lnTo>
                    <a:lnTo>
                      <a:pt x="353" y="317"/>
                    </a:lnTo>
                    <a:lnTo>
                      <a:pt x="353" y="317"/>
                    </a:lnTo>
                    <a:lnTo>
                      <a:pt x="353" y="241"/>
                    </a:lnTo>
                    <a:lnTo>
                      <a:pt x="353" y="241"/>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5" name="Freeform 21">
                <a:extLst>
                  <a:ext uri="{FF2B5EF4-FFF2-40B4-BE49-F238E27FC236}">
                    <a16:creationId xmlns:a16="http://schemas.microsoft.com/office/drawing/2014/main" id="{FABE251C-6928-4F42-B068-F70D89A9241F}"/>
                  </a:ext>
                </a:extLst>
              </p:cNvPr>
              <p:cNvSpPr>
                <a:spLocks/>
              </p:cNvSpPr>
              <p:nvPr/>
            </p:nvSpPr>
            <p:spPr bwMode="auto">
              <a:xfrm>
                <a:off x="12197" y="114"/>
                <a:ext cx="417" cy="540"/>
              </a:xfrm>
              <a:custGeom>
                <a:avLst/>
                <a:gdLst>
                  <a:gd name="T0" fmla="*/ 364 w 417"/>
                  <a:gd name="T1" fmla="*/ 332 h 540"/>
                  <a:gd name="T2" fmla="*/ 364 w 417"/>
                  <a:gd name="T3" fmla="*/ 332 h 540"/>
                  <a:gd name="T4" fmla="*/ 342 w 417"/>
                  <a:gd name="T5" fmla="*/ 358 h 540"/>
                  <a:gd name="T6" fmla="*/ 318 w 417"/>
                  <a:gd name="T7" fmla="*/ 382 h 540"/>
                  <a:gd name="T8" fmla="*/ 292 w 417"/>
                  <a:gd name="T9" fmla="*/ 402 h 540"/>
                  <a:gd name="T10" fmla="*/ 265 w 417"/>
                  <a:gd name="T11" fmla="*/ 418 h 540"/>
                  <a:gd name="T12" fmla="*/ 265 w 417"/>
                  <a:gd name="T13" fmla="*/ 418 h 540"/>
                  <a:gd name="T14" fmla="*/ 239 w 417"/>
                  <a:gd name="T15" fmla="*/ 435 h 540"/>
                  <a:gd name="T16" fmla="*/ 213 w 417"/>
                  <a:gd name="T17" fmla="*/ 445 h 540"/>
                  <a:gd name="T18" fmla="*/ 188 w 417"/>
                  <a:gd name="T19" fmla="*/ 453 h 540"/>
                  <a:gd name="T20" fmla="*/ 164 w 417"/>
                  <a:gd name="T21" fmla="*/ 455 h 540"/>
                  <a:gd name="T22" fmla="*/ 164 w 417"/>
                  <a:gd name="T23" fmla="*/ 455 h 540"/>
                  <a:gd name="T24" fmla="*/ 146 w 417"/>
                  <a:gd name="T25" fmla="*/ 453 h 540"/>
                  <a:gd name="T26" fmla="*/ 130 w 417"/>
                  <a:gd name="T27" fmla="*/ 451 h 540"/>
                  <a:gd name="T28" fmla="*/ 118 w 417"/>
                  <a:gd name="T29" fmla="*/ 445 h 540"/>
                  <a:gd name="T30" fmla="*/ 106 w 417"/>
                  <a:gd name="T31" fmla="*/ 439 h 540"/>
                  <a:gd name="T32" fmla="*/ 98 w 417"/>
                  <a:gd name="T33" fmla="*/ 429 h 540"/>
                  <a:gd name="T34" fmla="*/ 91 w 417"/>
                  <a:gd name="T35" fmla="*/ 416 h 540"/>
                  <a:gd name="T36" fmla="*/ 89 w 417"/>
                  <a:gd name="T37" fmla="*/ 404 h 540"/>
                  <a:gd name="T38" fmla="*/ 87 w 417"/>
                  <a:gd name="T39" fmla="*/ 388 h 540"/>
                  <a:gd name="T40" fmla="*/ 87 w 417"/>
                  <a:gd name="T41" fmla="*/ 388 h 540"/>
                  <a:gd name="T42" fmla="*/ 87 w 417"/>
                  <a:gd name="T43" fmla="*/ 0 h 540"/>
                  <a:gd name="T44" fmla="*/ 87 w 417"/>
                  <a:gd name="T45" fmla="*/ 0 h 540"/>
                  <a:gd name="T46" fmla="*/ 0 w 417"/>
                  <a:gd name="T47" fmla="*/ 0 h 540"/>
                  <a:gd name="T48" fmla="*/ 0 w 417"/>
                  <a:gd name="T49" fmla="*/ 0 h 540"/>
                  <a:gd name="T50" fmla="*/ 0 w 417"/>
                  <a:gd name="T51" fmla="*/ 374 h 540"/>
                  <a:gd name="T52" fmla="*/ 0 w 417"/>
                  <a:gd name="T53" fmla="*/ 374 h 540"/>
                  <a:gd name="T54" fmla="*/ 0 w 417"/>
                  <a:gd name="T55" fmla="*/ 394 h 540"/>
                  <a:gd name="T56" fmla="*/ 3 w 417"/>
                  <a:gd name="T57" fmla="*/ 410 h 540"/>
                  <a:gd name="T58" fmla="*/ 7 w 417"/>
                  <a:gd name="T59" fmla="*/ 429 h 540"/>
                  <a:gd name="T60" fmla="*/ 11 w 417"/>
                  <a:gd name="T61" fmla="*/ 445 h 540"/>
                  <a:gd name="T62" fmla="*/ 17 w 417"/>
                  <a:gd name="T63" fmla="*/ 459 h 540"/>
                  <a:gd name="T64" fmla="*/ 23 w 417"/>
                  <a:gd name="T65" fmla="*/ 471 h 540"/>
                  <a:gd name="T66" fmla="*/ 31 w 417"/>
                  <a:gd name="T67" fmla="*/ 485 h 540"/>
                  <a:gd name="T68" fmla="*/ 41 w 417"/>
                  <a:gd name="T69" fmla="*/ 495 h 540"/>
                  <a:gd name="T70" fmla="*/ 41 w 417"/>
                  <a:gd name="T71" fmla="*/ 495 h 540"/>
                  <a:gd name="T72" fmla="*/ 53 w 417"/>
                  <a:gd name="T73" fmla="*/ 505 h 540"/>
                  <a:gd name="T74" fmla="*/ 65 w 417"/>
                  <a:gd name="T75" fmla="*/ 515 h 540"/>
                  <a:gd name="T76" fmla="*/ 77 w 417"/>
                  <a:gd name="T77" fmla="*/ 522 h 540"/>
                  <a:gd name="T78" fmla="*/ 91 w 417"/>
                  <a:gd name="T79" fmla="*/ 530 h 540"/>
                  <a:gd name="T80" fmla="*/ 106 w 417"/>
                  <a:gd name="T81" fmla="*/ 534 h 540"/>
                  <a:gd name="T82" fmla="*/ 122 w 417"/>
                  <a:gd name="T83" fmla="*/ 538 h 540"/>
                  <a:gd name="T84" fmla="*/ 140 w 417"/>
                  <a:gd name="T85" fmla="*/ 540 h 540"/>
                  <a:gd name="T86" fmla="*/ 158 w 417"/>
                  <a:gd name="T87" fmla="*/ 540 h 540"/>
                  <a:gd name="T88" fmla="*/ 158 w 417"/>
                  <a:gd name="T89" fmla="*/ 540 h 540"/>
                  <a:gd name="T90" fmla="*/ 193 w 417"/>
                  <a:gd name="T91" fmla="*/ 538 h 540"/>
                  <a:gd name="T92" fmla="*/ 227 w 417"/>
                  <a:gd name="T93" fmla="*/ 532 h 540"/>
                  <a:gd name="T94" fmla="*/ 259 w 417"/>
                  <a:gd name="T95" fmla="*/ 520 h 540"/>
                  <a:gd name="T96" fmla="*/ 292 w 417"/>
                  <a:gd name="T97" fmla="*/ 505 h 540"/>
                  <a:gd name="T98" fmla="*/ 324 w 417"/>
                  <a:gd name="T99" fmla="*/ 485 h 540"/>
                  <a:gd name="T100" fmla="*/ 356 w 417"/>
                  <a:gd name="T101" fmla="*/ 463 h 540"/>
                  <a:gd name="T102" fmla="*/ 387 w 417"/>
                  <a:gd name="T103" fmla="*/ 435 h 540"/>
                  <a:gd name="T104" fmla="*/ 417 w 417"/>
                  <a:gd name="T105" fmla="*/ 402 h 540"/>
                  <a:gd name="T106" fmla="*/ 417 w 417"/>
                  <a:gd name="T107" fmla="*/ 402 h 540"/>
                  <a:gd name="T108" fmla="*/ 364 w 417"/>
                  <a:gd name="T109" fmla="*/ 332 h 540"/>
                  <a:gd name="T110" fmla="*/ 364 w 417"/>
                  <a:gd name="T111" fmla="*/ 332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7" h="540">
                    <a:moveTo>
                      <a:pt x="364" y="332"/>
                    </a:moveTo>
                    <a:lnTo>
                      <a:pt x="364" y="332"/>
                    </a:lnTo>
                    <a:lnTo>
                      <a:pt x="342" y="358"/>
                    </a:lnTo>
                    <a:lnTo>
                      <a:pt x="318" y="382"/>
                    </a:lnTo>
                    <a:lnTo>
                      <a:pt x="292" y="402"/>
                    </a:lnTo>
                    <a:lnTo>
                      <a:pt x="265" y="418"/>
                    </a:lnTo>
                    <a:lnTo>
                      <a:pt x="265" y="418"/>
                    </a:lnTo>
                    <a:lnTo>
                      <a:pt x="239" y="435"/>
                    </a:lnTo>
                    <a:lnTo>
                      <a:pt x="213" y="445"/>
                    </a:lnTo>
                    <a:lnTo>
                      <a:pt x="188" y="453"/>
                    </a:lnTo>
                    <a:lnTo>
                      <a:pt x="164" y="455"/>
                    </a:lnTo>
                    <a:lnTo>
                      <a:pt x="164" y="455"/>
                    </a:lnTo>
                    <a:lnTo>
                      <a:pt x="146" y="453"/>
                    </a:lnTo>
                    <a:lnTo>
                      <a:pt x="130" y="451"/>
                    </a:lnTo>
                    <a:lnTo>
                      <a:pt x="118" y="445"/>
                    </a:lnTo>
                    <a:lnTo>
                      <a:pt x="106" y="439"/>
                    </a:lnTo>
                    <a:lnTo>
                      <a:pt x="98" y="429"/>
                    </a:lnTo>
                    <a:lnTo>
                      <a:pt x="91" y="416"/>
                    </a:lnTo>
                    <a:lnTo>
                      <a:pt x="89" y="404"/>
                    </a:lnTo>
                    <a:lnTo>
                      <a:pt x="87" y="388"/>
                    </a:lnTo>
                    <a:lnTo>
                      <a:pt x="87" y="388"/>
                    </a:lnTo>
                    <a:lnTo>
                      <a:pt x="87" y="0"/>
                    </a:lnTo>
                    <a:lnTo>
                      <a:pt x="87" y="0"/>
                    </a:lnTo>
                    <a:lnTo>
                      <a:pt x="0" y="0"/>
                    </a:lnTo>
                    <a:lnTo>
                      <a:pt x="0" y="0"/>
                    </a:lnTo>
                    <a:lnTo>
                      <a:pt x="0" y="374"/>
                    </a:lnTo>
                    <a:lnTo>
                      <a:pt x="0" y="374"/>
                    </a:lnTo>
                    <a:lnTo>
                      <a:pt x="0" y="394"/>
                    </a:lnTo>
                    <a:lnTo>
                      <a:pt x="3" y="410"/>
                    </a:lnTo>
                    <a:lnTo>
                      <a:pt x="7" y="429"/>
                    </a:lnTo>
                    <a:lnTo>
                      <a:pt x="11" y="445"/>
                    </a:lnTo>
                    <a:lnTo>
                      <a:pt x="17" y="459"/>
                    </a:lnTo>
                    <a:lnTo>
                      <a:pt x="23" y="471"/>
                    </a:lnTo>
                    <a:lnTo>
                      <a:pt x="31" y="485"/>
                    </a:lnTo>
                    <a:lnTo>
                      <a:pt x="41" y="495"/>
                    </a:lnTo>
                    <a:lnTo>
                      <a:pt x="41" y="495"/>
                    </a:lnTo>
                    <a:lnTo>
                      <a:pt x="53" y="505"/>
                    </a:lnTo>
                    <a:lnTo>
                      <a:pt x="65" y="515"/>
                    </a:lnTo>
                    <a:lnTo>
                      <a:pt x="77" y="522"/>
                    </a:lnTo>
                    <a:lnTo>
                      <a:pt x="91" y="530"/>
                    </a:lnTo>
                    <a:lnTo>
                      <a:pt x="106" y="534"/>
                    </a:lnTo>
                    <a:lnTo>
                      <a:pt x="122" y="538"/>
                    </a:lnTo>
                    <a:lnTo>
                      <a:pt x="140" y="540"/>
                    </a:lnTo>
                    <a:lnTo>
                      <a:pt x="158" y="540"/>
                    </a:lnTo>
                    <a:lnTo>
                      <a:pt x="158" y="540"/>
                    </a:lnTo>
                    <a:lnTo>
                      <a:pt x="193" y="538"/>
                    </a:lnTo>
                    <a:lnTo>
                      <a:pt x="227" y="532"/>
                    </a:lnTo>
                    <a:lnTo>
                      <a:pt x="259" y="520"/>
                    </a:lnTo>
                    <a:lnTo>
                      <a:pt x="292" y="505"/>
                    </a:lnTo>
                    <a:lnTo>
                      <a:pt x="324" y="485"/>
                    </a:lnTo>
                    <a:lnTo>
                      <a:pt x="356" y="463"/>
                    </a:lnTo>
                    <a:lnTo>
                      <a:pt x="387" y="435"/>
                    </a:lnTo>
                    <a:lnTo>
                      <a:pt x="417" y="402"/>
                    </a:lnTo>
                    <a:lnTo>
                      <a:pt x="417" y="402"/>
                    </a:lnTo>
                    <a:lnTo>
                      <a:pt x="364" y="332"/>
                    </a:lnTo>
                    <a:lnTo>
                      <a:pt x="364" y="332"/>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6" name="Freeform 22">
                <a:extLst>
                  <a:ext uri="{FF2B5EF4-FFF2-40B4-BE49-F238E27FC236}">
                    <a16:creationId xmlns:a16="http://schemas.microsoft.com/office/drawing/2014/main" id="{74E4726A-A8D2-4BB6-A93D-2041626B37C9}"/>
                  </a:ext>
                </a:extLst>
              </p:cNvPr>
              <p:cNvSpPr>
                <a:spLocks noEditPoints="1"/>
              </p:cNvSpPr>
              <p:nvPr/>
            </p:nvSpPr>
            <p:spPr bwMode="auto">
              <a:xfrm>
                <a:off x="12747" y="98"/>
                <a:ext cx="536" cy="574"/>
              </a:xfrm>
              <a:custGeom>
                <a:avLst/>
                <a:gdLst>
                  <a:gd name="T0" fmla="*/ 322 w 536"/>
                  <a:gd name="T1" fmla="*/ 101 h 574"/>
                  <a:gd name="T2" fmla="*/ 273 w 536"/>
                  <a:gd name="T3" fmla="*/ 111 h 574"/>
                  <a:gd name="T4" fmla="*/ 225 w 536"/>
                  <a:gd name="T5" fmla="*/ 119 h 574"/>
                  <a:gd name="T6" fmla="*/ 243 w 536"/>
                  <a:gd name="T7" fmla="*/ 12 h 574"/>
                  <a:gd name="T8" fmla="*/ 160 w 536"/>
                  <a:gd name="T9" fmla="*/ 0 h 574"/>
                  <a:gd name="T10" fmla="*/ 136 w 536"/>
                  <a:gd name="T11" fmla="*/ 129 h 574"/>
                  <a:gd name="T12" fmla="*/ 79 w 536"/>
                  <a:gd name="T13" fmla="*/ 131 h 574"/>
                  <a:gd name="T14" fmla="*/ 0 w 536"/>
                  <a:gd name="T15" fmla="*/ 135 h 574"/>
                  <a:gd name="T16" fmla="*/ 10 w 536"/>
                  <a:gd name="T17" fmla="*/ 216 h 574"/>
                  <a:gd name="T18" fmla="*/ 116 w 536"/>
                  <a:gd name="T19" fmla="*/ 210 h 574"/>
                  <a:gd name="T20" fmla="*/ 89 w 536"/>
                  <a:gd name="T21" fmla="*/ 307 h 574"/>
                  <a:gd name="T22" fmla="*/ 33 w 536"/>
                  <a:gd name="T23" fmla="*/ 473 h 574"/>
                  <a:gd name="T24" fmla="*/ 2 w 536"/>
                  <a:gd name="T25" fmla="*/ 544 h 574"/>
                  <a:gd name="T26" fmla="*/ 83 w 536"/>
                  <a:gd name="T27" fmla="*/ 574 h 574"/>
                  <a:gd name="T28" fmla="*/ 116 w 536"/>
                  <a:gd name="T29" fmla="*/ 503 h 574"/>
                  <a:gd name="T30" fmla="*/ 146 w 536"/>
                  <a:gd name="T31" fmla="*/ 416 h 574"/>
                  <a:gd name="T32" fmla="*/ 176 w 536"/>
                  <a:gd name="T33" fmla="*/ 317 h 574"/>
                  <a:gd name="T34" fmla="*/ 204 w 536"/>
                  <a:gd name="T35" fmla="*/ 202 h 574"/>
                  <a:gd name="T36" fmla="*/ 299 w 536"/>
                  <a:gd name="T37" fmla="*/ 188 h 574"/>
                  <a:gd name="T38" fmla="*/ 334 w 536"/>
                  <a:gd name="T39" fmla="*/ 180 h 574"/>
                  <a:gd name="T40" fmla="*/ 322 w 536"/>
                  <a:gd name="T41" fmla="*/ 101 h 574"/>
                  <a:gd name="T42" fmla="*/ 510 w 536"/>
                  <a:gd name="T43" fmla="*/ 216 h 574"/>
                  <a:gd name="T44" fmla="*/ 429 w 536"/>
                  <a:gd name="T45" fmla="*/ 220 h 574"/>
                  <a:gd name="T46" fmla="*/ 356 w 536"/>
                  <a:gd name="T47" fmla="*/ 228 h 574"/>
                  <a:gd name="T48" fmla="*/ 289 w 536"/>
                  <a:gd name="T49" fmla="*/ 242 h 574"/>
                  <a:gd name="T50" fmla="*/ 231 w 536"/>
                  <a:gd name="T51" fmla="*/ 261 h 574"/>
                  <a:gd name="T52" fmla="*/ 255 w 536"/>
                  <a:gd name="T53" fmla="*/ 337 h 574"/>
                  <a:gd name="T54" fmla="*/ 281 w 536"/>
                  <a:gd name="T55" fmla="*/ 329 h 574"/>
                  <a:gd name="T56" fmla="*/ 336 w 536"/>
                  <a:gd name="T57" fmla="*/ 313 h 574"/>
                  <a:gd name="T58" fmla="*/ 401 w 536"/>
                  <a:gd name="T59" fmla="*/ 303 h 574"/>
                  <a:gd name="T60" fmla="*/ 510 w 536"/>
                  <a:gd name="T61" fmla="*/ 297 h 574"/>
                  <a:gd name="T62" fmla="*/ 510 w 536"/>
                  <a:gd name="T63" fmla="*/ 216 h 574"/>
                  <a:gd name="T64" fmla="*/ 528 w 536"/>
                  <a:gd name="T65" fmla="*/ 465 h 574"/>
                  <a:gd name="T66" fmla="*/ 467 w 536"/>
                  <a:gd name="T67" fmla="*/ 475 h 574"/>
                  <a:gd name="T68" fmla="*/ 417 w 536"/>
                  <a:gd name="T69" fmla="*/ 479 h 574"/>
                  <a:gd name="T70" fmla="*/ 392 w 536"/>
                  <a:gd name="T71" fmla="*/ 477 h 574"/>
                  <a:gd name="T72" fmla="*/ 344 w 536"/>
                  <a:gd name="T73" fmla="*/ 471 h 574"/>
                  <a:gd name="T74" fmla="*/ 299 w 536"/>
                  <a:gd name="T75" fmla="*/ 455 h 574"/>
                  <a:gd name="T76" fmla="*/ 259 w 536"/>
                  <a:gd name="T77" fmla="*/ 434 h 574"/>
                  <a:gd name="T78" fmla="*/ 239 w 536"/>
                  <a:gd name="T79" fmla="*/ 420 h 574"/>
                  <a:gd name="T80" fmla="*/ 194 w 536"/>
                  <a:gd name="T81" fmla="*/ 491 h 574"/>
                  <a:gd name="T82" fmla="*/ 245 w 536"/>
                  <a:gd name="T83" fmla="*/ 521 h 574"/>
                  <a:gd name="T84" fmla="*/ 297 w 536"/>
                  <a:gd name="T85" fmla="*/ 542 h 574"/>
                  <a:gd name="T86" fmla="*/ 352 w 536"/>
                  <a:gd name="T87" fmla="*/ 556 h 574"/>
                  <a:gd name="T88" fmla="*/ 407 w 536"/>
                  <a:gd name="T89" fmla="*/ 560 h 574"/>
                  <a:gd name="T90" fmla="*/ 437 w 536"/>
                  <a:gd name="T91" fmla="*/ 558 h 574"/>
                  <a:gd name="T92" fmla="*/ 536 w 536"/>
                  <a:gd name="T93" fmla="*/ 546 h 574"/>
                  <a:gd name="T94" fmla="*/ 528 w 536"/>
                  <a:gd name="T95" fmla="*/ 465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36" h="574">
                    <a:moveTo>
                      <a:pt x="322" y="101"/>
                    </a:moveTo>
                    <a:lnTo>
                      <a:pt x="322" y="101"/>
                    </a:lnTo>
                    <a:lnTo>
                      <a:pt x="297" y="107"/>
                    </a:lnTo>
                    <a:lnTo>
                      <a:pt x="273" y="111"/>
                    </a:lnTo>
                    <a:lnTo>
                      <a:pt x="225" y="119"/>
                    </a:lnTo>
                    <a:lnTo>
                      <a:pt x="225" y="119"/>
                    </a:lnTo>
                    <a:lnTo>
                      <a:pt x="235" y="57"/>
                    </a:lnTo>
                    <a:lnTo>
                      <a:pt x="243" y="12"/>
                    </a:lnTo>
                    <a:lnTo>
                      <a:pt x="243" y="12"/>
                    </a:lnTo>
                    <a:lnTo>
                      <a:pt x="160" y="0"/>
                    </a:lnTo>
                    <a:lnTo>
                      <a:pt x="160" y="0"/>
                    </a:lnTo>
                    <a:lnTo>
                      <a:pt x="136" y="129"/>
                    </a:lnTo>
                    <a:lnTo>
                      <a:pt x="136" y="129"/>
                    </a:lnTo>
                    <a:lnTo>
                      <a:pt x="79" y="131"/>
                    </a:lnTo>
                    <a:lnTo>
                      <a:pt x="0" y="135"/>
                    </a:lnTo>
                    <a:lnTo>
                      <a:pt x="0" y="135"/>
                    </a:lnTo>
                    <a:lnTo>
                      <a:pt x="10" y="216"/>
                    </a:lnTo>
                    <a:lnTo>
                      <a:pt x="10" y="216"/>
                    </a:lnTo>
                    <a:lnTo>
                      <a:pt x="53" y="214"/>
                    </a:lnTo>
                    <a:lnTo>
                      <a:pt x="116" y="210"/>
                    </a:lnTo>
                    <a:lnTo>
                      <a:pt x="116" y="210"/>
                    </a:lnTo>
                    <a:lnTo>
                      <a:pt x="89" y="307"/>
                    </a:lnTo>
                    <a:lnTo>
                      <a:pt x="63" y="394"/>
                    </a:lnTo>
                    <a:lnTo>
                      <a:pt x="33" y="473"/>
                    </a:lnTo>
                    <a:lnTo>
                      <a:pt x="2" y="544"/>
                    </a:lnTo>
                    <a:lnTo>
                      <a:pt x="2" y="544"/>
                    </a:lnTo>
                    <a:lnTo>
                      <a:pt x="83" y="574"/>
                    </a:lnTo>
                    <a:lnTo>
                      <a:pt x="83" y="574"/>
                    </a:lnTo>
                    <a:lnTo>
                      <a:pt x="99" y="540"/>
                    </a:lnTo>
                    <a:lnTo>
                      <a:pt x="116" y="503"/>
                    </a:lnTo>
                    <a:lnTo>
                      <a:pt x="130" y="461"/>
                    </a:lnTo>
                    <a:lnTo>
                      <a:pt x="146" y="416"/>
                    </a:lnTo>
                    <a:lnTo>
                      <a:pt x="160" y="368"/>
                    </a:lnTo>
                    <a:lnTo>
                      <a:pt x="176" y="317"/>
                    </a:lnTo>
                    <a:lnTo>
                      <a:pt x="204" y="202"/>
                    </a:lnTo>
                    <a:lnTo>
                      <a:pt x="204" y="202"/>
                    </a:lnTo>
                    <a:lnTo>
                      <a:pt x="267" y="194"/>
                    </a:lnTo>
                    <a:lnTo>
                      <a:pt x="299" y="188"/>
                    </a:lnTo>
                    <a:lnTo>
                      <a:pt x="334" y="180"/>
                    </a:lnTo>
                    <a:lnTo>
                      <a:pt x="334" y="180"/>
                    </a:lnTo>
                    <a:lnTo>
                      <a:pt x="322" y="101"/>
                    </a:lnTo>
                    <a:lnTo>
                      <a:pt x="322" y="101"/>
                    </a:lnTo>
                    <a:close/>
                    <a:moveTo>
                      <a:pt x="510" y="216"/>
                    </a:moveTo>
                    <a:lnTo>
                      <a:pt x="510" y="216"/>
                    </a:lnTo>
                    <a:lnTo>
                      <a:pt x="469" y="216"/>
                    </a:lnTo>
                    <a:lnTo>
                      <a:pt x="429" y="220"/>
                    </a:lnTo>
                    <a:lnTo>
                      <a:pt x="392" y="224"/>
                    </a:lnTo>
                    <a:lnTo>
                      <a:pt x="356" y="228"/>
                    </a:lnTo>
                    <a:lnTo>
                      <a:pt x="322" y="234"/>
                    </a:lnTo>
                    <a:lnTo>
                      <a:pt x="289" y="242"/>
                    </a:lnTo>
                    <a:lnTo>
                      <a:pt x="259" y="251"/>
                    </a:lnTo>
                    <a:lnTo>
                      <a:pt x="231" y="261"/>
                    </a:lnTo>
                    <a:lnTo>
                      <a:pt x="231" y="261"/>
                    </a:lnTo>
                    <a:lnTo>
                      <a:pt x="255" y="337"/>
                    </a:lnTo>
                    <a:lnTo>
                      <a:pt x="255" y="337"/>
                    </a:lnTo>
                    <a:lnTo>
                      <a:pt x="281" y="329"/>
                    </a:lnTo>
                    <a:lnTo>
                      <a:pt x="308" y="321"/>
                    </a:lnTo>
                    <a:lnTo>
                      <a:pt x="336" y="313"/>
                    </a:lnTo>
                    <a:lnTo>
                      <a:pt x="366" y="307"/>
                    </a:lnTo>
                    <a:lnTo>
                      <a:pt x="401" y="303"/>
                    </a:lnTo>
                    <a:lnTo>
                      <a:pt x="435" y="301"/>
                    </a:lnTo>
                    <a:lnTo>
                      <a:pt x="510" y="297"/>
                    </a:lnTo>
                    <a:lnTo>
                      <a:pt x="510" y="297"/>
                    </a:lnTo>
                    <a:lnTo>
                      <a:pt x="510" y="216"/>
                    </a:lnTo>
                    <a:lnTo>
                      <a:pt x="510" y="216"/>
                    </a:lnTo>
                    <a:close/>
                    <a:moveTo>
                      <a:pt x="528" y="465"/>
                    </a:moveTo>
                    <a:lnTo>
                      <a:pt x="528" y="465"/>
                    </a:lnTo>
                    <a:lnTo>
                      <a:pt x="467" y="475"/>
                    </a:lnTo>
                    <a:lnTo>
                      <a:pt x="441" y="477"/>
                    </a:lnTo>
                    <a:lnTo>
                      <a:pt x="417" y="479"/>
                    </a:lnTo>
                    <a:lnTo>
                      <a:pt x="417" y="479"/>
                    </a:lnTo>
                    <a:lnTo>
                      <a:pt x="392" y="477"/>
                    </a:lnTo>
                    <a:lnTo>
                      <a:pt x="368" y="475"/>
                    </a:lnTo>
                    <a:lnTo>
                      <a:pt x="344" y="471"/>
                    </a:lnTo>
                    <a:lnTo>
                      <a:pt x="322" y="463"/>
                    </a:lnTo>
                    <a:lnTo>
                      <a:pt x="299" y="455"/>
                    </a:lnTo>
                    <a:lnTo>
                      <a:pt x="279" y="447"/>
                    </a:lnTo>
                    <a:lnTo>
                      <a:pt x="259" y="434"/>
                    </a:lnTo>
                    <a:lnTo>
                      <a:pt x="239" y="420"/>
                    </a:lnTo>
                    <a:lnTo>
                      <a:pt x="239" y="420"/>
                    </a:lnTo>
                    <a:lnTo>
                      <a:pt x="194" y="491"/>
                    </a:lnTo>
                    <a:lnTo>
                      <a:pt x="194" y="491"/>
                    </a:lnTo>
                    <a:lnTo>
                      <a:pt x="219" y="507"/>
                    </a:lnTo>
                    <a:lnTo>
                      <a:pt x="245" y="521"/>
                    </a:lnTo>
                    <a:lnTo>
                      <a:pt x="271" y="534"/>
                    </a:lnTo>
                    <a:lnTo>
                      <a:pt x="297" y="542"/>
                    </a:lnTo>
                    <a:lnTo>
                      <a:pt x="324" y="550"/>
                    </a:lnTo>
                    <a:lnTo>
                      <a:pt x="352" y="556"/>
                    </a:lnTo>
                    <a:lnTo>
                      <a:pt x="378" y="558"/>
                    </a:lnTo>
                    <a:lnTo>
                      <a:pt x="407" y="560"/>
                    </a:lnTo>
                    <a:lnTo>
                      <a:pt x="407" y="560"/>
                    </a:lnTo>
                    <a:lnTo>
                      <a:pt x="437" y="558"/>
                    </a:lnTo>
                    <a:lnTo>
                      <a:pt x="467" y="556"/>
                    </a:lnTo>
                    <a:lnTo>
                      <a:pt x="536" y="546"/>
                    </a:lnTo>
                    <a:lnTo>
                      <a:pt x="536" y="546"/>
                    </a:lnTo>
                    <a:lnTo>
                      <a:pt x="528" y="465"/>
                    </a:lnTo>
                    <a:lnTo>
                      <a:pt x="528" y="465"/>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7" name="Freeform 23">
                <a:extLst>
                  <a:ext uri="{FF2B5EF4-FFF2-40B4-BE49-F238E27FC236}">
                    <a16:creationId xmlns:a16="http://schemas.microsoft.com/office/drawing/2014/main" id="{439D45FB-1060-450F-BC73-E7DB42D42FA3}"/>
                  </a:ext>
                </a:extLst>
              </p:cNvPr>
              <p:cNvSpPr>
                <a:spLocks noEditPoints="1"/>
              </p:cNvSpPr>
              <p:nvPr/>
            </p:nvSpPr>
            <p:spPr bwMode="auto">
              <a:xfrm>
                <a:off x="13342" y="82"/>
                <a:ext cx="592" cy="622"/>
              </a:xfrm>
              <a:custGeom>
                <a:avLst/>
                <a:gdLst>
                  <a:gd name="T0" fmla="*/ 86 w 592"/>
                  <a:gd name="T1" fmla="*/ 568 h 622"/>
                  <a:gd name="T2" fmla="*/ 139 w 592"/>
                  <a:gd name="T3" fmla="*/ 568 h 622"/>
                  <a:gd name="T4" fmla="*/ 202 w 592"/>
                  <a:gd name="T5" fmla="*/ 600 h 622"/>
                  <a:gd name="T6" fmla="*/ 202 w 592"/>
                  <a:gd name="T7" fmla="*/ 566 h 622"/>
                  <a:gd name="T8" fmla="*/ 260 w 592"/>
                  <a:gd name="T9" fmla="*/ 622 h 622"/>
                  <a:gd name="T10" fmla="*/ 291 w 592"/>
                  <a:gd name="T11" fmla="*/ 533 h 622"/>
                  <a:gd name="T12" fmla="*/ 309 w 592"/>
                  <a:gd name="T13" fmla="*/ 410 h 622"/>
                  <a:gd name="T14" fmla="*/ 313 w 592"/>
                  <a:gd name="T15" fmla="*/ 307 h 622"/>
                  <a:gd name="T16" fmla="*/ 519 w 592"/>
                  <a:gd name="T17" fmla="*/ 99 h 622"/>
                  <a:gd name="T18" fmla="*/ 519 w 592"/>
                  <a:gd name="T19" fmla="*/ 505 h 622"/>
                  <a:gd name="T20" fmla="*/ 509 w 592"/>
                  <a:gd name="T21" fmla="*/ 531 h 622"/>
                  <a:gd name="T22" fmla="*/ 495 w 592"/>
                  <a:gd name="T23" fmla="*/ 535 h 622"/>
                  <a:gd name="T24" fmla="*/ 440 w 592"/>
                  <a:gd name="T25" fmla="*/ 533 h 622"/>
                  <a:gd name="T26" fmla="*/ 503 w 592"/>
                  <a:gd name="T27" fmla="*/ 614 h 622"/>
                  <a:gd name="T28" fmla="*/ 541 w 592"/>
                  <a:gd name="T29" fmla="*/ 610 h 622"/>
                  <a:gd name="T30" fmla="*/ 578 w 592"/>
                  <a:gd name="T31" fmla="*/ 582 h 622"/>
                  <a:gd name="T32" fmla="*/ 592 w 592"/>
                  <a:gd name="T33" fmla="*/ 531 h 622"/>
                  <a:gd name="T34" fmla="*/ 592 w 592"/>
                  <a:gd name="T35" fmla="*/ 26 h 622"/>
                  <a:gd name="T36" fmla="*/ 242 w 592"/>
                  <a:gd name="T37" fmla="*/ 341 h 622"/>
                  <a:gd name="T38" fmla="*/ 238 w 592"/>
                  <a:gd name="T39" fmla="*/ 412 h 622"/>
                  <a:gd name="T40" fmla="*/ 226 w 592"/>
                  <a:gd name="T41" fmla="*/ 499 h 622"/>
                  <a:gd name="T42" fmla="*/ 202 w 592"/>
                  <a:gd name="T43" fmla="*/ 564 h 622"/>
                  <a:gd name="T44" fmla="*/ 202 w 592"/>
                  <a:gd name="T45" fmla="*/ 362 h 622"/>
                  <a:gd name="T46" fmla="*/ 24 w 592"/>
                  <a:gd name="T47" fmla="*/ 604 h 622"/>
                  <a:gd name="T48" fmla="*/ 86 w 592"/>
                  <a:gd name="T49" fmla="*/ 604 h 622"/>
                  <a:gd name="T50" fmla="*/ 390 w 592"/>
                  <a:gd name="T51" fmla="*/ 505 h 622"/>
                  <a:gd name="T52" fmla="*/ 497 w 592"/>
                  <a:gd name="T53" fmla="*/ 505 h 622"/>
                  <a:gd name="T54" fmla="*/ 333 w 592"/>
                  <a:gd name="T55" fmla="*/ 333 h 622"/>
                  <a:gd name="T56" fmla="*/ 333 w 592"/>
                  <a:gd name="T57" fmla="*/ 535 h 622"/>
                  <a:gd name="T58" fmla="*/ 323 w 592"/>
                  <a:gd name="T59" fmla="*/ 303 h 622"/>
                  <a:gd name="T60" fmla="*/ 509 w 592"/>
                  <a:gd name="T61" fmla="*/ 303 h 622"/>
                  <a:gd name="T62" fmla="*/ 446 w 592"/>
                  <a:gd name="T63" fmla="*/ 244 h 622"/>
                  <a:gd name="T64" fmla="*/ 446 w 592"/>
                  <a:gd name="T65" fmla="*/ 208 h 622"/>
                  <a:gd name="T66" fmla="*/ 501 w 592"/>
                  <a:gd name="T67" fmla="*/ 149 h 622"/>
                  <a:gd name="T68" fmla="*/ 446 w 592"/>
                  <a:gd name="T69" fmla="*/ 149 h 622"/>
                  <a:gd name="T70" fmla="*/ 380 w 592"/>
                  <a:gd name="T71" fmla="*/ 109 h 622"/>
                  <a:gd name="T72" fmla="*/ 380 w 592"/>
                  <a:gd name="T73" fmla="*/ 149 h 622"/>
                  <a:gd name="T74" fmla="*/ 333 w 592"/>
                  <a:gd name="T75" fmla="*/ 208 h 622"/>
                  <a:gd name="T76" fmla="*/ 380 w 592"/>
                  <a:gd name="T77" fmla="*/ 208 h 622"/>
                  <a:gd name="T78" fmla="*/ 323 w 592"/>
                  <a:gd name="T79" fmla="*/ 244 h 622"/>
                  <a:gd name="T80" fmla="*/ 323 w 592"/>
                  <a:gd name="T81" fmla="*/ 303 h 622"/>
                  <a:gd name="T82" fmla="*/ 159 w 592"/>
                  <a:gd name="T83" fmla="*/ 70 h 622"/>
                  <a:gd name="T84" fmla="*/ 143 w 592"/>
                  <a:gd name="T85" fmla="*/ 0 h 622"/>
                  <a:gd name="T86" fmla="*/ 62 w 592"/>
                  <a:gd name="T87" fmla="*/ 6 h 622"/>
                  <a:gd name="T88" fmla="*/ 80 w 592"/>
                  <a:gd name="T89" fmla="*/ 70 h 622"/>
                  <a:gd name="T90" fmla="*/ 0 w 592"/>
                  <a:gd name="T91" fmla="*/ 135 h 622"/>
                  <a:gd name="T92" fmla="*/ 228 w 592"/>
                  <a:gd name="T93" fmla="*/ 135 h 622"/>
                  <a:gd name="T94" fmla="*/ 206 w 592"/>
                  <a:gd name="T95" fmla="*/ 172 h 622"/>
                  <a:gd name="T96" fmla="*/ 20 w 592"/>
                  <a:gd name="T97" fmla="*/ 172 h 622"/>
                  <a:gd name="T98" fmla="*/ 206 w 592"/>
                  <a:gd name="T99" fmla="*/ 230 h 622"/>
                  <a:gd name="T100" fmla="*/ 206 w 592"/>
                  <a:gd name="T101" fmla="*/ 172 h 622"/>
                  <a:gd name="T102" fmla="*/ 20 w 592"/>
                  <a:gd name="T103" fmla="*/ 265 h 622"/>
                  <a:gd name="T104" fmla="*/ 20 w 592"/>
                  <a:gd name="T105" fmla="*/ 325 h 622"/>
                  <a:gd name="T106" fmla="*/ 206 w 592"/>
                  <a:gd name="T107" fmla="*/ 265 h 622"/>
                  <a:gd name="T108" fmla="*/ 139 w 592"/>
                  <a:gd name="T109" fmla="*/ 503 h 622"/>
                  <a:gd name="T110" fmla="*/ 86 w 592"/>
                  <a:gd name="T111" fmla="*/ 424 h 622"/>
                  <a:gd name="T112" fmla="*/ 139 w 592"/>
                  <a:gd name="T113" fmla="*/ 424 h 622"/>
                  <a:gd name="T114" fmla="*/ 390 w 592"/>
                  <a:gd name="T115" fmla="*/ 446 h 622"/>
                  <a:gd name="T116" fmla="*/ 390 w 592"/>
                  <a:gd name="T117" fmla="*/ 394 h 622"/>
                  <a:gd name="T118" fmla="*/ 440 w 592"/>
                  <a:gd name="T119" fmla="*/ 446 h 622"/>
                  <a:gd name="T120" fmla="*/ 390 w 592"/>
                  <a:gd name="T121" fmla="*/ 446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2" h="622">
                    <a:moveTo>
                      <a:pt x="86" y="604"/>
                    </a:moveTo>
                    <a:lnTo>
                      <a:pt x="86" y="604"/>
                    </a:lnTo>
                    <a:lnTo>
                      <a:pt x="86" y="568"/>
                    </a:lnTo>
                    <a:lnTo>
                      <a:pt x="86" y="568"/>
                    </a:lnTo>
                    <a:lnTo>
                      <a:pt x="139" y="568"/>
                    </a:lnTo>
                    <a:lnTo>
                      <a:pt x="139" y="568"/>
                    </a:lnTo>
                    <a:lnTo>
                      <a:pt x="139" y="600"/>
                    </a:lnTo>
                    <a:lnTo>
                      <a:pt x="139" y="600"/>
                    </a:lnTo>
                    <a:lnTo>
                      <a:pt x="202" y="600"/>
                    </a:lnTo>
                    <a:lnTo>
                      <a:pt x="202" y="600"/>
                    </a:lnTo>
                    <a:lnTo>
                      <a:pt x="202" y="566"/>
                    </a:lnTo>
                    <a:lnTo>
                      <a:pt x="202" y="566"/>
                    </a:lnTo>
                    <a:lnTo>
                      <a:pt x="232" y="592"/>
                    </a:lnTo>
                    <a:lnTo>
                      <a:pt x="260" y="622"/>
                    </a:lnTo>
                    <a:lnTo>
                      <a:pt x="260" y="622"/>
                    </a:lnTo>
                    <a:lnTo>
                      <a:pt x="272" y="596"/>
                    </a:lnTo>
                    <a:lnTo>
                      <a:pt x="283" y="568"/>
                    </a:lnTo>
                    <a:lnTo>
                      <a:pt x="291" y="533"/>
                    </a:lnTo>
                    <a:lnTo>
                      <a:pt x="299" y="497"/>
                    </a:lnTo>
                    <a:lnTo>
                      <a:pt x="305" y="455"/>
                    </a:lnTo>
                    <a:lnTo>
                      <a:pt x="309" y="410"/>
                    </a:lnTo>
                    <a:lnTo>
                      <a:pt x="311" y="360"/>
                    </a:lnTo>
                    <a:lnTo>
                      <a:pt x="313" y="307"/>
                    </a:lnTo>
                    <a:lnTo>
                      <a:pt x="313" y="307"/>
                    </a:lnTo>
                    <a:lnTo>
                      <a:pt x="313" y="99"/>
                    </a:lnTo>
                    <a:lnTo>
                      <a:pt x="313" y="99"/>
                    </a:lnTo>
                    <a:lnTo>
                      <a:pt x="519" y="99"/>
                    </a:lnTo>
                    <a:lnTo>
                      <a:pt x="519" y="99"/>
                    </a:lnTo>
                    <a:lnTo>
                      <a:pt x="519" y="505"/>
                    </a:lnTo>
                    <a:lnTo>
                      <a:pt x="519" y="505"/>
                    </a:lnTo>
                    <a:lnTo>
                      <a:pt x="517" y="517"/>
                    </a:lnTo>
                    <a:lnTo>
                      <a:pt x="513" y="527"/>
                    </a:lnTo>
                    <a:lnTo>
                      <a:pt x="509" y="531"/>
                    </a:lnTo>
                    <a:lnTo>
                      <a:pt x="505" y="533"/>
                    </a:lnTo>
                    <a:lnTo>
                      <a:pt x="495" y="535"/>
                    </a:lnTo>
                    <a:lnTo>
                      <a:pt x="495" y="535"/>
                    </a:lnTo>
                    <a:lnTo>
                      <a:pt x="468" y="535"/>
                    </a:lnTo>
                    <a:lnTo>
                      <a:pt x="440" y="533"/>
                    </a:lnTo>
                    <a:lnTo>
                      <a:pt x="440" y="533"/>
                    </a:lnTo>
                    <a:lnTo>
                      <a:pt x="454" y="614"/>
                    </a:lnTo>
                    <a:lnTo>
                      <a:pt x="454" y="614"/>
                    </a:lnTo>
                    <a:lnTo>
                      <a:pt x="503" y="614"/>
                    </a:lnTo>
                    <a:lnTo>
                      <a:pt x="503" y="614"/>
                    </a:lnTo>
                    <a:lnTo>
                      <a:pt x="523" y="614"/>
                    </a:lnTo>
                    <a:lnTo>
                      <a:pt x="541" y="610"/>
                    </a:lnTo>
                    <a:lnTo>
                      <a:pt x="555" y="602"/>
                    </a:lnTo>
                    <a:lnTo>
                      <a:pt x="570" y="594"/>
                    </a:lnTo>
                    <a:lnTo>
                      <a:pt x="578" y="582"/>
                    </a:lnTo>
                    <a:lnTo>
                      <a:pt x="586" y="568"/>
                    </a:lnTo>
                    <a:lnTo>
                      <a:pt x="590" y="552"/>
                    </a:lnTo>
                    <a:lnTo>
                      <a:pt x="592" y="531"/>
                    </a:lnTo>
                    <a:lnTo>
                      <a:pt x="592" y="531"/>
                    </a:lnTo>
                    <a:lnTo>
                      <a:pt x="592" y="26"/>
                    </a:lnTo>
                    <a:lnTo>
                      <a:pt x="592" y="26"/>
                    </a:lnTo>
                    <a:lnTo>
                      <a:pt x="242" y="26"/>
                    </a:lnTo>
                    <a:lnTo>
                      <a:pt x="242" y="26"/>
                    </a:lnTo>
                    <a:lnTo>
                      <a:pt x="242" y="341"/>
                    </a:lnTo>
                    <a:lnTo>
                      <a:pt x="242" y="341"/>
                    </a:lnTo>
                    <a:lnTo>
                      <a:pt x="240" y="378"/>
                    </a:lnTo>
                    <a:lnTo>
                      <a:pt x="238" y="412"/>
                    </a:lnTo>
                    <a:lnTo>
                      <a:pt x="236" y="444"/>
                    </a:lnTo>
                    <a:lnTo>
                      <a:pt x="232" y="473"/>
                    </a:lnTo>
                    <a:lnTo>
                      <a:pt x="226" y="499"/>
                    </a:lnTo>
                    <a:lnTo>
                      <a:pt x="220" y="523"/>
                    </a:lnTo>
                    <a:lnTo>
                      <a:pt x="212" y="545"/>
                    </a:lnTo>
                    <a:lnTo>
                      <a:pt x="202" y="564"/>
                    </a:lnTo>
                    <a:lnTo>
                      <a:pt x="202" y="564"/>
                    </a:lnTo>
                    <a:lnTo>
                      <a:pt x="202" y="362"/>
                    </a:lnTo>
                    <a:lnTo>
                      <a:pt x="202" y="362"/>
                    </a:lnTo>
                    <a:lnTo>
                      <a:pt x="24" y="362"/>
                    </a:lnTo>
                    <a:lnTo>
                      <a:pt x="24" y="362"/>
                    </a:lnTo>
                    <a:lnTo>
                      <a:pt x="24" y="604"/>
                    </a:lnTo>
                    <a:lnTo>
                      <a:pt x="24" y="604"/>
                    </a:lnTo>
                    <a:lnTo>
                      <a:pt x="86" y="604"/>
                    </a:lnTo>
                    <a:lnTo>
                      <a:pt x="86" y="604"/>
                    </a:lnTo>
                    <a:close/>
                    <a:moveTo>
                      <a:pt x="390" y="535"/>
                    </a:moveTo>
                    <a:lnTo>
                      <a:pt x="390" y="535"/>
                    </a:lnTo>
                    <a:lnTo>
                      <a:pt x="390" y="505"/>
                    </a:lnTo>
                    <a:lnTo>
                      <a:pt x="390" y="505"/>
                    </a:lnTo>
                    <a:lnTo>
                      <a:pt x="497" y="505"/>
                    </a:lnTo>
                    <a:lnTo>
                      <a:pt x="497" y="505"/>
                    </a:lnTo>
                    <a:lnTo>
                      <a:pt x="497" y="333"/>
                    </a:lnTo>
                    <a:lnTo>
                      <a:pt x="497" y="333"/>
                    </a:lnTo>
                    <a:lnTo>
                      <a:pt x="333" y="333"/>
                    </a:lnTo>
                    <a:lnTo>
                      <a:pt x="333" y="333"/>
                    </a:lnTo>
                    <a:lnTo>
                      <a:pt x="333" y="535"/>
                    </a:lnTo>
                    <a:lnTo>
                      <a:pt x="333" y="535"/>
                    </a:lnTo>
                    <a:lnTo>
                      <a:pt x="390" y="535"/>
                    </a:lnTo>
                    <a:lnTo>
                      <a:pt x="390" y="535"/>
                    </a:lnTo>
                    <a:close/>
                    <a:moveTo>
                      <a:pt x="323" y="303"/>
                    </a:moveTo>
                    <a:lnTo>
                      <a:pt x="323" y="303"/>
                    </a:lnTo>
                    <a:lnTo>
                      <a:pt x="509" y="303"/>
                    </a:lnTo>
                    <a:lnTo>
                      <a:pt x="509" y="303"/>
                    </a:lnTo>
                    <a:lnTo>
                      <a:pt x="509" y="244"/>
                    </a:lnTo>
                    <a:lnTo>
                      <a:pt x="509" y="244"/>
                    </a:lnTo>
                    <a:lnTo>
                      <a:pt x="446" y="244"/>
                    </a:lnTo>
                    <a:lnTo>
                      <a:pt x="446" y="244"/>
                    </a:lnTo>
                    <a:lnTo>
                      <a:pt x="446" y="208"/>
                    </a:lnTo>
                    <a:lnTo>
                      <a:pt x="446" y="208"/>
                    </a:lnTo>
                    <a:lnTo>
                      <a:pt x="501" y="208"/>
                    </a:lnTo>
                    <a:lnTo>
                      <a:pt x="501" y="208"/>
                    </a:lnTo>
                    <a:lnTo>
                      <a:pt x="501" y="149"/>
                    </a:lnTo>
                    <a:lnTo>
                      <a:pt x="501" y="149"/>
                    </a:lnTo>
                    <a:lnTo>
                      <a:pt x="446" y="149"/>
                    </a:lnTo>
                    <a:lnTo>
                      <a:pt x="446" y="149"/>
                    </a:lnTo>
                    <a:lnTo>
                      <a:pt x="446" y="109"/>
                    </a:lnTo>
                    <a:lnTo>
                      <a:pt x="446" y="109"/>
                    </a:lnTo>
                    <a:lnTo>
                      <a:pt x="380" y="109"/>
                    </a:lnTo>
                    <a:lnTo>
                      <a:pt x="380" y="109"/>
                    </a:lnTo>
                    <a:lnTo>
                      <a:pt x="380" y="149"/>
                    </a:lnTo>
                    <a:lnTo>
                      <a:pt x="380" y="149"/>
                    </a:lnTo>
                    <a:lnTo>
                      <a:pt x="333" y="149"/>
                    </a:lnTo>
                    <a:lnTo>
                      <a:pt x="333" y="149"/>
                    </a:lnTo>
                    <a:lnTo>
                      <a:pt x="333" y="208"/>
                    </a:lnTo>
                    <a:lnTo>
                      <a:pt x="333" y="208"/>
                    </a:lnTo>
                    <a:lnTo>
                      <a:pt x="380" y="208"/>
                    </a:lnTo>
                    <a:lnTo>
                      <a:pt x="380" y="208"/>
                    </a:lnTo>
                    <a:lnTo>
                      <a:pt x="380" y="244"/>
                    </a:lnTo>
                    <a:lnTo>
                      <a:pt x="380" y="244"/>
                    </a:lnTo>
                    <a:lnTo>
                      <a:pt x="323" y="244"/>
                    </a:lnTo>
                    <a:lnTo>
                      <a:pt x="323" y="244"/>
                    </a:lnTo>
                    <a:lnTo>
                      <a:pt x="323" y="303"/>
                    </a:lnTo>
                    <a:lnTo>
                      <a:pt x="323" y="303"/>
                    </a:lnTo>
                    <a:close/>
                    <a:moveTo>
                      <a:pt x="228" y="70"/>
                    </a:moveTo>
                    <a:lnTo>
                      <a:pt x="228" y="70"/>
                    </a:lnTo>
                    <a:lnTo>
                      <a:pt x="159" y="70"/>
                    </a:lnTo>
                    <a:lnTo>
                      <a:pt x="159" y="70"/>
                    </a:lnTo>
                    <a:lnTo>
                      <a:pt x="151" y="36"/>
                    </a:lnTo>
                    <a:lnTo>
                      <a:pt x="143" y="0"/>
                    </a:lnTo>
                    <a:lnTo>
                      <a:pt x="143" y="0"/>
                    </a:lnTo>
                    <a:lnTo>
                      <a:pt x="62" y="6"/>
                    </a:lnTo>
                    <a:lnTo>
                      <a:pt x="62" y="6"/>
                    </a:lnTo>
                    <a:lnTo>
                      <a:pt x="72" y="38"/>
                    </a:lnTo>
                    <a:lnTo>
                      <a:pt x="80" y="70"/>
                    </a:lnTo>
                    <a:lnTo>
                      <a:pt x="80" y="70"/>
                    </a:lnTo>
                    <a:lnTo>
                      <a:pt x="0" y="70"/>
                    </a:lnTo>
                    <a:lnTo>
                      <a:pt x="0" y="70"/>
                    </a:lnTo>
                    <a:lnTo>
                      <a:pt x="0" y="135"/>
                    </a:lnTo>
                    <a:lnTo>
                      <a:pt x="0" y="135"/>
                    </a:lnTo>
                    <a:lnTo>
                      <a:pt x="228" y="135"/>
                    </a:lnTo>
                    <a:lnTo>
                      <a:pt x="228" y="135"/>
                    </a:lnTo>
                    <a:lnTo>
                      <a:pt x="228" y="70"/>
                    </a:lnTo>
                    <a:lnTo>
                      <a:pt x="228" y="70"/>
                    </a:lnTo>
                    <a:close/>
                    <a:moveTo>
                      <a:pt x="206" y="172"/>
                    </a:moveTo>
                    <a:lnTo>
                      <a:pt x="206" y="172"/>
                    </a:lnTo>
                    <a:lnTo>
                      <a:pt x="20" y="172"/>
                    </a:lnTo>
                    <a:lnTo>
                      <a:pt x="20" y="172"/>
                    </a:lnTo>
                    <a:lnTo>
                      <a:pt x="20" y="230"/>
                    </a:lnTo>
                    <a:lnTo>
                      <a:pt x="20" y="230"/>
                    </a:lnTo>
                    <a:lnTo>
                      <a:pt x="206" y="230"/>
                    </a:lnTo>
                    <a:lnTo>
                      <a:pt x="206" y="230"/>
                    </a:lnTo>
                    <a:lnTo>
                      <a:pt x="206" y="172"/>
                    </a:lnTo>
                    <a:lnTo>
                      <a:pt x="206" y="172"/>
                    </a:lnTo>
                    <a:close/>
                    <a:moveTo>
                      <a:pt x="206" y="265"/>
                    </a:moveTo>
                    <a:lnTo>
                      <a:pt x="206" y="265"/>
                    </a:lnTo>
                    <a:lnTo>
                      <a:pt x="20" y="265"/>
                    </a:lnTo>
                    <a:lnTo>
                      <a:pt x="20" y="265"/>
                    </a:lnTo>
                    <a:lnTo>
                      <a:pt x="20" y="325"/>
                    </a:lnTo>
                    <a:lnTo>
                      <a:pt x="20" y="325"/>
                    </a:lnTo>
                    <a:lnTo>
                      <a:pt x="206" y="325"/>
                    </a:lnTo>
                    <a:lnTo>
                      <a:pt x="206" y="325"/>
                    </a:lnTo>
                    <a:lnTo>
                      <a:pt x="206" y="265"/>
                    </a:lnTo>
                    <a:lnTo>
                      <a:pt x="206" y="265"/>
                    </a:lnTo>
                    <a:close/>
                    <a:moveTo>
                      <a:pt x="139" y="503"/>
                    </a:moveTo>
                    <a:lnTo>
                      <a:pt x="139" y="503"/>
                    </a:lnTo>
                    <a:lnTo>
                      <a:pt x="86" y="503"/>
                    </a:lnTo>
                    <a:lnTo>
                      <a:pt x="86" y="503"/>
                    </a:lnTo>
                    <a:lnTo>
                      <a:pt x="86" y="424"/>
                    </a:lnTo>
                    <a:lnTo>
                      <a:pt x="86" y="424"/>
                    </a:lnTo>
                    <a:lnTo>
                      <a:pt x="139" y="424"/>
                    </a:lnTo>
                    <a:lnTo>
                      <a:pt x="139" y="424"/>
                    </a:lnTo>
                    <a:lnTo>
                      <a:pt x="139" y="503"/>
                    </a:lnTo>
                    <a:lnTo>
                      <a:pt x="139" y="503"/>
                    </a:lnTo>
                    <a:close/>
                    <a:moveTo>
                      <a:pt x="390" y="446"/>
                    </a:moveTo>
                    <a:lnTo>
                      <a:pt x="390" y="446"/>
                    </a:lnTo>
                    <a:lnTo>
                      <a:pt x="390" y="394"/>
                    </a:lnTo>
                    <a:lnTo>
                      <a:pt x="390" y="394"/>
                    </a:lnTo>
                    <a:lnTo>
                      <a:pt x="440" y="394"/>
                    </a:lnTo>
                    <a:lnTo>
                      <a:pt x="440" y="394"/>
                    </a:lnTo>
                    <a:lnTo>
                      <a:pt x="440" y="446"/>
                    </a:lnTo>
                    <a:lnTo>
                      <a:pt x="440" y="446"/>
                    </a:lnTo>
                    <a:lnTo>
                      <a:pt x="390" y="446"/>
                    </a:lnTo>
                    <a:lnTo>
                      <a:pt x="390" y="446"/>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8" name="Freeform 24">
                <a:extLst>
                  <a:ext uri="{FF2B5EF4-FFF2-40B4-BE49-F238E27FC236}">
                    <a16:creationId xmlns:a16="http://schemas.microsoft.com/office/drawing/2014/main" id="{9A584B57-FCC8-4BDF-A014-F510321BA91B}"/>
                  </a:ext>
                </a:extLst>
              </p:cNvPr>
              <p:cNvSpPr>
                <a:spLocks noEditPoints="1"/>
              </p:cNvSpPr>
              <p:nvPr/>
            </p:nvSpPr>
            <p:spPr bwMode="auto">
              <a:xfrm>
                <a:off x="13974" y="84"/>
                <a:ext cx="615" cy="616"/>
              </a:xfrm>
              <a:custGeom>
                <a:avLst/>
                <a:gdLst>
                  <a:gd name="T0" fmla="*/ 502 w 615"/>
                  <a:gd name="T1" fmla="*/ 511 h 616"/>
                  <a:gd name="T2" fmla="*/ 473 w 615"/>
                  <a:gd name="T3" fmla="*/ 523 h 616"/>
                  <a:gd name="T4" fmla="*/ 457 w 615"/>
                  <a:gd name="T5" fmla="*/ 523 h 616"/>
                  <a:gd name="T6" fmla="*/ 437 w 615"/>
                  <a:gd name="T7" fmla="*/ 517 h 616"/>
                  <a:gd name="T8" fmla="*/ 427 w 615"/>
                  <a:gd name="T9" fmla="*/ 501 h 616"/>
                  <a:gd name="T10" fmla="*/ 425 w 615"/>
                  <a:gd name="T11" fmla="*/ 485 h 616"/>
                  <a:gd name="T12" fmla="*/ 607 w 615"/>
                  <a:gd name="T13" fmla="*/ 327 h 616"/>
                  <a:gd name="T14" fmla="*/ 607 w 615"/>
                  <a:gd name="T15" fmla="*/ 240 h 616"/>
                  <a:gd name="T16" fmla="*/ 354 w 615"/>
                  <a:gd name="T17" fmla="*/ 0 h 616"/>
                  <a:gd name="T18" fmla="*/ 259 w 615"/>
                  <a:gd name="T19" fmla="*/ 0 h 616"/>
                  <a:gd name="T20" fmla="*/ 10 w 615"/>
                  <a:gd name="T21" fmla="*/ 240 h 616"/>
                  <a:gd name="T22" fmla="*/ 10 w 615"/>
                  <a:gd name="T23" fmla="*/ 327 h 616"/>
                  <a:gd name="T24" fmla="*/ 162 w 615"/>
                  <a:gd name="T25" fmla="*/ 345 h 616"/>
                  <a:gd name="T26" fmla="*/ 154 w 615"/>
                  <a:gd name="T27" fmla="*/ 398 h 616"/>
                  <a:gd name="T28" fmla="*/ 134 w 615"/>
                  <a:gd name="T29" fmla="*/ 442 h 616"/>
                  <a:gd name="T30" fmla="*/ 101 w 615"/>
                  <a:gd name="T31" fmla="*/ 483 h 616"/>
                  <a:gd name="T32" fmla="*/ 57 w 615"/>
                  <a:gd name="T33" fmla="*/ 515 h 616"/>
                  <a:gd name="T34" fmla="*/ 0 w 615"/>
                  <a:gd name="T35" fmla="*/ 541 h 616"/>
                  <a:gd name="T36" fmla="*/ 67 w 615"/>
                  <a:gd name="T37" fmla="*/ 616 h 616"/>
                  <a:gd name="T38" fmla="*/ 111 w 615"/>
                  <a:gd name="T39" fmla="*/ 596 h 616"/>
                  <a:gd name="T40" fmla="*/ 168 w 615"/>
                  <a:gd name="T41" fmla="*/ 560 h 616"/>
                  <a:gd name="T42" fmla="*/ 210 w 615"/>
                  <a:gd name="T43" fmla="*/ 509 h 616"/>
                  <a:gd name="T44" fmla="*/ 241 w 615"/>
                  <a:gd name="T45" fmla="*/ 451 h 616"/>
                  <a:gd name="T46" fmla="*/ 257 w 615"/>
                  <a:gd name="T47" fmla="*/ 380 h 616"/>
                  <a:gd name="T48" fmla="*/ 259 w 615"/>
                  <a:gd name="T49" fmla="*/ 327 h 616"/>
                  <a:gd name="T50" fmla="*/ 332 w 615"/>
                  <a:gd name="T51" fmla="*/ 503 h 616"/>
                  <a:gd name="T52" fmla="*/ 338 w 615"/>
                  <a:gd name="T53" fmla="*/ 548 h 616"/>
                  <a:gd name="T54" fmla="*/ 372 w 615"/>
                  <a:gd name="T55" fmla="*/ 590 h 616"/>
                  <a:gd name="T56" fmla="*/ 433 w 615"/>
                  <a:gd name="T57" fmla="*/ 604 h 616"/>
                  <a:gd name="T58" fmla="*/ 491 w 615"/>
                  <a:gd name="T59" fmla="*/ 604 h 616"/>
                  <a:gd name="T60" fmla="*/ 558 w 615"/>
                  <a:gd name="T61" fmla="*/ 590 h 616"/>
                  <a:gd name="T62" fmla="*/ 572 w 615"/>
                  <a:gd name="T63" fmla="*/ 578 h 616"/>
                  <a:gd name="T64" fmla="*/ 590 w 615"/>
                  <a:gd name="T65" fmla="*/ 541 h 616"/>
                  <a:gd name="T66" fmla="*/ 615 w 615"/>
                  <a:gd name="T67" fmla="*/ 404 h 616"/>
                  <a:gd name="T68" fmla="*/ 526 w 615"/>
                  <a:gd name="T69" fmla="*/ 378 h 616"/>
                  <a:gd name="T70" fmla="*/ 512 w 615"/>
                  <a:gd name="T71" fmla="*/ 487 h 616"/>
                  <a:gd name="T72" fmla="*/ 388 w 615"/>
                  <a:gd name="T73" fmla="*/ 170 h 616"/>
                  <a:gd name="T74" fmla="*/ 455 w 615"/>
                  <a:gd name="T75" fmla="*/ 228 h 616"/>
                  <a:gd name="T76" fmla="*/ 582 w 615"/>
                  <a:gd name="T77" fmla="*/ 91 h 616"/>
                  <a:gd name="T78" fmla="*/ 502 w 615"/>
                  <a:gd name="T79" fmla="*/ 36 h 616"/>
                  <a:gd name="T80" fmla="*/ 415 w 615"/>
                  <a:gd name="T81" fmla="*/ 143 h 616"/>
                  <a:gd name="T82" fmla="*/ 388 w 615"/>
                  <a:gd name="T83" fmla="*/ 170 h 616"/>
                  <a:gd name="T84" fmla="*/ 91 w 615"/>
                  <a:gd name="T85" fmla="*/ 149 h 616"/>
                  <a:gd name="T86" fmla="*/ 227 w 615"/>
                  <a:gd name="T87" fmla="*/ 163 h 616"/>
                  <a:gd name="T88" fmla="*/ 105 w 615"/>
                  <a:gd name="T89" fmla="*/ 36 h 616"/>
                  <a:gd name="T90" fmla="*/ 37 w 615"/>
                  <a:gd name="T91" fmla="*/ 89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5" h="616">
                    <a:moveTo>
                      <a:pt x="508" y="503"/>
                    </a:moveTo>
                    <a:lnTo>
                      <a:pt x="508" y="503"/>
                    </a:lnTo>
                    <a:lnTo>
                      <a:pt x="502" y="511"/>
                    </a:lnTo>
                    <a:lnTo>
                      <a:pt x="493" y="517"/>
                    </a:lnTo>
                    <a:lnTo>
                      <a:pt x="483" y="521"/>
                    </a:lnTo>
                    <a:lnTo>
                      <a:pt x="473" y="523"/>
                    </a:lnTo>
                    <a:lnTo>
                      <a:pt x="473" y="523"/>
                    </a:lnTo>
                    <a:lnTo>
                      <a:pt x="457" y="523"/>
                    </a:lnTo>
                    <a:lnTo>
                      <a:pt x="457" y="523"/>
                    </a:lnTo>
                    <a:lnTo>
                      <a:pt x="451" y="523"/>
                    </a:lnTo>
                    <a:lnTo>
                      <a:pt x="443" y="521"/>
                    </a:lnTo>
                    <a:lnTo>
                      <a:pt x="437" y="517"/>
                    </a:lnTo>
                    <a:lnTo>
                      <a:pt x="433" y="513"/>
                    </a:lnTo>
                    <a:lnTo>
                      <a:pt x="429" y="509"/>
                    </a:lnTo>
                    <a:lnTo>
                      <a:pt x="427" y="501"/>
                    </a:lnTo>
                    <a:lnTo>
                      <a:pt x="425" y="493"/>
                    </a:lnTo>
                    <a:lnTo>
                      <a:pt x="425" y="485"/>
                    </a:lnTo>
                    <a:lnTo>
                      <a:pt x="425" y="485"/>
                    </a:lnTo>
                    <a:lnTo>
                      <a:pt x="425" y="327"/>
                    </a:lnTo>
                    <a:lnTo>
                      <a:pt x="425" y="327"/>
                    </a:lnTo>
                    <a:lnTo>
                      <a:pt x="607" y="327"/>
                    </a:lnTo>
                    <a:lnTo>
                      <a:pt x="607" y="327"/>
                    </a:lnTo>
                    <a:lnTo>
                      <a:pt x="607" y="240"/>
                    </a:lnTo>
                    <a:lnTo>
                      <a:pt x="607" y="240"/>
                    </a:lnTo>
                    <a:lnTo>
                      <a:pt x="354" y="240"/>
                    </a:lnTo>
                    <a:lnTo>
                      <a:pt x="354" y="240"/>
                    </a:lnTo>
                    <a:lnTo>
                      <a:pt x="354" y="0"/>
                    </a:lnTo>
                    <a:lnTo>
                      <a:pt x="354" y="0"/>
                    </a:lnTo>
                    <a:lnTo>
                      <a:pt x="259" y="0"/>
                    </a:lnTo>
                    <a:lnTo>
                      <a:pt x="259" y="0"/>
                    </a:lnTo>
                    <a:lnTo>
                      <a:pt x="259" y="240"/>
                    </a:lnTo>
                    <a:lnTo>
                      <a:pt x="259" y="240"/>
                    </a:lnTo>
                    <a:lnTo>
                      <a:pt x="10" y="240"/>
                    </a:lnTo>
                    <a:lnTo>
                      <a:pt x="10" y="240"/>
                    </a:lnTo>
                    <a:lnTo>
                      <a:pt x="10" y="327"/>
                    </a:lnTo>
                    <a:lnTo>
                      <a:pt x="10" y="327"/>
                    </a:lnTo>
                    <a:lnTo>
                      <a:pt x="162" y="327"/>
                    </a:lnTo>
                    <a:lnTo>
                      <a:pt x="162" y="327"/>
                    </a:lnTo>
                    <a:lnTo>
                      <a:pt x="162" y="345"/>
                    </a:lnTo>
                    <a:lnTo>
                      <a:pt x="160" y="364"/>
                    </a:lnTo>
                    <a:lnTo>
                      <a:pt x="158" y="382"/>
                    </a:lnTo>
                    <a:lnTo>
                      <a:pt x="154" y="398"/>
                    </a:lnTo>
                    <a:lnTo>
                      <a:pt x="148" y="414"/>
                    </a:lnTo>
                    <a:lnTo>
                      <a:pt x="142" y="428"/>
                    </a:lnTo>
                    <a:lnTo>
                      <a:pt x="134" y="442"/>
                    </a:lnTo>
                    <a:lnTo>
                      <a:pt x="124" y="457"/>
                    </a:lnTo>
                    <a:lnTo>
                      <a:pt x="113" y="471"/>
                    </a:lnTo>
                    <a:lnTo>
                      <a:pt x="101" y="483"/>
                    </a:lnTo>
                    <a:lnTo>
                      <a:pt x="87" y="495"/>
                    </a:lnTo>
                    <a:lnTo>
                      <a:pt x="73" y="505"/>
                    </a:lnTo>
                    <a:lnTo>
                      <a:pt x="57" y="515"/>
                    </a:lnTo>
                    <a:lnTo>
                      <a:pt x="39" y="525"/>
                    </a:lnTo>
                    <a:lnTo>
                      <a:pt x="0" y="541"/>
                    </a:lnTo>
                    <a:lnTo>
                      <a:pt x="0" y="541"/>
                    </a:lnTo>
                    <a:lnTo>
                      <a:pt x="16" y="558"/>
                    </a:lnTo>
                    <a:lnTo>
                      <a:pt x="33" y="576"/>
                    </a:lnTo>
                    <a:lnTo>
                      <a:pt x="67" y="616"/>
                    </a:lnTo>
                    <a:lnTo>
                      <a:pt x="67" y="616"/>
                    </a:lnTo>
                    <a:lnTo>
                      <a:pt x="89" y="606"/>
                    </a:lnTo>
                    <a:lnTo>
                      <a:pt x="111" y="596"/>
                    </a:lnTo>
                    <a:lnTo>
                      <a:pt x="132" y="586"/>
                    </a:lnTo>
                    <a:lnTo>
                      <a:pt x="152" y="574"/>
                    </a:lnTo>
                    <a:lnTo>
                      <a:pt x="168" y="560"/>
                    </a:lnTo>
                    <a:lnTo>
                      <a:pt x="184" y="543"/>
                    </a:lnTo>
                    <a:lnTo>
                      <a:pt x="198" y="527"/>
                    </a:lnTo>
                    <a:lnTo>
                      <a:pt x="210" y="509"/>
                    </a:lnTo>
                    <a:lnTo>
                      <a:pt x="223" y="491"/>
                    </a:lnTo>
                    <a:lnTo>
                      <a:pt x="233" y="471"/>
                    </a:lnTo>
                    <a:lnTo>
                      <a:pt x="241" y="451"/>
                    </a:lnTo>
                    <a:lnTo>
                      <a:pt x="247" y="428"/>
                    </a:lnTo>
                    <a:lnTo>
                      <a:pt x="253" y="404"/>
                    </a:lnTo>
                    <a:lnTo>
                      <a:pt x="257" y="380"/>
                    </a:lnTo>
                    <a:lnTo>
                      <a:pt x="259" y="353"/>
                    </a:lnTo>
                    <a:lnTo>
                      <a:pt x="259" y="327"/>
                    </a:lnTo>
                    <a:lnTo>
                      <a:pt x="259" y="327"/>
                    </a:lnTo>
                    <a:lnTo>
                      <a:pt x="332" y="327"/>
                    </a:lnTo>
                    <a:lnTo>
                      <a:pt x="332" y="327"/>
                    </a:lnTo>
                    <a:lnTo>
                      <a:pt x="332" y="503"/>
                    </a:lnTo>
                    <a:lnTo>
                      <a:pt x="332" y="503"/>
                    </a:lnTo>
                    <a:lnTo>
                      <a:pt x="334" y="527"/>
                    </a:lnTo>
                    <a:lnTo>
                      <a:pt x="338" y="548"/>
                    </a:lnTo>
                    <a:lnTo>
                      <a:pt x="346" y="566"/>
                    </a:lnTo>
                    <a:lnTo>
                      <a:pt x="358" y="580"/>
                    </a:lnTo>
                    <a:lnTo>
                      <a:pt x="372" y="590"/>
                    </a:lnTo>
                    <a:lnTo>
                      <a:pt x="388" y="598"/>
                    </a:lnTo>
                    <a:lnTo>
                      <a:pt x="409" y="602"/>
                    </a:lnTo>
                    <a:lnTo>
                      <a:pt x="433" y="604"/>
                    </a:lnTo>
                    <a:lnTo>
                      <a:pt x="433" y="604"/>
                    </a:lnTo>
                    <a:lnTo>
                      <a:pt x="491" y="604"/>
                    </a:lnTo>
                    <a:lnTo>
                      <a:pt x="491" y="604"/>
                    </a:lnTo>
                    <a:lnTo>
                      <a:pt x="518" y="602"/>
                    </a:lnTo>
                    <a:lnTo>
                      <a:pt x="540" y="598"/>
                    </a:lnTo>
                    <a:lnTo>
                      <a:pt x="558" y="590"/>
                    </a:lnTo>
                    <a:lnTo>
                      <a:pt x="566" y="584"/>
                    </a:lnTo>
                    <a:lnTo>
                      <a:pt x="572" y="578"/>
                    </a:lnTo>
                    <a:lnTo>
                      <a:pt x="572" y="578"/>
                    </a:lnTo>
                    <a:lnTo>
                      <a:pt x="578" y="570"/>
                    </a:lnTo>
                    <a:lnTo>
                      <a:pt x="584" y="558"/>
                    </a:lnTo>
                    <a:lnTo>
                      <a:pt x="590" y="541"/>
                    </a:lnTo>
                    <a:lnTo>
                      <a:pt x="597" y="521"/>
                    </a:lnTo>
                    <a:lnTo>
                      <a:pt x="607" y="471"/>
                    </a:lnTo>
                    <a:lnTo>
                      <a:pt x="615" y="404"/>
                    </a:lnTo>
                    <a:lnTo>
                      <a:pt x="615" y="404"/>
                    </a:lnTo>
                    <a:lnTo>
                      <a:pt x="574" y="392"/>
                    </a:lnTo>
                    <a:lnTo>
                      <a:pt x="526" y="378"/>
                    </a:lnTo>
                    <a:lnTo>
                      <a:pt x="526" y="378"/>
                    </a:lnTo>
                    <a:lnTo>
                      <a:pt x="516" y="461"/>
                    </a:lnTo>
                    <a:lnTo>
                      <a:pt x="512" y="487"/>
                    </a:lnTo>
                    <a:lnTo>
                      <a:pt x="508" y="503"/>
                    </a:lnTo>
                    <a:lnTo>
                      <a:pt x="508" y="503"/>
                    </a:lnTo>
                    <a:close/>
                    <a:moveTo>
                      <a:pt x="388" y="170"/>
                    </a:moveTo>
                    <a:lnTo>
                      <a:pt x="388" y="170"/>
                    </a:lnTo>
                    <a:lnTo>
                      <a:pt x="455" y="228"/>
                    </a:lnTo>
                    <a:lnTo>
                      <a:pt x="455" y="228"/>
                    </a:lnTo>
                    <a:lnTo>
                      <a:pt x="481" y="204"/>
                    </a:lnTo>
                    <a:lnTo>
                      <a:pt x="510" y="174"/>
                    </a:lnTo>
                    <a:lnTo>
                      <a:pt x="582" y="91"/>
                    </a:lnTo>
                    <a:lnTo>
                      <a:pt x="582" y="91"/>
                    </a:lnTo>
                    <a:lnTo>
                      <a:pt x="502" y="36"/>
                    </a:lnTo>
                    <a:lnTo>
                      <a:pt x="502" y="36"/>
                    </a:lnTo>
                    <a:lnTo>
                      <a:pt x="471" y="75"/>
                    </a:lnTo>
                    <a:lnTo>
                      <a:pt x="443" y="111"/>
                    </a:lnTo>
                    <a:lnTo>
                      <a:pt x="415" y="143"/>
                    </a:lnTo>
                    <a:lnTo>
                      <a:pt x="388" y="170"/>
                    </a:lnTo>
                    <a:lnTo>
                      <a:pt x="388" y="170"/>
                    </a:lnTo>
                    <a:lnTo>
                      <a:pt x="388" y="170"/>
                    </a:lnTo>
                    <a:close/>
                    <a:moveTo>
                      <a:pt x="37" y="89"/>
                    </a:moveTo>
                    <a:lnTo>
                      <a:pt x="37" y="89"/>
                    </a:lnTo>
                    <a:lnTo>
                      <a:pt x="91" y="149"/>
                    </a:lnTo>
                    <a:lnTo>
                      <a:pt x="150" y="222"/>
                    </a:lnTo>
                    <a:lnTo>
                      <a:pt x="150" y="222"/>
                    </a:lnTo>
                    <a:lnTo>
                      <a:pt x="227" y="163"/>
                    </a:lnTo>
                    <a:lnTo>
                      <a:pt x="227" y="163"/>
                    </a:lnTo>
                    <a:lnTo>
                      <a:pt x="174" y="105"/>
                    </a:lnTo>
                    <a:lnTo>
                      <a:pt x="105" y="36"/>
                    </a:lnTo>
                    <a:lnTo>
                      <a:pt x="105" y="36"/>
                    </a:lnTo>
                    <a:lnTo>
                      <a:pt x="37" y="89"/>
                    </a:lnTo>
                    <a:lnTo>
                      <a:pt x="37" y="89"/>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9" name="Freeform 25">
                <a:extLst>
                  <a:ext uri="{FF2B5EF4-FFF2-40B4-BE49-F238E27FC236}">
                    <a16:creationId xmlns:a16="http://schemas.microsoft.com/office/drawing/2014/main" id="{777209AD-DAF2-40F8-B53B-17FE3AEF44FE}"/>
                  </a:ext>
                </a:extLst>
              </p:cNvPr>
              <p:cNvSpPr>
                <a:spLocks noEditPoints="1"/>
              </p:cNvSpPr>
              <p:nvPr/>
            </p:nvSpPr>
            <p:spPr bwMode="auto">
              <a:xfrm>
                <a:off x="14619" y="112"/>
                <a:ext cx="566" cy="590"/>
              </a:xfrm>
              <a:custGeom>
                <a:avLst/>
                <a:gdLst>
                  <a:gd name="T0" fmla="*/ 566 w 566"/>
                  <a:gd name="T1" fmla="*/ 0 h 590"/>
                  <a:gd name="T2" fmla="*/ 47 w 566"/>
                  <a:gd name="T3" fmla="*/ 0 h 590"/>
                  <a:gd name="T4" fmla="*/ 47 w 566"/>
                  <a:gd name="T5" fmla="*/ 295 h 590"/>
                  <a:gd name="T6" fmla="*/ 44 w 566"/>
                  <a:gd name="T7" fmla="*/ 376 h 590"/>
                  <a:gd name="T8" fmla="*/ 36 w 566"/>
                  <a:gd name="T9" fmla="*/ 443 h 590"/>
                  <a:gd name="T10" fmla="*/ 20 w 566"/>
                  <a:gd name="T11" fmla="*/ 497 h 590"/>
                  <a:gd name="T12" fmla="*/ 0 w 566"/>
                  <a:gd name="T13" fmla="*/ 538 h 590"/>
                  <a:gd name="T14" fmla="*/ 38 w 566"/>
                  <a:gd name="T15" fmla="*/ 562 h 590"/>
                  <a:gd name="T16" fmla="*/ 79 w 566"/>
                  <a:gd name="T17" fmla="*/ 590 h 590"/>
                  <a:gd name="T18" fmla="*/ 97 w 566"/>
                  <a:gd name="T19" fmla="*/ 558 h 590"/>
                  <a:gd name="T20" fmla="*/ 113 w 566"/>
                  <a:gd name="T21" fmla="*/ 513 h 590"/>
                  <a:gd name="T22" fmla="*/ 123 w 566"/>
                  <a:gd name="T23" fmla="*/ 461 h 590"/>
                  <a:gd name="T24" fmla="*/ 131 w 566"/>
                  <a:gd name="T25" fmla="*/ 398 h 590"/>
                  <a:gd name="T26" fmla="*/ 265 w 566"/>
                  <a:gd name="T27" fmla="*/ 398 h 590"/>
                  <a:gd name="T28" fmla="*/ 265 w 566"/>
                  <a:gd name="T29" fmla="*/ 574 h 590"/>
                  <a:gd name="T30" fmla="*/ 352 w 566"/>
                  <a:gd name="T31" fmla="*/ 574 h 590"/>
                  <a:gd name="T32" fmla="*/ 352 w 566"/>
                  <a:gd name="T33" fmla="*/ 398 h 590"/>
                  <a:gd name="T34" fmla="*/ 481 w 566"/>
                  <a:gd name="T35" fmla="*/ 398 h 590"/>
                  <a:gd name="T36" fmla="*/ 481 w 566"/>
                  <a:gd name="T37" fmla="*/ 455 h 590"/>
                  <a:gd name="T38" fmla="*/ 481 w 566"/>
                  <a:gd name="T39" fmla="*/ 463 h 590"/>
                  <a:gd name="T40" fmla="*/ 475 w 566"/>
                  <a:gd name="T41" fmla="*/ 477 h 590"/>
                  <a:gd name="T42" fmla="*/ 465 w 566"/>
                  <a:gd name="T43" fmla="*/ 487 h 590"/>
                  <a:gd name="T44" fmla="*/ 451 w 566"/>
                  <a:gd name="T45" fmla="*/ 491 h 590"/>
                  <a:gd name="T46" fmla="*/ 441 w 566"/>
                  <a:gd name="T47" fmla="*/ 493 h 590"/>
                  <a:gd name="T48" fmla="*/ 372 w 566"/>
                  <a:gd name="T49" fmla="*/ 489 h 590"/>
                  <a:gd name="T50" fmla="*/ 386 w 566"/>
                  <a:gd name="T51" fmla="*/ 534 h 590"/>
                  <a:gd name="T52" fmla="*/ 396 w 566"/>
                  <a:gd name="T53" fmla="*/ 580 h 590"/>
                  <a:gd name="T54" fmla="*/ 475 w 566"/>
                  <a:gd name="T55" fmla="*/ 578 h 590"/>
                  <a:gd name="T56" fmla="*/ 493 w 566"/>
                  <a:gd name="T57" fmla="*/ 576 h 590"/>
                  <a:gd name="T58" fmla="*/ 526 w 566"/>
                  <a:gd name="T59" fmla="*/ 568 h 590"/>
                  <a:gd name="T60" fmla="*/ 548 w 566"/>
                  <a:gd name="T61" fmla="*/ 552 h 590"/>
                  <a:gd name="T62" fmla="*/ 558 w 566"/>
                  <a:gd name="T63" fmla="*/ 540 h 590"/>
                  <a:gd name="T64" fmla="*/ 566 w 566"/>
                  <a:gd name="T65" fmla="*/ 507 h 590"/>
                  <a:gd name="T66" fmla="*/ 566 w 566"/>
                  <a:gd name="T67" fmla="*/ 489 h 590"/>
                  <a:gd name="T68" fmla="*/ 566 w 566"/>
                  <a:gd name="T69" fmla="*/ 0 h 590"/>
                  <a:gd name="T70" fmla="*/ 133 w 566"/>
                  <a:gd name="T71" fmla="*/ 83 h 590"/>
                  <a:gd name="T72" fmla="*/ 265 w 566"/>
                  <a:gd name="T73" fmla="*/ 83 h 590"/>
                  <a:gd name="T74" fmla="*/ 265 w 566"/>
                  <a:gd name="T75" fmla="*/ 160 h 590"/>
                  <a:gd name="T76" fmla="*/ 133 w 566"/>
                  <a:gd name="T77" fmla="*/ 160 h 590"/>
                  <a:gd name="T78" fmla="*/ 133 w 566"/>
                  <a:gd name="T79" fmla="*/ 83 h 590"/>
                  <a:gd name="T80" fmla="*/ 481 w 566"/>
                  <a:gd name="T81" fmla="*/ 160 h 590"/>
                  <a:gd name="T82" fmla="*/ 352 w 566"/>
                  <a:gd name="T83" fmla="*/ 160 h 590"/>
                  <a:gd name="T84" fmla="*/ 352 w 566"/>
                  <a:gd name="T85" fmla="*/ 83 h 590"/>
                  <a:gd name="T86" fmla="*/ 481 w 566"/>
                  <a:gd name="T87" fmla="*/ 83 h 590"/>
                  <a:gd name="T88" fmla="*/ 481 w 566"/>
                  <a:gd name="T89" fmla="*/ 160 h 590"/>
                  <a:gd name="T90" fmla="*/ 133 w 566"/>
                  <a:gd name="T91" fmla="*/ 241 h 590"/>
                  <a:gd name="T92" fmla="*/ 265 w 566"/>
                  <a:gd name="T93" fmla="*/ 241 h 590"/>
                  <a:gd name="T94" fmla="*/ 265 w 566"/>
                  <a:gd name="T95" fmla="*/ 317 h 590"/>
                  <a:gd name="T96" fmla="*/ 133 w 566"/>
                  <a:gd name="T97" fmla="*/ 317 h 590"/>
                  <a:gd name="T98" fmla="*/ 133 w 566"/>
                  <a:gd name="T99" fmla="*/ 241 h 590"/>
                  <a:gd name="T100" fmla="*/ 352 w 566"/>
                  <a:gd name="T101" fmla="*/ 241 h 590"/>
                  <a:gd name="T102" fmla="*/ 481 w 566"/>
                  <a:gd name="T103" fmla="*/ 241 h 590"/>
                  <a:gd name="T104" fmla="*/ 481 w 566"/>
                  <a:gd name="T105" fmla="*/ 317 h 590"/>
                  <a:gd name="T106" fmla="*/ 352 w 566"/>
                  <a:gd name="T107" fmla="*/ 317 h 590"/>
                  <a:gd name="T108" fmla="*/ 352 w 566"/>
                  <a:gd name="T109" fmla="*/ 241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6" h="590">
                    <a:moveTo>
                      <a:pt x="566" y="0"/>
                    </a:moveTo>
                    <a:lnTo>
                      <a:pt x="566" y="0"/>
                    </a:lnTo>
                    <a:lnTo>
                      <a:pt x="47" y="0"/>
                    </a:lnTo>
                    <a:lnTo>
                      <a:pt x="47" y="0"/>
                    </a:lnTo>
                    <a:lnTo>
                      <a:pt x="47" y="295"/>
                    </a:lnTo>
                    <a:lnTo>
                      <a:pt x="47" y="295"/>
                    </a:lnTo>
                    <a:lnTo>
                      <a:pt x="47" y="336"/>
                    </a:lnTo>
                    <a:lnTo>
                      <a:pt x="44" y="376"/>
                    </a:lnTo>
                    <a:lnTo>
                      <a:pt x="40" y="410"/>
                    </a:lnTo>
                    <a:lnTo>
                      <a:pt x="36" y="443"/>
                    </a:lnTo>
                    <a:lnTo>
                      <a:pt x="28" y="471"/>
                    </a:lnTo>
                    <a:lnTo>
                      <a:pt x="20" y="497"/>
                    </a:lnTo>
                    <a:lnTo>
                      <a:pt x="10" y="520"/>
                    </a:lnTo>
                    <a:lnTo>
                      <a:pt x="0" y="538"/>
                    </a:lnTo>
                    <a:lnTo>
                      <a:pt x="0" y="538"/>
                    </a:lnTo>
                    <a:lnTo>
                      <a:pt x="38" y="562"/>
                    </a:lnTo>
                    <a:lnTo>
                      <a:pt x="79" y="590"/>
                    </a:lnTo>
                    <a:lnTo>
                      <a:pt x="79" y="590"/>
                    </a:lnTo>
                    <a:lnTo>
                      <a:pt x="89" y="574"/>
                    </a:lnTo>
                    <a:lnTo>
                      <a:pt x="97" y="558"/>
                    </a:lnTo>
                    <a:lnTo>
                      <a:pt x="105" y="538"/>
                    </a:lnTo>
                    <a:lnTo>
                      <a:pt x="113" y="513"/>
                    </a:lnTo>
                    <a:lnTo>
                      <a:pt x="119" y="489"/>
                    </a:lnTo>
                    <a:lnTo>
                      <a:pt x="123" y="461"/>
                    </a:lnTo>
                    <a:lnTo>
                      <a:pt x="127" y="431"/>
                    </a:lnTo>
                    <a:lnTo>
                      <a:pt x="131" y="398"/>
                    </a:lnTo>
                    <a:lnTo>
                      <a:pt x="131" y="398"/>
                    </a:lnTo>
                    <a:lnTo>
                      <a:pt x="265" y="398"/>
                    </a:lnTo>
                    <a:lnTo>
                      <a:pt x="265" y="398"/>
                    </a:lnTo>
                    <a:lnTo>
                      <a:pt x="265" y="574"/>
                    </a:lnTo>
                    <a:lnTo>
                      <a:pt x="265" y="574"/>
                    </a:lnTo>
                    <a:lnTo>
                      <a:pt x="352" y="574"/>
                    </a:lnTo>
                    <a:lnTo>
                      <a:pt x="352" y="574"/>
                    </a:lnTo>
                    <a:lnTo>
                      <a:pt x="352" y="398"/>
                    </a:lnTo>
                    <a:lnTo>
                      <a:pt x="352" y="398"/>
                    </a:lnTo>
                    <a:lnTo>
                      <a:pt x="481" y="398"/>
                    </a:lnTo>
                    <a:lnTo>
                      <a:pt x="481" y="398"/>
                    </a:lnTo>
                    <a:lnTo>
                      <a:pt x="481" y="455"/>
                    </a:lnTo>
                    <a:lnTo>
                      <a:pt x="481" y="455"/>
                    </a:lnTo>
                    <a:lnTo>
                      <a:pt x="481" y="463"/>
                    </a:lnTo>
                    <a:lnTo>
                      <a:pt x="479" y="471"/>
                    </a:lnTo>
                    <a:lnTo>
                      <a:pt x="475" y="477"/>
                    </a:lnTo>
                    <a:lnTo>
                      <a:pt x="471" y="483"/>
                    </a:lnTo>
                    <a:lnTo>
                      <a:pt x="465" y="487"/>
                    </a:lnTo>
                    <a:lnTo>
                      <a:pt x="459" y="489"/>
                    </a:lnTo>
                    <a:lnTo>
                      <a:pt x="451" y="491"/>
                    </a:lnTo>
                    <a:lnTo>
                      <a:pt x="441" y="493"/>
                    </a:lnTo>
                    <a:lnTo>
                      <a:pt x="441" y="493"/>
                    </a:lnTo>
                    <a:lnTo>
                      <a:pt x="422" y="491"/>
                    </a:lnTo>
                    <a:lnTo>
                      <a:pt x="372" y="489"/>
                    </a:lnTo>
                    <a:lnTo>
                      <a:pt x="372" y="489"/>
                    </a:lnTo>
                    <a:lnTo>
                      <a:pt x="386" y="534"/>
                    </a:lnTo>
                    <a:lnTo>
                      <a:pt x="396" y="580"/>
                    </a:lnTo>
                    <a:lnTo>
                      <a:pt x="396" y="580"/>
                    </a:lnTo>
                    <a:lnTo>
                      <a:pt x="451" y="580"/>
                    </a:lnTo>
                    <a:lnTo>
                      <a:pt x="475" y="578"/>
                    </a:lnTo>
                    <a:lnTo>
                      <a:pt x="493" y="576"/>
                    </a:lnTo>
                    <a:lnTo>
                      <a:pt x="493" y="576"/>
                    </a:lnTo>
                    <a:lnTo>
                      <a:pt x="511" y="574"/>
                    </a:lnTo>
                    <a:lnTo>
                      <a:pt x="526" y="568"/>
                    </a:lnTo>
                    <a:lnTo>
                      <a:pt x="540" y="562"/>
                    </a:lnTo>
                    <a:lnTo>
                      <a:pt x="548" y="552"/>
                    </a:lnTo>
                    <a:lnTo>
                      <a:pt x="548" y="552"/>
                    </a:lnTo>
                    <a:lnTo>
                      <a:pt x="558" y="540"/>
                    </a:lnTo>
                    <a:lnTo>
                      <a:pt x="562" y="526"/>
                    </a:lnTo>
                    <a:lnTo>
                      <a:pt x="566" y="507"/>
                    </a:lnTo>
                    <a:lnTo>
                      <a:pt x="566" y="489"/>
                    </a:lnTo>
                    <a:lnTo>
                      <a:pt x="566" y="489"/>
                    </a:lnTo>
                    <a:lnTo>
                      <a:pt x="566" y="0"/>
                    </a:lnTo>
                    <a:lnTo>
                      <a:pt x="566" y="0"/>
                    </a:lnTo>
                    <a:close/>
                    <a:moveTo>
                      <a:pt x="133" y="83"/>
                    </a:moveTo>
                    <a:lnTo>
                      <a:pt x="133" y="83"/>
                    </a:lnTo>
                    <a:lnTo>
                      <a:pt x="265" y="83"/>
                    </a:lnTo>
                    <a:lnTo>
                      <a:pt x="265" y="83"/>
                    </a:lnTo>
                    <a:lnTo>
                      <a:pt x="265" y="160"/>
                    </a:lnTo>
                    <a:lnTo>
                      <a:pt x="265" y="160"/>
                    </a:lnTo>
                    <a:lnTo>
                      <a:pt x="133" y="160"/>
                    </a:lnTo>
                    <a:lnTo>
                      <a:pt x="133" y="160"/>
                    </a:lnTo>
                    <a:lnTo>
                      <a:pt x="133" y="83"/>
                    </a:lnTo>
                    <a:lnTo>
                      <a:pt x="133" y="83"/>
                    </a:lnTo>
                    <a:close/>
                    <a:moveTo>
                      <a:pt x="481" y="160"/>
                    </a:moveTo>
                    <a:lnTo>
                      <a:pt x="481" y="160"/>
                    </a:lnTo>
                    <a:lnTo>
                      <a:pt x="352" y="160"/>
                    </a:lnTo>
                    <a:lnTo>
                      <a:pt x="352" y="160"/>
                    </a:lnTo>
                    <a:lnTo>
                      <a:pt x="352" y="83"/>
                    </a:lnTo>
                    <a:lnTo>
                      <a:pt x="352" y="83"/>
                    </a:lnTo>
                    <a:lnTo>
                      <a:pt x="481" y="83"/>
                    </a:lnTo>
                    <a:lnTo>
                      <a:pt x="481" y="83"/>
                    </a:lnTo>
                    <a:lnTo>
                      <a:pt x="481" y="160"/>
                    </a:lnTo>
                    <a:lnTo>
                      <a:pt x="481" y="160"/>
                    </a:lnTo>
                    <a:close/>
                    <a:moveTo>
                      <a:pt x="133" y="241"/>
                    </a:moveTo>
                    <a:lnTo>
                      <a:pt x="133" y="241"/>
                    </a:lnTo>
                    <a:lnTo>
                      <a:pt x="265" y="241"/>
                    </a:lnTo>
                    <a:lnTo>
                      <a:pt x="265" y="241"/>
                    </a:lnTo>
                    <a:lnTo>
                      <a:pt x="265" y="317"/>
                    </a:lnTo>
                    <a:lnTo>
                      <a:pt x="265" y="317"/>
                    </a:lnTo>
                    <a:lnTo>
                      <a:pt x="133" y="317"/>
                    </a:lnTo>
                    <a:lnTo>
                      <a:pt x="133" y="317"/>
                    </a:lnTo>
                    <a:lnTo>
                      <a:pt x="133" y="241"/>
                    </a:lnTo>
                    <a:lnTo>
                      <a:pt x="133" y="241"/>
                    </a:lnTo>
                    <a:close/>
                    <a:moveTo>
                      <a:pt x="352" y="241"/>
                    </a:moveTo>
                    <a:lnTo>
                      <a:pt x="352" y="241"/>
                    </a:lnTo>
                    <a:lnTo>
                      <a:pt x="481" y="241"/>
                    </a:lnTo>
                    <a:lnTo>
                      <a:pt x="481" y="241"/>
                    </a:lnTo>
                    <a:lnTo>
                      <a:pt x="481" y="317"/>
                    </a:lnTo>
                    <a:lnTo>
                      <a:pt x="481" y="317"/>
                    </a:lnTo>
                    <a:lnTo>
                      <a:pt x="352" y="317"/>
                    </a:lnTo>
                    <a:lnTo>
                      <a:pt x="352" y="317"/>
                    </a:lnTo>
                    <a:lnTo>
                      <a:pt x="352" y="241"/>
                    </a:lnTo>
                    <a:lnTo>
                      <a:pt x="352" y="241"/>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0" name="Freeform 26">
                <a:extLst>
                  <a:ext uri="{FF2B5EF4-FFF2-40B4-BE49-F238E27FC236}">
                    <a16:creationId xmlns:a16="http://schemas.microsoft.com/office/drawing/2014/main" id="{020AB1EB-8531-4EB2-8341-1573006DD7B3}"/>
                  </a:ext>
                </a:extLst>
              </p:cNvPr>
              <p:cNvSpPr>
                <a:spLocks/>
              </p:cNvSpPr>
              <p:nvPr/>
            </p:nvSpPr>
            <p:spPr bwMode="auto">
              <a:xfrm>
                <a:off x="15264" y="102"/>
                <a:ext cx="479" cy="568"/>
              </a:xfrm>
              <a:custGeom>
                <a:avLst/>
                <a:gdLst>
                  <a:gd name="T0" fmla="*/ 406 w 479"/>
                  <a:gd name="T1" fmla="*/ 0 h 568"/>
                  <a:gd name="T2" fmla="*/ 406 w 479"/>
                  <a:gd name="T3" fmla="*/ 0 h 568"/>
                  <a:gd name="T4" fmla="*/ 372 w 479"/>
                  <a:gd name="T5" fmla="*/ 50 h 568"/>
                  <a:gd name="T6" fmla="*/ 335 w 479"/>
                  <a:gd name="T7" fmla="*/ 95 h 568"/>
                  <a:gd name="T8" fmla="*/ 315 w 479"/>
                  <a:gd name="T9" fmla="*/ 115 h 568"/>
                  <a:gd name="T10" fmla="*/ 295 w 479"/>
                  <a:gd name="T11" fmla="*/ 135 h 568"/>
                  <a:gd name="T12" fmla="*/ 273 w 479"/>
                  <a:gd name="T13" fmla="*/ 156 h 568"/>
                  <a:gd name="T14" fmla="*/ 250 w 479"/>
                  <a:gd name="T15" fmla="*/ 174 h 568"/>
                  <a:gd name="T16" fmla="*/ 250 w 479"/>
                  <a:gd name="T17" fmla="*/ 174 h 568"/>
                  <a:gd name="T18" fmla="*/ 226 w 479"/>
                  <a:gd name="T19" fmla="*/ 192 h 568"/>
                  <a:gd name="T20" fmla="*/ 202 w 479"/>
                  <a:gd name="T21" fmla="*/ 208 h 568"/>
                  <a:gd name="T22" fmla="*/ 143 w 479"/>
                  <a:gd name="T23" fmla="*/ 245 h 568"/>
                  <a:gd name="T24" fmla="*/ 75 w 479"/>
                  <a:gd name="T25" fmla="*/ 279 h 568"/>
                  <a:gd name="T26" fmla="*/ 0 w 479"/>
                  <a:gd name="T27" fmla="*/ 313 h 568"/>
                  <a:gd name="T28" fmla="*/ 0 w 479"/>
                  <a:gd name="T29" fmla="*/ 313 h 568"/>
                  <a:gd name="T30" fmla="*/ 48 w 479"/>
                  <a:gd name="T31" fmla="*/ 390 h 568"/>
                  <a:gd name="T32" fmla="*/ 48 w 479"/>
                  <a:gd name="T33" fmla="*/ 390 h 568"/>
                  <a:gd name="T34" fmla="*/ 101 w 479"/>
                  <a:gd name="T35" fmla="*/ 366 h 568"/>
                  <a:gd name="T36" fmla="*/ 151 w 479"/>
                  <a:gd name="T37" fmla="*/ 342 h 568"/>
                  <a:gd name="T38" fmla="*/ 200 w 479"/>
                  <a:gd name="T39" fmla="*/ 313 h 568"/>
                  <a:gd name="T40" fmla="*/ 246 w 479"/>
                  <a:gd name="T41" fmla="*/ 283 h 568"/>
                  <a:gd name="T42" fmla="*/ 246 w 479"/>
                  <a:gd name="T43" fmla="*/ 283 h 568"/>
                  <a:gd name="T44" fmla="*/ 246 w 479"/>
                  <a:gd name="T45" fmla="*/ 568 h 568"/>
                  <a:gd name="T46" fmla="*/ 246 w 479"/>
                  <a:gd name="T47" fmla="*/ 568 h 568"/>
                  <a:gd name="T48" fmla="*/ 335 w 479"/>
                  <a:gd name="T49" fmla="*/ 568 h 568"/>
                  <a:gd name="T50" fmla="*/ 335 w 479"/>
                  <a:gd name="T51" fmla="*/ 568 h 568"/>
                  <a:gd name="T52" fmla="*/ 335 w 479"/>
                  <a:gd name="T53" fmla="*/ 216 h 568"/>
                  <a:gd name="T54" fmla="*/ 335 w 479"/>
                  <a:gd name="T55" fmla="*/ 216 h 568"/>
                  <a:gd name="T56" fmla="*/ 376 w 479"/>
                  <a:gd name="T57" fmla="*/ 178 h 568"/>
                  <a:gd name="T58" fmla="*/ 412 w 479"/>
                  <a:gd name="T59" fmla="*/ 137 h 568"/>
                  <a:gd name="T60" fmla="*/ 447 w 479"/>
                  <a:gd name="T61" fmla="*/ 95 h 568"/>
                  <a:gd name="T62" fmla="*/ 479 w 479"/>
                  <a:gd name="T63" fmla="*/ 53 h 568"/>
                  <a:gd name="T64" fmla="*/ 479 w 479"/>
                  <a:gd name="T65" fmla="*/ 53 h 568"/>
                  <a:gd name="T66" fmla="*/ 406 w 479"/>
                  <a:gd name="T67" fmla="*/ 0 h 568"/>
                  <a:gd name="T68" fmla="*/ 406 w 479"/>
                  <a:gd name="T69" fmla="*/ 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9" h="568">
                    <a:moveTo>
                      <a:pt x="406" y="0"/>
                    </a:moveTo>
                    <a:lnTo>
                      <a:pt x="406" y="0"/>
                    </a:lnTo>
                    <a:lnTo>
                      <a:pt x="372" y="50"/>
                    </a:lnTo>
                    <a:lnTo>
                      <a:pt x="335" y="95"/>
                    </a:lnTo>
                    <a:lnTo>
                      <a:pt x="315" y="115"/>
                    </a:lnTo>
                    <a:lnTo>
                      <a:pt x="295" y="135"/>
                    </a:lnTo>
                    <a:lnTo>
                      <a:pt x="273" y="156"/>
                    </a:lnTo>
                    <a:lnTo>
                      <a:pt x="250" y="174"/>
                    </a:lnTo>
                    <a:lnTo>
                      <a:pt x="250" y="174"/>
                    </a:lnTo>
                    <a:lnTo>
                      <a:pt x="226" y="192"/>
                    </a:lnTo>
                    <a:lnTo>
                      <a:pt x="202" y="208"/>
                    </a:lnTo>
                    <a:lnTo>
                      <a:pt x="143" y="245"/>
                    </a:lnTo>
                    <a:lnTo>
                      <a:pt x="75" y="279"/>
                    </a:lnTo>
                    <a:lnTo>
                      <a:pt x="0" y="313"/>
                    </a:lnTo>
                    <a:lnTo>
                      <a:pt x="0" y="313"/>
                    </a:lnTo>
                    <a:lnTo>
                      <a:pt x="48" y="390"/>
                    </a:lnTo>
                    <a:lnTo>
                      <a:pt x="48" y="390"/>
                    </a:lnTo>
                    <a:lnTo>
                      <a:pt x="101" y="366"/>
                    </a:lnTo>
                    <a:lnTo>
                      <a:pt x="151" y="342"/>
                    </a:lnTo>
                    <a:lnTo>
                      <a:pt x="200" y="313"/>
                    </a:lnTo>
                    <a:lnTo>
                      <a:pt x="246" y="283"/>
                    </a:lnTo>
                    <a:lnTo>
                      <a:pt x="246" y="283"/>
                    </a:lnTo>
                    <a:lnTo>
                      <a:pt x="246" y="568"/>
                    </a:lnTo>
                    <a:lnTo>
                      <a:pt x="246" y="568"/>
                    </a:lnTo>
                    <a:lnTo>
                      <a:pt x="335" y="568"/>
                    </a:lnTo>
                    <a:lnTo>
                      <a:pt x="335" y="568"/>
                    </a:lnTo>
                    <a:lnTo>
                      <a:pt x="335" y="216"/>
                    </a:lnTo>
                    <a:lnTo>
                      <a:pt x="335" y="216"/>
                    </a:lnTo>
                    <a:lnTo>
                      <a:pt x="376" y="178"/>
                    </a:lnTo>
                    <a:lnTo>
                      <a:pt x="412" y="137"/>
                    </a:lnTo>
                    <a:lnTo>
                      <a:pt x="447" y="95"/>
                    </a:lnTo>
                    <a:lnTo>
                      <a:pt x="479" y="53"/>
                    </a:lnTo>
                    <a:lnTo>
                      <a:pt x="479" y="53"/>
                    </a:lnTo>
                    <a:lnTo>
                      <a:pt x="406" y="0"/>
                    </a:lnTo>
                    <a:lnTo>
                      <a:pt x="406"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1" name="Freeform 27">
                <a:extLst>
                  <a:ext uri="{FF2B5EF4-FFF2-40B4-BE49-F238E27FC236}">
                    <a16:creationId xmlns:a16="http://schemas.microsoft.com/office/drawing/2014/main" id="{21DEF10E-EBB5-4B64-A345-5A5C5FD9D188}"/>
                  </a:ext>
                </a:extLst>
              </p:cNvPr>
              <p:cNvSpPr>
                <a:spLocks noEditPoints="1"/>
              </p:cNvSpPr>
              <p:nvPr/>
            </p:nvSpPr>
            <p:spPr bwMode="auto">
              <a:xfrm>
                <a:off x="15931" y="138"/>
                <a:ext cx="511" cy="487"/>
              </a:xfrm>
              <a:custGeom>
                <a:avLst/>
                <a:gdLst>
                  <a:gd name="T0" fmla="*/ 65 w 511"/>
                  <a:gd name="T1" fmla="*/ 0 h 487"/>
                  <a:gd name="T2" fmla="*/ 65 w 511"/>
                  <a:gd name="T3" fmla="*/ 0 h 487"/>
                  <a:gd name="T4" fmla="*/ 16 w 511"/>
                  <a:gd name="T5" fmla="*/ 63 h 487"/>
                  <a:gd name="T6" fmla="*/ 16 w 511"/>
                  <a:gd name="T7" fmla="*/ 63 h 487"/>
                  <a:gd name="T8" fmla="*/ 52 w 511"/>
                  <a:gd name="T9" fmla="*/ 89 h 487"/>
                  <a:gd name="T10" fmla="*/ 91 w 511"/>
                  <a:gd name="T11" fmla="*/ 120 h 487"/>
                  <a:gd name="T12" fmla="*/ 127 w 511"/>
                  <a:gd name="T13" fmla="*/ 150 h 487"/>
                  <a:gd name="T14" fmla="*/ 166 w 511"/>
                  <a:gd name="T15" fmla="*/ 184 h 487"/>
                  <a:gd name="T16" fmla="*/ 166 w 511"/>
                  <a:gd name="T17" fmla="*/ 184 h 487"/>
                  <a:gd name="T18" fmla="*/ 222 w 511"/>
                  <a:gd name="T19" fmla="*/ 118 h 487"/>
                  <a:gd name="T20" fmla="*/ 222 w 511"/>
                  <a:gd name="T21" fmla="*/ 118 h 487"/>
                  <a:gd name="T22" fmla="*/ 180 w 511"/>
                  <a:gd name="T23" fmla="*/ 83 h 487"/>
                  <a:gd name="T24" fmla="*/ 139 w 511"/>
                  <a:gd name="T25" fmla="*/ 51 h 487"/>
                  <a:gd name="T26" fmla="*/ 101 w 511"/>
                  <a:gd name="T27" fmla="*/ 23 h 487"/>
                  <a:gd name="T28" fmla="*/ 65 w 511"/>
                  <a:gd name="T29" fmla="*/ 0 h 487"/>
                  <a:gd name="T30" fmla="*/ 65 w 511"/>
                  <a:gd name="T31" fmla="*/ 0 h 487"/>
                  <a:gd name="T32" fmla="*/ 65 w 511"/>
                  <a:gd name="T33" fmla="*/ 0 h 487"/>
                  <a:gd name="T34" fmla="*/ 432 w 511"/>
                  <a:gd name="T35" fmla="*/ 101 h 487"/>
                  <a:gd name="T36" fmla="*/ 432 w 511"/>
                  <a:gd name="T37" fmla="*/ 101 h 487"/>
                  <a:gd name="T38" fmla="*/ 414 w 511"/>
                  <a:gd name="T39" fmla="*/ 136 h 487"/>
                  <a:gd name="T40" fmla="*/ 396 w 511"/>
                  <a:gd name="T41" fmla="*/ 168 h 487"/>
                  <a:gd name="T42" fmla="*/ 376 w 511"/>
                  <a:gd name="T43" fmla="*/ 198 h 487"/>
                  <a:gd name="T44" fmla="*/ 356 w 511"/>
                  <a:gd name="T45" fmla="*/ 227 h 487"/>
                  <a:gd name="T46" fmla="*/ 335 w 511"/>
                  <a:gd name="T47" fmla="*/ 251 h 487"/>
                  <a:gd name="T48" fmla="*/ 313 w 511"/>
                  <a:gd name="T49" fmla="*/ 275 h 487"/>
                  <a:gd name="T50" fmla="*/ 289 w 511"/>
                  <a:gd name="T51" fmla="*/ 295 h 487"/>
                  <a:gd name="T52" fmla="*/ 265 w 511"/>
                  <a:gd name="T53" fmla="*/ 314 h 487"/>
                  <a:gd name="T54" fmla="*/ 265 w 511"/>
                  <a:gd name="T55" fmla="*/ 314 h 487"/>
                  <a:gd name="T56" fmla="*/ 240 w 511"/>
                  <a:gd name="T57" fmla="*/ 330 h 487"/>
                  <a:gd name="T58" fmla="*/ 212 w 511"/>
                  <a:gd name="T59" fmla="*/ 344 h 487"/>
                  <a:gd name="T60" fmla="*/ 182 w 511"/>
                  <a:gd name="T61" fmla="*/ 356 h 487"/>
                  <a:gd name="T62" fmla="*/ 151 w 511"/>
                  <a:gd name="T63" fmla="*/ 368 h 487"/>
                  <a:gd name="T64" fmla="*/ 117 w 511"/>
                  <a:gd name="T65" fmla="*/ 378 h 487"/>
                  <a:gd name="T66" fmla="*/ 81 w 511"/>
                  <a:gd name="T67" fmla="*/ 388 h 487"/>
                  <a:gd name="T68" fmla="*/ 42 w 511"/>
                  <a:gd name="T69" fmla="*/ 397 h 487"/>
                  <a:gd name="T70" fmla="*/ 0 w 511"/>
                  <a:gd name="T71" fmla="*/ 403 h 487"/>
                  <a:gd name="T72" fmla="*/ 0 w 511"/>
                  <a:gd name="T73" fmla="*/ 403 h 487"/>
                  <a:gd name="T74" fmla="*/ 38 w 511"/>
                  <a:gd name="T75" fmla="*/ 487 h 487"/>
                  <a:gd name="T76" fmla="*/ 38 w 511"/>
                  <a:gd name="T77" fmla="*/ 487 h 487"/>
                  <a:gd name="T78" fmla="*/ 87 w 511"/>
                  <a:gd name="T79" fmla="*/ 477 h 487"/>
                  <a:gd name="T80" fmla="*/ 133 w 511"/>
                  <a:gd name="T81" fmla="*/ 467 h 487"/>
                  <a:gd name="T82" fmla="*/ 176 w 511"/>
                  <a:gd name="T83" fmla="*/ 453 h 487"/>
                  <a:gd name="T84" fmla="*/ 214 w 511"/>
                  <a:gd name="T85" fmla="*/ 439 h 487"/>
                  <a:gd name="T86" fmla="*/ 250 w 511"/>
                  <a:gd name="T87" fmla="*/ 425 h 487"/>
                  <a:gd name="T88" fmla="*/ 283 w 511"/>
                  <a:gd name="T89" fmla="*/ 407 h 487"/>
                  <a:gd name="T90" fmla="*/ 311 w 511"/>
                  <a:gd name="T91" fmla="*/ 388 h 487"/>
                  <a:gd name="T92" fmla="*/ 337 w 511"/>
                  <a:gd name="T93" fmla="*/ 368 h 487"/>
                  <a:gd name="T94" fmla="*/ 337 w 511"/>
                  <a:gd name="T95" fmla="*/ 368 h 487"/>
                  <a:gd name="T96" fmla="*/ 362 w 511"/>
                  <a:gd name="T97" fmla="*/ 348 h 487"/>
                  <a:gd name="T98" fmla="*/ 386 w 511"/>
                  <a:gd name="T99" fmla="*/ 324 h 487"/>
                  <a:gd name="T100" fmla="*/ 408 w 511"/>
                  <a:gd name="T101" fmla="*/ 299 h 487"/>
                  <a:gd name="T102" fmla="*/ 430 w 511"/>
                  <a:gd name="T103" fmla="*/ 271 h 487"/>
                  <a:gd name="T104" fmla="*/ 451 w 511"/>
                  <a:gd name="T105" fmla="*/ 243 h 487"/>
                  <a:gd name="T106" fmla="*/ 473 w 511"/>
                  <a:gd name="T107" fmla="*/ 211 h 487"/>
                  <a:gd name="T108" fmla="*/ 491 w 511"/>
                  <a:gd name="T109" fmla="*/ 178 h 487"/>
                  <a:gd name="T110" fmla="*/ 511 w 511"/>
                  <a:gd name="T111" fmla="*/ 144 h 487"/>
                  <a:gd name="T112" fmla="*/ 511 w 511"/>
                  <a:gd name="T113" fmla="*/ 144 h 487"/>
                  <a:gd name="T114" fmla="*/ 432 w 511"/>
                  <a:gd name="T115" fmla="*/ 101 h 487"/>
                  <a:gd name="T116" fmla="*/ 432 w 511"/>
                  <a:gd name="T117" fmla="*/ 101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1" h="487">
                    <a:moveTo>
                      <a:pt x="65" y="0"/>
                    </a:moveTo>
                    <a:lnTo>
                      <a:pt x="65" y="0"/>
                    </a:lnTo>
                    <a:lnTo>
                      <a:pt x="16" y="63"/>
                    </a:lnTo>
                    <a:lnTo>
                      <a:pt x="16" y="63"/>
                    </a:lnTo>
                    <a:lnTo>
                      <a:pt x="52" y="89"/>
                    </a:lnTo>
                    <a:lnTo>
                      <a:pt x="91" y="120"/>
                    </a:lnTo>
                    <a:lnTo>
                      <a:pt x="127" y="150"/>
                    </a:lnTo>
                    <a:lnTo>
                      <a:pt x="166" y="184"/>
                    </a:lnTo>
                    <a:lnTo>
                      <a:pt x="166" y="184"/>
                    </a:lnTo>
                    <a:lnTo>
                      <a:pt x="222" y="118"/>
                    </a:lnTo>
                    <a:lnTo>
                      <a:pt x="222" y="118"/>
                    </a:lnTo>
                    <a:lnTo>
                      <a:pt x="180" y="83"/>
                    </a:lnTo>
                    <a:lnTo>
                      <a:pt x="139" y="51"/>
                    </a:lnTo>
                    <a:lnTo>
                      <a:pt x="101" y="23"/>
                    </a:lnTo>
                    <a:lnTo>
                      <a:pt x="65" y="0"/>
                    </a:lnTo>
                    <a:lnTo>
                      <a:pt x="65" y="0"/>
                    </a:lnTo>
                    <a:lnTo>
                      <a:pt x="65" y="0"/>
                    </a:lnTo>
                    <a:close/>
                    <a:moveTo>
                      <a:pt x="432" y="101"/>
                    </a:moveTo>
                    <a:lnTo>
                      <a:pt x="432" y="101"/>
                    </a:lnTo>
                    <a:lnTo>
                      <a:pt x="414" y="136"/>
                    </a:lnTo>
                    <a:lnTo>
                      <a:pt x="396" y="168"/>
                    </a:lnTo>
                    <a:lnTo>
                      <a:pt x="376" y="198"/>
                    </a:lnTo>
                    <a:lnTo>
                      <a:pt x="356" y="227"/>
                    </a:lnTo>
                    <a:lnTo>
                      <a:pt x="335" y="251"/>
                    </a:lnTo>
                    <a:lnTo>
                      <a:pt x="313" y="275"/>
                    </a:lnTo>
                    <a:lnTo>
                      <a:pt x="289" y="295"/>
                    </a:lnTo>
                    <a:lnTo>
                      <a:pt x="265" y="314"/>
                    </a:lnTo>
                    <a:lnTo>
                      <a:pt x="265" y="314"/>
                    </a:lnTo>
                    <a:lnTo>
                      <a:pt x="240" y="330"/>
                    </a:lnTo>
                    <a:lnTo>
                      <a:pt x="212" y="344"/>
                    </a:lnTo>
                    <a:lnTo>
                      <a:pt x="182" y="356"/>
                    </a:lnTo>
                    <a:lnTo>
                      <a:pt x="151" y="368"/>
                    </a:lnTo>
                    <a:lnTo>
                      <a:pt x="117" y="378"/>
                    </a:lnTo>
                    <a:lnTo>
                      <a:pt x="81" y="388"/>
                    </a:lnTo>
                    <a:lnTo>
                      <a:pt x="42" y="397"/>
                    </a:lnTo>
                    <a:lnTo>
                      <a:pt x="0" y="403"/>
                    </a:lnTo>
                    <a:lnTo>
                      <a:pt x="0" y="403"/>
                    </a:lnTo>
                    <a:lnTo>
                      <a:pt x="38" y="487"/>
                    </a:lnTo>
                    <a:lnTo>
                      <a:pt x="38" y="487"/>
                    </a:lnTo>
                    <a:lnTo>
                      <a:pt x="87" y="477"/>
                    </a:lnTo>
                    <a:lnTo>
                      <a:pt x="133" y="467"/>
                    </a:lnTo>
                    <a:lnTo>
                      <a:pt x="176" y="453"/>
                    </a:lnTo>
                    <a:lnTo>
                      <a:pt x="214" y="439"/>
                    </a:lnTo>
                    <a:lnTo>
                      <a:pt x="250" y="425"/>
                    </a:lnTo>
                    <a:lnTo>
                      <a:pt x="283" y="407"/>
                    </a:lnTo>
                    <a:lnTo>
                      <a:pt x="311" y="388"/>
                    </a:lnTo>
                    <a:lnTo>
                      <a:pt x="337" y="368"/>
                    </a:lnTo>
                    <a:lnTo>
                      <a:pt x="337" y="368"/>
                    </a:lnTo>
                    <a:lnTo>
                      <a:pt x="362" y="348"/>
                    </a:lnTo>
                    <a:lnTo>
                      <a:pt x="386" y="324"/>
                    </a:lnTo>
                    <a:lnTo>
                      <a:pt x="408" y="299"/>
                    </a:lnTo>
                    <a:lnTo>
                      <a:pt x="430" y="271"/>
                    </a:lnTo>
                    <a:lnTo>
                      <a:pt x="451" y="243"/>
                    </a:lnTo>
                    <a:lnTo>
                      <a:pt x="473" y="211"/>
                    </a:lnTo>
                    <a:lnTo>
                      <a:pt x="491" y="178"/>
                    </a:lnTo>
                    <a:lnTo>
                      <a:pt x="511" y="144"/>
                    </a:lnTo>
                    <a:lnTo>
                      <a:pt x="511" y="144"/>
                    </a:lnTo>
                    <a:lnTo>
                      <a:pt x="432" y="101"/>
                    </a:lnTo>
                    <a:lnTo>
                      <a:pt x="432" y="101"/>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2" name="Freeform 28">
                <a:extLst>
                  <a:ext uri="{FF2B5EF4-FFF2-40B4-BE49-F238E27FC236}">
                    <a16:creationId xmlns:a16="http://schemas.microsoft.com/office/drawing/2014/main" id="{1FF3C86C-2A20-400A-96CF-41F08BA4CB93}"/>
                  </a:ext>
                </a:extLst>
              </p:cNvPr>
              <p:cNvSpPr>
                <a:spLocks noEditPoints="1"/>
              </p:cNvSpPr>
              <p:nvPr/>
            </p:nvSpPr>
            <p:spPr bwMode="auto">
              <a:xfrm>
                <a:off x="16545" y="142"/>
                <a:ext cx="542" cy="536"/>
              </a:xfrm>
              <a:custGeom>
                <a:avLst/>
                <a:gdLst>
                  <a:gd name="T0" fmla="*/ 479 w 542"/>
                  <a:gd name="T1" fmla="*/ 0 h 536"/>
                  <a:gd name="T2" fmla="*/ 479 w 542"/>
                  <a:gd name="T3" fmla="*/ 0 h 536"/>
                  <a:gd name="T4" fmla="*/ 63 w 542"/>
                  <a:gd name="T5" fmla="*/ 0 h 536"/>
                  <a:gd name="T6" fmla="*/ 63 w 542"/>
                  <a:gd name="T7" fmla="*/ 0 h 536"/>
                  <a:gd name="T8" fmla="*/ 63 w 542"/>
                  <a:gd name="T9" fmla="*/ 79 h 536"/>
                  <a:gd name="T10" fmla="*/ 63 w 542"/>
                  <a:gd name="T11" fmla="*/ 79 h 536"/>
                  <a:gd name="T12" fmla="*/ 479 w 542"/>
                  <a:gd name="T13" fmla="*/ 79 h 536"/>
                  <a:gd name="T14" fmla="*/ 479 w 542"/>
                  <a:gd name="T15" fmla="*/ 79 h 536"/>
                  <a:gd name="T16" fmla="*/ 479 w 542"/>
                  <a:gd name="T17" fmla="*/ 0 h 536"/>
                  <a:gd name="T18" fmla="*/ 479 w 542"/>
                  <a:gd name="T19" fmla="*/ 0 h 536"/>
                  <a:gd name="T20" fmla="*/ 542 w 542"/>
                  <a:gd name="T21" fmla="*/ 156 h 536"/>
                  <a:gd name="T22" fmla="*/ 542 w 542"/>
                  <a:gd name="T23" fmla="*/ 156 h 536"/>
                  <a:gd name="T24" fmla="*/ 0 w 542"/>
                  <a:gd name="T25" fmla="*/ 156 h 536"/>
                  <a:gd name="T26" fmla="*/ 0 w 542"/>
                  <a:gd name="T27" fmla="*/ 156 h 536"/>
                  <a:gd name="T28" fmla="*/ 0 w 542"/>
                  <a:gd name="T29" fmla="*/ 235 h 536"/>
                  <a:gd name="T30" fmla="*/ 0 w 542"/>
                  <a:gd name="T31" fmla="*/ 235 h 536"/>
                  <a:gd name="T32" fmla="*/ 229 w 542"/>
                  <a:gd name="T33" fmla="*/ 235 h 536"/>
                  <a:gd name="T34" fmla="*/ 229 w 542"/>
                  <a:gd name="T35" fmla="*/ 235 h 536"/>
                  <a:gd name="T36" fmla="*/ 229 w 542"/>
                  <a:gd name="T37" fmla="*/ 271 h 536"/>
                  <a:gd name="T38" fmla="*/ 223 w 542"/>
                  <a:gd name="T39" fmla="*/ 308 h 536"/>
                  <a:gd name="T40" fmla="*/ 215 w 542"/>
                  <a:gd name="T41" fmla="*/ 340 h 536"/>
                  <a:gd name="T42" fmla="*/ 200 w 542"/>
                  <a:gd name="T43" fmla="*/ 370 h 536"/>
                  <a:gd name="T44" fmla="*/ 184 w 542"/>
                  <a:gd name="T45" fmla="*/ 401 h 536"/>
                  <a:gd name="T46" fmla="*/ 164 w 542"/>
                  <a:gd name="T47" fmla="*/ 427 h 536"/>
                  <a:gd name="T48" fmla="*/ 138 w 542"/>
                  <a:gd name="T49" fmla="*/ 453 h 536"/>
                  <a:gd name="T50" fmla="*/ 109 w 542"/>
                  <a:gd name="T51" fmla="*/ 475 h 536"/>
                  <a:gd name="T52" fmla="*/ 109 w 542"/>
                  <a:gd name="T53" fmla="*/ 475 h 536"/>
                  <a:gd name="T54" fmla="*/ 184 w 542"/>
                  <a:gd name="T55" fmla="*/ 536 h 536"/>
                  <a:gd name="T56" fmla="*/ 184 w 542"/>
                  <a:gd name="T57" fmla="*/ 536 h 536"/>
                  <a:gd name="T58" fmla="*/ 200 w 542"/>
                  <a:gd name="T59" fmla="*/ 522 h 536"/>
                  <a:gd name="T60" fmla="*/ 217 w 542"/>
                  <a:gd name="T61" fmla="*/ 508 h 536"/>
                  <a:gd name="T62" fmla="*/ 231 w 542"/>
                  <a:gd name="T63" fmla="*/ 494 h 536"/>
                  <a:gd name="T64" fmla="*/ 245 w 542"/>
                  <a:gd name="T65" fmla="*/ 477 h 536"/>
                  <a:gd name="T66" fmla="*/ 257 w 542"/>
                  <a:gd name="T67" fmla="*/ 461 h 536"/>
                  <a:gd name="T68" fmla="*/ 267 w 542"/>
                  <a:gd name="T69" fmla="*/ 445 h 536"/>
                  <a:gd name="T70" fmla="*/ 277 w 542"/>
                  <a:gd name="T71" fmla="*/ 427 h 536"/>
                  <a:gd name="T72" fmla="*/ 287 w 542"/>
                  <a:gd name="T73" fmla="*/ 409 h 536"/>
                  <a:gd name="T74" fmla="*/ 293 w 542"/>
                  <a:gd name="T75" fmla="*/ 390 h 536"/>
                  <a:gd name="T76" fmla="*/ 301 w 542"/>
                  <a:gd name="T77" fmla="*/ 370 h 536"/>
                  <a:gd name="T78" fmla="*/ 306 w 542"/>
                  <a:gd name="T79" fmla="*/ 350 h 536"/>
                  <a:gd name="T80" fmla="*/ 310 w 542"/>
                  <a:gd name="T81" fmla="*/ 328 h 536"/>
                  <a:gd name="T82" fmla="*/ 314 w 542"/>
                  <a:gd name="T83" fmla="*/ 306 h 536"/>
                  <a:gd name="T84" fmla="*/ 316 w 542"/>
                  <a:gd name="T85" fmla="*/ 283 h 536"/>
                  <a:gd name="T86" fmla="*/ 316 w 542"/>
                  <a:gd name="T87" fmla="*/ 235 h 536"/>
                  <a:gd name="T88" fmla="*/ 316 w 542"/>
                  <a:gd name="T89" fmla="*/ 235 h 536"/>
                  <a:gd name="T90" fmla="*/ 542 w 542"/>
                  <a:gd name="T91" fmla="*/ 235 h 536"/>
                  <a:gd name="T92" fmla="*/ 542 w 542"/>
                  <a:gd name="T93" fmla="*/ 235 h 536"/>
                  <a:gd name="T94" fmla="*/ 542 w 542"/>
                  <a:gd name="T95" fmla="*/ 156 h 536"/>
                  <a:gd name="T96" fmla="*/ 542 w 542"/>
                  <a:gd name="T97" fmla="*/ 15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536">
                    <a:moveTo>
                      <a:pt x="479" y="0"/>
                    </a:moveTo>
                    <a:lnTo>
                      <a:pt x="479" y="0"/>
                    </a:lnTo>
                    <a:lnTo>
                      <a:pt x="63" y="0"/>
                    </a:lnTo>
                    <a:lnTo>
                      <a:pt x="63" y="0"/>
                    </a:lnTo>
                    <a:lnTo>
                      <a:pt x="63" y="79"/>
                    </a:lnTo>
                    <a:lnTo>
                      <a:pt x="63" y="79"/>
                    </a:lnTo>
                    <a:lnTo>
                      <a:pt x="479" y="79"/>
                    </a:lnTo>
                    <a:lnTo>
                      <a:pt x="479" y="79"/>
                    </a:lnTo>
                    <a:lnTo>
                      <a:pt x="479" y="0"/>
                    </a:lnTo>
                    <a:lnTo>
                      <a:pt x="479" y="0"/>
                    </a:lnTo>
                    <a:close/>
                    <a:moveTo>
                      <a:pt x="542" y="156"/>
                    </a:moveTo>
                    <a:lnTo>
                      <a:pt x="542" y="156"/>
                    </a:lnTo>
                    <a:lnTo>
                      <a:pt x="0" y="156"/>
                    </a:lnTo>
                    <a:lnTo>
                      <a:pt x="0" y="156"/>
                    </a:lnTo>
                    <a:lnTo>
                      <a:pt x="0" y="235"/>
                    </a:lnTo>
                    <a:lnTo>
                      <a:pt x="0" y="235"/>
                    </a:lnTo>
                    <a:lnTo>
                      <a:pt x="229" y="235"/>
                    </a:lnTo>
                    <a:lnTo>
                      <a:pt x="229" y="235"/>
                    </a:lnTo>
                    <a:lnTo>
                      <a:pt x="229" y="271"/>
                    </a:lnTo>
                    <a:lnTo>
                      <a:pt x="223" y="308"/>
                    </a:lnTo>
                    <a:lnTo>
                      <a:pt x="215" y="340"/>
                    </a:lnTo>
                    <a:lnTo>
                      <a:pt x="200" y="370"/>
                    </a:lnTo>
                    <a:lnTo>
                      <a:pt x="184" y="401"/>
                    </a:lnTo>
                    <a:lnTo>
                      <a:pt x="164" y="427"/>
                    </a:lnTo>
                    <a:lnTo>
                      <a:pt x="138" y="453"/>
                    </a:lnTo>
                    <a:lnTo>
                      <a:pt x="109" y="475"/>
                    </a:lnTo>
                    <a:lnTo>
                      <a:pt x="109" y="475"/>
                    </a:lnTo>
                    <a:lnTo>
                      <a:pt x="184" y="536"/>
                    </a:lnTo>
                    <a:lnTo>
                      <a:pt x="184" y="536"/>
                    </a:lnTo>
                    <a:lnTo>
                      <a:pt x="200" y="522"/>
                    </a:lnTo>
                    <a:lnTo>
                      <a:pt x="217" y="508"/>
                    </a:lnTo>
                    <a:lnTo>
                      <a:pt x="231" y="494"/>
                    </a:lnTo>
                    <a:lnTo>
                      <a:pt x="245" y="477"/>
                    </a:lnTo>
                    <a:lnTo>
                      <a:pt x="257" y="461"/>
                    </a:lnTo>
                    <a:lnTo>
                      <a:pt x="267" y="445"/>
                    </a:lnTo>
                    <a:lnTo>
                      <a:pt x="277" y="427"/>
                    </a:lnTo>
                    <a:lnTo>
                      <a:pt x="287" y="409"/>
                    </a:lnTo>
                    <a:lnTo>
                      <a:pt x="293" y="390"/>
                    </a:lnTo>
                    <a:lnTo>
                      <a:pt x="301" y="370"/>
                    </a:lnTo>
                    <a:lnTo>
                      <a:pt x="306" y="350"/>
                    </a:lnTo>
                    <a:lnTo>
                      <a:pt x="310" y="328"/>
                    </a:lnTo>
                    <a:lnTo>
                      <a:pt x="314" y="306"/>
                    </a:lnTo>
                    <a:lnTo>
                      <a:pt x="316" y="283"/>
                    </a:lnTo>
                    <a:lnTo>
                      <a:pt x="316" y="235"/>
                    </a:lnTo>
                    <a:lnTo>
                      <a:pt x="316" y="235"/>
                    </a:lnTo>
                    <a:lnTo>
                      <a:pt x="542" y="235"/>
                    </a:lnTo>
                    <a:lnTo>
                      <a:pt x="542" y="235"/>
                    </a:lnTo>
                    <a:lnTo>
                      <a:pt x="542" y="156"/>
                    </a:lnTo>
                    <a:lnTo>
                      <a:pt x="542" y="156"/>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3" name="Freeform 29">
                <a:extLst>
                  <a:ext uri="{FF2B5EF4-FFF2-40B4-BE49-F238E27FC236}">
                    <a16:creationId xmlns:a16="http://schemas.microsoft.com/office/drawing/2014/main" id="{32AE8C47-BF90-4762-A12E-2A6E2F9BFC90}"/>
                  </a:ext>
                </a:extLst>
              </p:cNvPr>
              <p:cNvSpPr>
                <a:spLocks noEditPoints="1"/>
              </p:cNvSpPr>
              <p:nvPr/>
            </p:nvSpPr>
            <p:spPr bwMode="auto">
              <a:xfrm>
                <a:off x="17285" y="98"/>
                <a:ext cx="338" cy="578"/>
              </a:xfrm>
              <a:custGeom>
                <a:avLst/>
                <a:gdLst>
                  <a:gd name="T0" fmla="*/ 338 w 338"/>
                  <a:gd name="T1" fmla="*/ 0 h 578"/>
                  <a:gd name="T2" fmla="*/ 338 w 338"/>
                  <a:gd name="T3" fmla="*/ 0 h 578"/>
                  <a:gd name="T4" fmla="*/ 249 w 338"/>
                  <a:gd name="T5" fmla="*/ 0 h 578"/>
                  <a:gd name="T6" fmla="*/ 249 w 338"/>
                  <a:gd name="T7" fmla="*/ 0 h 578"/>
                  <a:gd name="T8" fmla="*/ 249 w 338"/>
                  <a:gd name="T9" fmla="*/ 210 h 578"/>
                  <a:gd name="T10" fmla="*/ 249 w 338"/>
                  <a:gd name="T11" fmla="*/ 210 h 578"/>
                  <a:gd name="T12" fmla="*/ 249 w 338"/>
                  <a:gd name="T13" fmla="*/ 251 h 578"/>
                  <a:gd name="T14" fmla="*/ 247 w 338"/>
                  <a:gd name="T15" fmla="*/ 285 h 578"/>
                  <a:gd name="T16" fmla="*/ 245 w 338"/>
                  <a:gd name="T17" fmla="*/ 315 h 578"/>
                  <a:gd name="T18" fmla="*/ 239 w 338"/>
                  <a:gd name="T19" fmla="*/ 342 h 578"/>
                  <a:gd name="T20" fmla="*/ 239 w 338"/>
                  <a:gd name="T21" fmla="*/ 342 h 578"/>
                  <a:gd name="T22" fmla="*/ 233 w 338"/>
                  <a:gd name="T23" fmla="*/ 364 h 578"/>
                  <a:gd name="T24" fmla="*/ 222 w 338"/>
                  <a:gd name="T25" fmla="*/ 386 h 578"/>
                  <a:gd name="T26" fmla="*/ 208 w 338"/>
                  <a:gd name="T27" fmla="*/ 406 h 578"/>
                  <a:gd name="T28" fmla="*/ 192 w 338"/>
                  <a:gd name="T29" fmla="*/ 426 h 578"/>
                  <a:gd name="T30" fmla="*/ 192 w 338"/>
                  <a:gd name="T31" fmla="*/ 426 h 578"/>
                  <a:gd name="T32" fmla="*/ 170 w 338"/>
                  <a:gd name="T33" fmla="*/ 447 h 578"/>
                  <a:gd name="T34" fmla="*/ 144 w 338"/>
                  <a:gd name="T35" fmla="*/ 465 h 578"/>
                  <a:gd name="T36" fmla="*/ 111 w 338"/>
                  <a:gd name="T37" fmla="*/ 485 h 578"/>
                  <a:gd name="T38" fmla="*/ 75 w 338"/>
                  <a:gd name="T39" fmla="*/ 505 h 578"/>
                  <a:gd name="T40" fmla="*/ 75 w 338"/>
                  <a:gd name="T41" fmla="*/ 505 h 578"/>
                  <a:gd name="T42" fmla="*/ 127 w 338"/>
                  <a:gd name="T43" fmla="*/ 578 h 578"/>
                  <a:gd name="T44" fmla="*/ 127 w 338"/>
                  <a:gd name="T45" fmla="*/ 578 h 578"/>
                  <a:gd name="T46" fmla="*/ 170 w 338"/>
                  <a:gd name="T47" fmla="*/ 554 h 578"/>
                  <a:gd name="T48" fmla="*/ 206 w 338"/>
                  <a:gd name="T49" fmla="*/ 529 h 578"/>
                  <a:gd name="T50" fmla="*/ 237 w 338"/>
                  <a:gd name="T51" fmla="*/ 505 h 578"/>
                  <a:gd name="T52" fmla="*/ 263 w 338"/>
                  <a:gd name="T53" fmla="*/ 481 h 578"/>
                  <a:gd name="T54" fmla="*/ 263 w 338"/>
                  <a:gd name="T55" fmla="*/ 481 h 578"/>
                  <a:gd name="T56" fmla="*/ 283 w 338"/>
                  <a:gd name="T57" fmla="*/ 457 h 578"/>
                  <a:gd name="T58" fmla="*/ 299 w 338"/>
                  <a:gd name="T59" fmla="*/ 430 h 578"/>
                  <a:gd name="T60" fmla="*/ 313 w 338"/>
                  <a:gd name="T61" fmla="*/ 404 h 578"/>
                  <a:gd name="T62" fmla="*/ 322 w 338"/>
                  <a:gd name="T63" fmla="*/ 374 h 578"/>
                  <a:gd name="T64" fmla="*/ 322 w 338"/>
                  <a:gd name="T65" fmla="*/ 374 h 578"/>
                  <a:gd name="T66" fmla="*/ 328 w 338"/>
                  <a:gd name="T67" fmla="*/ 342 h 578"/>
                  <a:gd name="T68" fmla="*/ 334 w 338"/>
                  <a:gd name="T69" fmla="*/ 305 h 578"/>
                  <a:gd name="T70" fmla="*/ 336 w 338"/>
                  <a:gd name="T71" fmla="*/ 263 h 578"/>
                  <a:gd name="T72" fmla="*/ 338 w 338"/>
                  <a:gd name="T73" fmla="*/ 216 h 578"/>
                  <a:gd name="T74" fmla="*/ 338 w 338"/>
                  <a:gd name="T75" fmla="*/ 216 h 578"/>
                  <a:gd name="T76" fmla="*/ 338 w 338"/>
                  <a:gd name="T77" fmla="*/ 0 h 578"/>
                  <a:gd name="T78" fmla="*/ 338 w 338"/>
                  <a:gd name="T79" fmla="*/ 0 h 578"/>
                  <a:gd name="T80" fmla="*/ 85 w 338"/>
                  <a:gd name="T81" fmla="*/ 24 h 578"/>
                  <a:gd name="T82" fmla="*/ 85 w 338"/>
                  <a:gd name="T83" fmla="*/ 24 h 578"/>
                  <a:gd name="T84" fmla="*/ 0 w 338"/>
                  <a:gd name="T85" fmla="*/ 24 h 578"/>
                  <a:gd name="T86" fmla="*/ 0 w 338"/>
                  <a:gd name="T87" fmla="*/ 24 h 578"/>
                  <a:gd name="T88" fmla="*/ 0 w 338"/>
                  <a:gd name="T89" fmla="*/ 358 h 578"/>
                  <a:gd name="T90" fmla="*/ 0 w 338"/>
                  <a:gd name="T91" fmla="*/ 358 h 578"/>
                  <a:gd name="T92" fmla="*/ 85 w 338"/>
                  <a:gd name="T93" fmla="*/ 358 h 578"/>
                  <a:gd name="T94" fmla="*/ 85 w 338"/>
                  <a:gd name="T95" fmla="*/ 358 h 578"/>
                  <a:gd name="T96" fmla="*/ 85 w 338"/>
                  <a:gd name="T97" fmla="*/ 24 h 578"/>
                  <a:gd name="T98" fmla="*/ 85 w 338"/>
                  <a:gd name="T99" fmla="*/ 24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8" h="578">
                    <a:moveTo>
                      <a:pt x="338" y="0"/>
                    </a:moveTo>
                    <a:lnTo>
                      <a:pt x="338" y="0"/>
                    </a:lnTo>
                    <a:lnTo>
                      <a:pt x="249" y="0"/>
                    </a:lnTo>
                    <a:lnTo>
                      <a:pt x="249" y="0"/>
                    </a:lnTo>
                    <a:lnTo>
                      <a:pt x="249" y="210"/>
                    </a:lnTo>
                    <a:lnTo>
                      <a:pt x="249" y="210"/>
                    </a:lnTo>
                    <a:lnTo>
                      <a:pt x="249" y="251"/>
                    </a:lnTo>
                    <a:lnTo>
                      <a:pt x="247" y="285"/>
                    </a:lnTo>
                    <a:lnTo>
                      <a:pt x="245" y="315"/>
                    </a:lnTo>
                    <a:lnTo>
                      <a:pt x="239" y="342"/>
                    </a:lnTo>
                    <a:lnTo>
                      <a:pt x="239" y="342"/>
                    </a:lnTo>
                    <a:lnTo>
                      <a:pt x="233" y="364"/>
                    </a:lnTo>
                    <a:lnTo>
                      <a:pt x="222" y="386"/>
                    </a:lnTo>
                    <a:lnTo>
                      <a:pt x="208" y="406"/>
                    </a:lnTo>
                    <a:lnTo>
                      <a:pt x="192" y="426"/>
                    </a:lnTo>
                    <a:lnTo>
                      <a:pt x="192" y="426"/>
                    </a:lnTo>
                    <a:lnTo>
                      <a:pt x="170" y="447"/>
                    </a:lnTo>
                    <a:lnTo>
                      <a:pt x="144" y="465"/>
                    </a:lnTo>
                    <a:lnTo>
                      <a:pt x="111" y="485"/>
                    </a:lnTo>
                    <a:lnTo>
                      <a:pt x="75" y="505"/>
                    </a:lnTo>
                    <a:lnTo>
                      <a:pt x="75" y="505"/>
                    </a:lnTo>
                    <a:lnTo>
                      <a:pt x="127" y="578"/>
                    </a:lnTo>
                    <a:lnTo>
                      <a:pt x="127" y="578"/>
                    </a:lnTo>
                    <a:lnTo>
                      <a:pt x="170" y="554"/>
                    </a:lnTo>
                    <a:lnTo>
                      <a:pt x="206" y="529"/>
                    </a:lnTo>
                    <a:lnTo>
                      <a:pt x="237" y="505"/>
                    </a:lnTo>
                    <a:lnTo>
                      <a:pt x="263" y="481"/>
                    </a:lnTo>
                    <a:lnTo>
                      <a:pt x="263" y="481"/>
                    </a:lnTo>
                    <a:lnTo>
                      <a:pt x="283" y="457"/>
                    </a:lnTo>
                    <a:lnTo>
                      <a:pt x="299" y="430"/>
                    </a:lnTo>
                    <a:lnTo>
                      <a:pt x="313" y="404"/>
                    </a:lnTo>
                    <a:lnTo>
                      <a:pt x="322" y="374"/>
                    </a:lnTo>
                    <a:lnTo>
                      <a:pt x="322" y="374"/>
                    </a:lnTo>
                    <a:lnTo>
                      <a:pt x="328" y="342"/>
                    </a:lnTo>
                    <a:lnTo>
                      <a:pt x="334" y="305"/>
                    </a:lnTo>
                    <a:lnTo>
                      <a:pt x="336" y="263"/>
                    </a:lnTo>
                    <a:lnTo>
                      <a:pt x="338" y="216"/>
                    </a:lnTo>
                    <a:lnTo>
                      <a:pt x="338" y="216"/>
                    </a:lnTo>
                    <a:lnTo>
                      <a:pt x="338" y="0"/>
                    </a:lnTo>
                    <a:lnTo>
                      <a:pt x="338" y="0"/>
                    </a:lnTo>
                    <a:close/>
                    <a:moveTo>
                      <a:pt x="85" y="24"/>
                    </a:moveTo>
                    <a:lnTo>
                      <a:pt x="85" y="24"/>
                    </a:lnTo>
                    <a:lnTo>
                      <a:pt x="0" y="24"/>
                    </a:lnTo>
                    <a:lnTo>
                      <a:pt x="0" y="24"/>
                    </a:lnTo>
                    <a:lnTo>
                      <a:pt x="0" y="358"/>
                    </a:lnTo>
                    <a:lnTo>
                      <a:pt x="0" y="358"/>
                    </a:lnTo>
                    <a:lnTo>
                      <a:pt x="85" y="358"/>
                    </a:lnTo>
                    <a:lnTo>
                      <a:pt x="85" y="358"/>
                    </a:lnTo>
                    <a:lnTo>
                      <a:pt x="85" y="24"/>
                    </a:lnTo>
                    <a:lnTo>
                      <a:pt x="85" y="2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4" name="Freeform 30">
                <a:extLst>
                  <a:ext uri="{FF2B5EF4-FFF2-40B4-BE49-F238E27FC236}">
                    <a16:creationId xmlns:a16="http://schemas.microsoft.com/office/drawing/2014/main" id="{75202178-CA69-4E11-A720-1044633F7971}"/>
                  </a:ext>
                </a:extLst>
              </p:cNvPr>
              <p:cNvSpPr>
                <a:spLocks noEditPoints="1"/>
              </p:cNvSpPr>
              <p:nvPr/>
            </p:nvSpPr>
            <p:spPr bwMode="auto">
              <a:xfrm>
                <a:off x="17827" y="86"/>
                <a:ext cx="513" cy="570"/>
              </a:xfrm>
              <a:custGeom>
                <a:avLst/>
                <a:gdLst>
                  <a:gd name="T0" fmla="*/ 382 w 513"/>
                  <a:gd name="T1" fmla="*/ 0 h 570"/>
                  <a:gd name="T2" fmla="*/ 343 w 513"/>
                  <a:gd name="T3" fmla="*/ 36 h 570"/>
                  <a:gd name="T4" fmla="*/ 408 w 513"/>
                  <a:gd name="T5" fmla="*/ 97 h 570"/>
                  <a:gd name="T6" fmla="*/ 426 w 513"/>
                  <a:gd name="T7" fmla="*/ 119 h 570"/>
                  <a:gd name="T8" fmla="*/ 469 w 513"/>
                  <a:gd name="T9" fmla="*/ 77 h 570"/>
                  <a:gd name="T10" fmla="*/ 426 w 513"/>
                  <a:gd name="T11" fmla="*/ 34 h 570"/>
                  <a:gd name="T12" fmla="*/ 382 w 513"/>
                  <a:gd name="T13" fmla="*/ 0 h 570"/>
                  <a:gd name="T14" fmla="*/ 382 w 513"/>
                  <a:gd name="T15" fmla="*/ 0 h 570"/>
                  <a:gd name="T16" fmla="*/ 103 w 513"/>
                  <a:gd name="T17" fmla="*/ 38 h 570"/>
                  <a:gd name="T18" fmla="*/ 54 w 513"/>
                  <a:gd name="T19" fmla="*/ 105 h 570"/>
                  <a:gd name="T20" fmla="*/ 123 w 513"/>
                  <a:gd name="T21" fmla="*/ 149 h 570"/>
                  <a:gd name="T22" fmla="*/ 192 w 513"/>
                  <a:gd name="T23" fmla="*/ 204 h 570"/>
                  <a:gd name="T24" fmla="*/ 248 w 513"/>
                  <a:gd name="T25" fmla="*/ 133 h 570"/>
                  <a:gd name="T26" fmla="*/ 180 w 513"/>
                  <a:gd name="T27" fmla="*/ 85 h 570"/>
                  <a:gd name="T28" fmla="*/ 103 w 513"/>
                  <a:gd name="T29" fmla="*/ 38 h 570"/>
                  <a:gd name="T30" fmla="*/ 103 w 513"/>
                  <a:gd name="T31" fmla="*/ 38 h 570"/>
                  <a:gd name="T32" fmla="*/ 325 w 513"/>
                  <a:gd name="T33" fmla="*/ 52 h 570"/>
                  <a:gd name="T34" fmla="*/ 287 w 513"/>
                  <a:gd name="T35" fmla="*/ 91 h 570"/>
                  <a:gd name="T36" fmla="*/ 331 w 513"/>
                  <a:gd name="T37" fmla="*/ 131 h 570"/>
                  <a:gd name="T38" fmla="*/ 372 w 513"/>
                  <a:gd name="T39" fmla="*/ 176 h 570"/>
                  <a:gd name="T40" fmla="*/ 414 w 513"/>
                  <a:gd name="T41" fmla="*/ 133 h 570"/>
                  <a:gd name="T42" fmla="*/ 372 w 513"/>
                  <a:gd name="T43" fmla="*/ 93 h 570"/>
                  <a:gd name="T44" fmla="*/ 325 w 513"/>
                  <a:gd name="T45" fmla="*/ 52 h 570"/>
                  <a:gd name="T46" fmla="*/ 48 w 513"/>
                  <a:gd name="T47" fmla="*/ 184 h 570"/>
                  <a:gd name="T48" fmla="*/ 0 w 513"/>
                  <a:gd name="T49" fmla="*/ 248 h 570"/>
                  <a:gd name="T50" fmla="*/ 32 w 513"/>
                  <a:gd name="T51" fmla="*/ 271 h 570"/>
                  <a:gd name="T52" fmla="*/ 99 w 513"/>
                  <a:gd name="T53" fmla="*/ 321 h 570"/>
                  <a:gd name="T54" fmla="*/ 131 w 513"/>
                  <a:gd name="T55" fmla="*/ 347 h 570"/>
                  <a:gd name="T56" fmla="*/ 190 w 513"/>
                  <a:gd name="T57" fmla="*/ 277 h 570"/>
                  <a:gd name="T58" fmla="*/ 48 w 513"/>
                  <a:gd name="T59" fmla="*/ 184 h 570"/>
                  <a:gd name="T60" fmla="*/ 48 w 513"/>
                  <a:gd name="T61" fmla="*/ 184 h 570"/>
                  <a:gd name="T62" fmla="*/ 442 w 513"/>
                  <a:gd name="T63" fmla="*/ 192 h 570"/>
                  <a:gd name="T64" fmla="*/ 356 w 513"/>
                  <a:gd name="T65" fmla="*/ 297 h 570"/>
                  <a:gd name="T66" fmla="*/ 311 w 513"/>
                  <a:gd name="T67" fmla="*/ 339 h 570"/>
                  <a:gd name="T68" fmla="*/ 267 w 513"/>
                  <a:gd name="T69" fmla="*/ 376 h 570"/>
                  <a:gd name="T70" fmla="*/ 220 w 513"/>
                  <a:gd name="T71" fmla="*/ 408 h 570"/>
                  <a:gd name="T72" fmla="*/ 109 w 513"/>
                  <a:gd name="T73" fmla="*/ 465 h 570"/>
                  <a:gd name="T74" fmla="*/ 46 w 513"/>
                  <a:gd name="T75" fmla="*/ 489 h 570"/>
                  <a:gd name="T76" fmla="*/ 89 w 513"/>
                  <a:gd name="T77" fmla="*/ 570 h 570"/>
                  <a:gd name="T78" fmla="*/ 153 w 513"/>
                  <a:gd name="T79" fmla="*/ 543 h 570"/>
                  <a:gd name="T80" fmla="*/ 214 w 513"/>
                  <a:gd name="T81" fmla="*/ 515 h 570"/>
                  <a:gd name="T82" fmla="*/ 271 w 513"/>
                  <a:gd name="T83" fmla="*/ 481 h 570"/>
                  <a:gd name="T84" fmla="*/ 325 w 513"/>
                  <a:gd name="T85" fmla="*/ 442 h 570"/>
                  <a:gd name="T86" fmla="*/ 376 w 513"/>
                  <a:gd name="T87" fmla="*/ 400 h 570"/>
                  <a:gd name="T88" fmla="*/ 424 w 513"/>
                  <a:gd name="T89" fmla="*/ 354 h 570"/>
                  <a:gd name="T90" fmla="*/ 471 w 513"/>
                  <a:gd name="T91" fmla="*/ 303 h 570"/>
                  <a:gd name="T92" fmla="*/ 513 w 513"/>
                  <a:gd name="T93" fmla="*/ 246 h 570"/>
                  <a:gd name="T94" fmla="*/ 442 w 513"/>
                  <a:gd name="T95" fmla="*/ 192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3" h="570">
                    <a:moveTo>
                      <a:pt x="382" y="0"/>
                    </a:moveTo>
                    <a:lnTo>
                      <a:pt x="382" y="0"/>
                    </a:lnTo>
                    <a:lnTo>
                      <a:pt x="343" y="36"/>
                    </a:lnTo>
                    <a:lnTo>
                      <a:pt x="343" y="36"/>
                    </a:lnTo>
                    <a:lnTo>
                      <a:pt x="388" y="77"/>
                    </a:lnTo>
                    <a:lnTo>
                      <a:pt x="408" y="97"/>
                    </a:lnTo>
                    <a:lnTo>
                      <a:pt x="426" y="119"/>
                    </a:lnTo>
                    <a:lnTo>
                      <a:pt x="426" y="119"/>
                    </a:lnTo>
                    <a:lnTo>
                      <a:pt x="469" y="77"/>
                    </a:lnTo>
                    <a:lnTo>
                      <a:pt x="469" y="77"/>
                    </a:lnTo>
                    <a:lnTo>
                      <a:pt x="447" y="54"/>
                    </a:lnTo>
                    <a:lnTo>
                      <a:pt x="426" y="34"/>
                    </a:lnTo>
                    <a:lnTo>
                      <a:pt x="404" y="16"/>
                    </a:lnTo>
                    <a:lnTo>
                      <a:pt x="382" y="0"/>
                    </a:lnTo>
                    <a:lnTo>
                      <a:pt x="382" y="0"/>
                    </a:lnTo>
                    <a:lnTo>
                      <a:pt x="382" y="0"/>
                    </a:lnTo>
                    <a:close/>
                    <a:moveTo>
                      <a:pt x="103" y="38"/>
                    </a:moveTo>
                    <a:lnTo>
                      <a:pt x="103" y="38"/>
                    </a:lnTo>
                    <a:lnTo>
                      <a:pt x="54" y="105"/>
                    </a:lnTo>
                    <a:lnTo>
                      <a:pt x="54" y="105"/>
                    </a:lnTo>
                    <a:lnTo>
                      <a:pt x="89" y="127"/>
                    </a:lnTo>
                    <a:lnTo>
                      <a:pt x="123" y="149"/>
                    </a:lnTo>
                    <a:lnTo>
                      <a:pt x="157" y="176"/>
                    </a:lnTo>
                    <a:lnTo>
                      <a:pt x="192" y="204"/>
                    </a:lnTo>
                    <a:lnTo>
                      <a:pt x="192" y="204"/>
                    </a:lnTo>
                    <a:lnTo>
                      <a:pt x="248" y="133"/>
                    </a:lnTo>
                    <a:lnTo>
                      <a:pt x="248" y="133"/>
                    </a:lnTo>
                    <a:lnTo>
                      <a:pt x="180" y="85"/>
                    </a:lnTo>
                    <a:lnTo>
                      <a:pt x="141" y="60"/>
                    </a:lnTo>
                    <a:lnTo>
                      <a:pt x="103" y="38"/>
                    </a:lnTo>
                    <a:lnTo>
                      <a:pt x="103" y="38"/>
                    </a:lnTo>
                    <a:lnTo>
                      <a:pt x="103" y="38"/>
                    </a:lnTo>
                    <a:close/>
                    <a:moveTo>
                      <a:pt x="325" y="52"/>
                    </a:moveTo>
                    <a:lnTo>
                      <a:pt x="325" y="52"/>
                    </a:lnTo>
                    <a:lnTo>
                      <a:pt x="287" y="91"/>
                    </a:lnTo>
                    <a:lnTo>
                      <a:pt x="287" y="91"/>
                    </a:lnTo>
                    <a:lnTo>
                      <a:pt x="309" y="111"/>
                    </a:lnTo>
                    <a:lnTo>
                      <a:pt x="331" y="131"/>
                    </a:lnTo>
                    <a:lnTo>
                      <a:pt x="352" y="153"/>
                    </a:lnTo>
                    <a:lnTo>
                      <a:pt x="372" y="176"/>
                    </a:lnTo>
                    <a:lnTo>
                      <a:pt x="372" y="176"/>
                    </a:lnTo>
                    <a:lnTo>
                      <a:pt x="414" y="133"/>
                    </a:lnTo>
                    <a:lnTo>
                      <a:pt x="414" y="133"/>
                    </a:lnTo>
                    <a:lnTo>
                      <a:pt x="372" y="93"/>
                    </a:lnTo>
                    <a:lnTo>
                      <a:pt x="325" y="52"/>
                    </a:lnTo>
                    <a:lnTo>
                      <a:pt x="325" y="52"/>
                    </a:lnTo>
                    <a:lnTo>
                      <a:pt x="325" y="52"/>
                    </a:lnTo>
                    <a:close/>
                    <a:moveTo>
                      <a:pt x="48" y="184"/>
                    </a:moveTo>
                    <a:lnTo>
                      <a:pt x="48" y="184"/>
                    </a:lnTo>
                    <a:lnTo>
                      <a:pt x="0" y="248"/>
                    </a:lnTo>
                    <a:lnTo>
                      <a:pt x="0" y="248"/>
                    </a:lnTo>
                    <a:lnTo>
                      <a:pt x="32" y="271"/>
                    </a:lnTo>
                    <a:lnTo>
                      <a:pt x="67" y="295"/>
                    </a:lnTo>
                    <a:lnTo>
                      <a:pt x="99" y="321"/>
                    </a:lnTo>
                    <a:lnTo>
                      <a:pt x="131" y="347"/>
                    </a:lnTo>
                    <a:lnTo>
                      <a:pt x="131" y="347"/>
                    </a:lnTo>
                    <a:lnTo>
                      <a:pt x="190" y="277"/>
                    </a:lnTo>
                    <a:lnTo>
                      <a:pt x="190" y="277"/>
                    </a:lnTo>
                    <a:lnTo>
                      <a:pt x="117" y="226"/>
                    </a:lnTo>
                    <a:lnTo>
                      <a:pt x="48" y="184"/>
                    </a:lnTo>
                    <a:lnTo>
                      <a:pt x="48" y="184"/>
                    </a:lnTo>
                    <a:lnTo>
                      <a:pt x="48" y="184"/>
                    </a:lnTo>
                    <a:close/>
                    <a:moveTo>
                      <a:pt x="442" y="192"/>
                    </a:moveTo>
                    <a:lnTo>
                      <a:pt x="442" y="192"/>
                    </a:lnTo>
                    <a:lnTo>
                      <a:pt x="398" y="248"/>
                    </a:lnTo>
                    <a:lnTo>
                      <a:pt x="356" y="297"/>
                    </a:lnTo>
                    <a:lnTo>
                      <a:pt x="333" y="319"/>
                    </a:lnTo>
                    <a:lnTo>
                      <a:pt x="311" y="339"/>
                    </a:lnTo>
                    <a:lnTo>
                      <a:pt x="289" y="360"/>
                    </a:lnTo>
                    <a:lnTo>
                      <a:pt x="267" y="376"/>
                    </a:lnTo>
                    <a:lnTo>
                      <a:pt x="267" y="376"/>
                    </a:lnTo>
                    <a:lnTo>
                      <a:pt x="220" y="408"/>
                    </a:lnTo>
                    <a:lnTo>
                      <a:pt x="168" y="436"/>
                    </a:lnTo>
                    <a:lnTo>
                      <a:pt x="109" y="465"/>
                    </a:lnTo>
                    <a:lnTo>
                      <a:pt x="46" y="489"/>
                    </a:lnTo>
                    <a:lnTo>
                      <a:pt x="46" y="489"/>
                    </a:lnTo>
                    <a:lnTo>
                      <a:pt x="89" y="570"/>
                    </a:lnTo>
                    <a:lnTo>
                      <a:pt x="89" y="570"/>
                    </a:lnTo>
                    <a:lnTo>
                      <a:pt x="121" y="558"/>
                    </a:lnTo>
                    <a:lnTo>
                      <a:pt x="153" y="543"/>
                    </a:lnTo>
                    <a:lnTo>
                      <a:pt x="184" y="529"/>
                    </a:lnTo>
                    <a:lnTo>
                      <a:pt x="214" y="515"/>
                    </a:lnTo>
                    <a:lnTo>
                      <a:pt x="242" y="499"/>
                    </a:lnTo>
                    <a:lnTo>
                      <a:pt x="271" y="481"/>
                    </a:lnTo>
                    <a:lnTo>
                      <a:pt x="299" y="463"/>
                    </a:lnTo>
                    <a:lnTo>
                      <a:pt x="325" y="442"/>
                    </a:lnTo>
                    <a:lnTo>
                      <a:pt x="352" y="422"/>
                    </a:lnTo>
                    <a:lnTo>
                      <a:pt x="376" y="400"/>
                    </a:lnTo>
                    <a:lnTo>
                      <a:pt x="402" y="378"/>
                    </a:lnTo>
                    <a:lnTo>
                      <a:pt x="424" y="354"/>
                    </a:lnTo>
                    <a:lnTo>
                      <a:pt x="449" y="329"/>
                    </a:lnTo>
                    <a:lnTo>
                      <a:pt x="471" y="303"/>
                    </a:lnTo>
                    <a:lnTo>
                      <a:pt x="491" y="275"/>
                    </a:lnTo>
                    <a:lnTo>
                      <a:pt x="513" y="246"/>
                    </a:lnTo>
                    <a:lnTo>
                      <a:pt x="513" y="246"/>
                    </a:lnTo>
                    <a:lnTo>
                      <a:pt x="442" y="192"/>
                    </a:lnTo>
                    <a:lnTo>
                      <a:pt x="442" y="192"/>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5" name="Freeform 31">
                <a:extLst>
                  <a:ext uri="{FF2B5EF4-FFF2-40B4-BE49-F238E27FC236}">
                    <a16:creationId xmlns:a16="http://schemas.microsoft.com/office/drawing/2014/main" id="{5ADECB54-6861-48E8-BBB5-17B97DEC5503}"/>
                  </a:ext>
                </a:extLst>
              </p:cNvPr>
              <p:cNvSpPr>
                <a:spLocks/>
              </p:cNvSpPr>
              <p:nvPr/>
            </p:nvSpPr>
            <p:spPr bwMode="auto">
              <a:xfrm>
                <a:off x="18508" y="338"/>
                <a:ext cx="424" cy="308"/>
              </a:xfrm>
              <a:custGeom>
                <a:avLst/>
                <a:gdLst>
                  <a:gd name="T0" fmla="*/ 424 w 424"/>
                  <a:gd name="T1" fmla="*/ 308 h 308"/>
                  <a:gd name="T2" fmla="*/ 424 w 424"/>
                  <a:gd name="T3" fmla="*/ 231 h 308"/>
                  <a:gd name="T4" fmla="*/ 255 w 424"/>
                  <a:gd name="T5" fmla="*/ 231 h 308"/>
                  <a:gd name="T6" fmla="*/ 255 w 424"/>
                  <a:gd name="T7" fmla="*/ 79 h 308"/>
                  <a:gd name="T8" fmla="*/ 384 w 424"/>
                  <a:gd name="T9" fmla="*/ 79 h 308"/>
                  <a:gd name="T10" fmla="*/ 384 w 424"/>
                  <a:gd name="T11" fmla="*/ 0 h 308"/>
                  <a:gd name="T12" fmla="*/ 36 w 424"/>
                  <a:gd name="T13" fmla="*/ 0 h 308"/>
                  <a:gd name="T14" fmla="*/ 36 w 424"/>
                  <a:gd name="T15" fmla="*/ 79 h 308"/>
                  <a:gd name="T16" fmla="*/ 170 w 424"/>
                  <a:gd name="T17" fmla="*/ 79 h 308"/>
                  <a:gd name="T18" fmla="*/ 170 w 424"/>
                  <a:gd name="T19" fmla="*/ 231 h 308"/>
                  <a:gd name="T20" fmla="*/ 0 w 424"/>
                  <a:gd name="T21" fmla="*/ 231 h 308"/>
                  <a:gd name="T22" fmla="*/ 0 w 424"/>
                  <a:gd name="T23" fmla="*/ 308 h 308"/>
                  <a:gd name="T24" fmla="*/ 424 w 424"/>
                  <a:gd name="T25" fmla="*/ 308 h 308"/>
                  <a:gd name="T26" fmla="*/ 424 w 424"/>
                  <a:gd name="T27" fmla="*/ 308 h 308"/>
                  <a:gd name="T28" fmla="*/ 424 w 424"/>
                  <a:gd name="T29"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4" h="308">
                    <a:moveTo>
                      <a:pt x="424" y="308"/>
                    </a:moveTo>
                    <a:lnTo>
                      <a:pt x="424" y="231"/>
                    </a:lnTo>
                    <a:lnTo>
                      <a:pt x="255" y="231"/>
                    </a:lnTo>
                    <a:lnTo>
                      <a:pt x="255" y="79"/>
                    </a:lnTo>
                    <a:lnTo>
                      <a:pt x="384" y="79"/>
                    </a:lnTo>
                    <a:lnTo>
                      <a:pt x="384" y="0"/>
                    </a:lnTo>
                    <a:lnTo>
                      <a:pt x="36" y="0"/>
                    </a:lnTo>
                    <a:lnTo>
                      <a:pt x="36" y="79"/>
                    </a:lnTo>
                    <a:lnTo>
                      <a:pt x="170" y="79"/>
                    </a:lnTo>
                    <a:lnTo>
                      <a:pt x="170" y="231"/>
                    </a:lnTo>
                    <a:lnTo>
                      <a:pt x="0" y="231"/>
                    </a:lnTo>
                    <a:lnTo>
                      <a:pt x="0" y="308"/>
                    </a:lnTo>
                    <a:lnTo>
                      <a:pt x="424" y="308"/>
                    </a:lnTo>
                    <a:lnTo>
                      <a:pt x="424" y="308"/>
                    </a:lnTo>
                    <a:lnTo>
                      <a:pt x="424" y="308"/>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4" name="Freeform 32">
                <a:extLst>
                  <a:ext uri="{FF2B5EF4-FFF2-40B4-BE49-F238E27FC236}">
                    <a16:creationId xmlns:a16="http://schemas.microsoft.com/office/drawing/2014/main" id="{D0FA7846-77EE-4760-9717-32535B6A9A9F}"/>
                  </a:ext>
                </a:extLst>
              </p:cNvPr>
              <p:cNvSpPr>
                <a:spLocks noEditPoints="1"/>
              </p:cNvSpPr>
              <p:nvPr/>
            </p:nvSpPr>
            <p:spPr bwMode="auto">
              <a:xfrm>
                <a:off x="19100" y="138"/>
                <a:ext cx="510" cy="487"/>
              </a:xfrm>
              <a:custGeom>
                <a:avLst/>
                <a:gdLst>
                  <a:gd name="T0" fmla="*/ 63 w 510"/>
                  <a:gd name="T1" fmla="*/ 0 h 487"/>
                  <a:gd name="T2" fmla="*/ 63 w 510"/>
                  <a:gd name="T3" fmla="*/ 0 h 487"/>
                  <a:gd name="T4" fmla="*/ 14 w 510"/>
                  <a:gd name="T5" fmla="*/ 63 h 487"/>
                  <a:gd name="T6" fmla="*/ 14 w 510"/>
                  <a:gd name="T7" fmla="*/ 63 h 487"/>
                  <a:gd name="T8" fmla="*/ 53 w 510"/>
                  <a:gd name="T9" fmla="*/ 89 h 487"/>
                  <a:gd name="T10" fmla="*/ 89 w 510"/>
                  <a:gd name="T11" fmla="*/ 120 h 487"/>
                  <a:gd name="T12" fmla="*/ 128 w 510"/>
                  <a:gd name="T13" fmla="*/ 150 h 487"/>
                  <a:gd name="T14" fmla="*/ 166 w 510"/>
                  <a:gd name="T15" fmla="*/ 184 h 487"/>
                  <a:gd name="T16" fmla="*/ 166 w 510"/>
                  <a:gd name="T17" fmla="*/ 184 h 487"/>
                  <a:gd name="T18" fmla="*/ 223 w 510"/>
                  <a:gd name="T19" fmla="*/ 118 h 487"/>
                  <a:gd name="T20" fmla="*/ 223 w 510"/>
                  <a:gd name="T21" fmla="*/ 118 h 487"/>
                  <a:gd name="T22" fmla="*/ 180 w 510"/>
                  <a:gd name="T23" fmla="*/ 83 h 487"/>
                  <a:gd name="T24" fmla="*/ 140 w 510"/>
                  <a:gd name="T25" fmla="*/ 51 h 487"/>
                  <a:gd name="T26" fmla="*/ 101 w 510"/>
                  <a:gd name="T27" fmla="*/ 23 h 487"/>
                  <a:gd name="T28" fmla="*/ 63 w 510"/>
                  <a:gd name="T29" fmla="*/ 0 h 487"/>
                  <a:gd name="T30" fmla="*/ 63 w 510"/>
                  <a:gd name="T31" fmla="*/ 0 h 487"/>
                  <a:gd name="T32" fmla="*/ 63 w 510"/>
                  <a:gd name="T33" fmla="*/ 0 h 487"/>
                  <a:gd name="T34" fmla="*/ 433 w 510"/>
                  <a:gd name="T35" fmla="*/ 101 h 487"/>
                  <a:gd name="T36" fmla="*/ 433 w 510"/>
                  <a:gd name="T37" fmla="*/ 101 h 487"/>
                  <a:gd name="T38" fmla="*/ 415 w 510"/>
                  <a:gd name="T39" fmla="*/ 136 h 487"/>
                  <a:gd name="T40" fmla="*/ 396 w 510"/>
                  <a:gd name="T41" fmla="*/ 168 h 487"/>
                  <a:gd name="T42" fmla="*/ 376 w 510"/>
                  <a:gd name="T43" fmla="*/ 198 h 487"/>
                  <a:gd name="T44" fmla="*/ 356 w 510"/>
                  <a:gd name="T45" fmla="*/ 227 h 487"/>
                  <a:gd name="T46" fmla="*/ 334 w 510"/>
                  <a:gd name="T47" fmla="*/ 251 h 487"/>
                  <a:gd name="T48" fmla="*/ 312 w 510"/>
                  <a:gd name="T49" fmla="*/ 275 h 487"/>
                  <a:gd name="T50" fmla="*/ 289 w 510"/>
                  <a:gd name="T51" fmla="*/ 295 h 487"/>
                  <a:gd name="T52" fmla="*/ 265 w 510"/>
                  <a:gd name="T53" fmla="*/ 314 h 487"/>
                  <a:gd name="T54" fmla="*/ 265 w 510"/>
                  <a:gd name="T55" fmla="*/ 314 h 487"/>
                  <a:gd name="T56" fmla="*/ 239 w 510"/>
                  <a:gd name="T57" fmla="*/ 330 h 487"/>
                  <a:gd name="T58" fmla="*/ 212 w 510"/>
                  <a:gd name="T59" fmla="*/ 344 h 487"/>
                  <a:gd name="T60" fmla="*/ 182 w 510"/>
                  <a:gd name="T61" fmla="*/ 356 h 487"/>
                  <a:gd name="T62" fmla="*/ 150 w 510"/>
                  <a:gd name="T63" fmla="*/ 368 h 487"/>
                  <a:gd name="T64" fmla="*/ 115 w 510"/>
                  <a:gd name="T65" fmla="*/ 378 h 487"/>
                  <a:gd name="T66" fmla="*/ 81 w 510"/>
                  <a:gd name="T67" fmla="*/ 388 h 487"/>
                  <a:gd name="T68" fmla="*/ 41 w 510"/>
                  <a:gd name="T69" fmla="*/ 397 h 487"/>
                  <a:gd name="T70" fmla="*/ 0 w 510"/>
                  <a:gd name="T71" fmla="*/ 403 h 487"/>
                  <a:gd name="T72" fmla="*/ 0 w 510"/>
                  <a:gd name="T73" fmla="*/ 403 h 487"/>
                  <a:gd name="T74" fmla="*/ 39 w 510"/>
                  <a:gd name="T75" fmla="*/ 487 h 487"/>
                  <a:gd name="T76" fmla="*/ 39 w 510"/>
                  <a:gd name="T77" fmla="*/ 487 h 487"/>
                  <a:gd name="T78" fmla="*/ 87 w 510"/>
                  <a:gd name="T79" fmla="*/ 477 h 487"/>
                  <a:gd name="T80" fmla="*/ 132 w 510"/>
                  <a:gd name="T81" fmla="*/ 467 h 487"/>
                  <a:gd name="T82" fmla="*/ 174 w 510"/>
                  <a:gd name="T83" fmla="*/ 453 h 487"/>
                  <a:gd name="T84" fmla="*/ 215 w 510"/>
                  <a:gd name="T85" fmla="*/ 439 h 487"/>
                  <a:gd name="T86" fmla="*/ 249 w 510"/>
                  <a:gd name="T87" fmla="*/ 425 h 487"/>
                  <a:gd name="T88" fmla="*/ 281 w 510"/>
                  <a:gd name="T89" fmla="*/ 407 h 487"/>
                  <a:gd name="T90" fmla="*/ 312 w 510"/>
                  <a:gd name="T91" fmla="*/ 388 h 487"/>
                  <a:gd name="T92" fmla="*/ 338 w 510"/>
                  <a:gd name="T93" fmla="*/ 368 h 487"/>
                  <a:gd name="T94" fmla="*/ 338 w 510"/>
                  <a:gd name="T95" fmla="*/ 368 h 487"/>
                  <a:gd name="T96" fmla="*/ 362 w 510"/>
                  <a:gd name="T97" fmla="*/ 348 h 487"/>
                  <a:gd name="T98" fmla="*/ 384 w 510"/>
                  <a:gd name="T99" fmla="*/ 324 h 487"/>
                  <a:gd name="T100" fmla="*/ 409 w 510"/>
                  <a:gd name="T101" fmla="*/ 299 h 487"/>
                  <a:gd name="T102" fmla="*/ 431 w 510"/>
                  <a:gd name="T103" fmla="*/ 271 h 487"/>
                  <a:gd name="T104" fmla="*/ 451 w 510"/>
                  <a:gd name="T105" fmla="*/ 243 h 487"/>
                  <a:gd name="T106" fmla="*/ 471 w 510"/>
                  <a:gd name="T107" fmla="*/ 211 h 487"/>
                  <a:gd name="T108" fmla="*/ 491 w 510"/>
                  <a:gd name="T109" fmla="*/ 178 h 487"/>
                  <a:gd name="T110" fmla="*/ 510 w 510"/>
                  <a:gd name="T111" fmla="*/ 144 h 487"/>
                  <a:gd name="T112" fmla="*/ 510 w 510"/>
                  <a:gd name="T113" fmla="*/ 144 h 487"/>
                  <a:gd name="T114" fmla="*/ 433 w 510"/>
                  <a:gd name="T115" fmla="*/ 101 h 487"/>
                  <a:gd name="T116" fmla="*/ 433 w 510"/>
                  <a:gd name="T117" fmla="*/ 101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0" h="487">
                    <a:moveTo>
                      <a:pt x="63" y="0"/>
                    </a:moveTo>
                    <a:lnTo>
                      <a:pt x="63" y="0"/>
                    </a:lnTo>
                    <a:lnTo>
                      <a:pt x="14" y="63"/>
                    </a:lnTo>
                    <a:lnTo>
                      <a:pt x="14" y="63"/>
                    </a:lnTo>
                    <a:lnTo>
                      <a:pt x="53" y="89"/>
                    </a:lnTo>
                    <a:lnTo>
                      <a:pt x="89" y="120"/>
                    </a:lnTo>
                    <a:lnTo>
                      <a:pt x="128" y="150"/>
                    </a:lnTo>
                    <a:lnTo>
                      <a:pt x="166" y="184"/>
                    </a:lnTo>
                    <a:lnTo>
                      <a:pt x="166" y="184"/>
                    </a:lnTo>
                    <a:lnTo>
                      <a:pt x="223" y="118"/>
                    </a:lnTo>
                    <a:lnTo>
                      <a:pt x="223" y="118"/>
                    </a:lnTo>
                    <a:lnTo>
                      <a:pt x="180" y="83"/>
                    </a:lnTo>
                    <a:lnTo>
                      <a:pt x="140" y="51"/>
                    </a:lnTo>
                    <a:lnTo>
                      <a:pt x="101" y="23"/>
                    </a:lnTo>
                    <a:lnTo>
                      <a:pt x="63" y="0"/>
                    </a:lnTo>
                    <a:lnTo>
                      <a:pt x="63" y="0"/>
                    </a:lnTo>
                    <a:lnTo>
                      <a:pt x="63" y="0"/>
                    </a:lnTo>
                    <a:close/>
                    <a:moveTo>
                      <a:pt x="433" y="101"/>
                    </a:moveTo>
                    <a:lnTo>
                      <a:pt x="433" y="101"/>
                    </a:lnTo>
                    <a:lnTo>
                      <a:pt x="415" y="136"/>
                    </a:lnTo>
                    <a:lnTo>
                      <a:pt x="396" y="168"/>
                    </a:lnTo>
                    <a:lnTo>
                      <a:pt x="376" y="198"/>
                    </a:lnTo>
                    <a:lnTo>
                      <a:pt x="356" y="227"/>
                    </a:lnTo>
                    <a:lnTo>
                      <a:pt x="334" y="251"/>
                    </a:lnTo>
                    <a:lnTo>
                      <a:pt x="312" y="275"/>
                    </a:lnTo>
                    <a:lnTo>
                      <a:pt x="289" y="295"/>
                    </a:lnTo>
                    <a:lnTo>
                      <a:pt x="265" y="314"/>
                    </a:lnTo>
                    <a:lnTo>
                      <a:pt x="265" y="314"/>
                    </a:lnTo>
                    <a:lnTo>
                      <a:pt x="239" y="330"/>
                    </a:lnTo>
                    <a:lnTo>
                      <a:pt x="212" y="344"/>
                    </a:lnTo>
                    <a:lnTo>
                      <a:pt x="182" y="356"/>
                    </a:lnTo>
                    <a:lnTo>
                      <a:pt x="150" y="368"/>
                    </a:lnTo>
                    <a:lnTo>
                      <a:pt x="115" y="378"/>
                    </a:lnTo>
                    <a:lnTo>
                      <a:pt x="81" y="388"/>
                    </a:lnTo>
                    <a:lnTo>
                      <a:pt x="41" y="397"/>
                    </a:lnTo>
                    <a:lnTo>
                      <a:pt x="0" y="403"/>
                    </a:lnTo>
                    <a:lnTo>
                      <a:pt x="0" y="403"/>
                    </a:lnTo>
                    <a:lnTo>
                      <a:pt x="39" y="487"/>
                    </a:lnTo>
                    <a:lnTo>
                      <a:pt x="39" y="487"/>
                    </a:lnTo>
                    <a:lnTo>
                      <a:pt x="87" y="477"/>
                    </a:lnTo>
                    <a:lnTo>
                      <a:pt x="132" y="467"/>
                    </a:lnTo>
                    <a:lnTo>
                      <a:pt x="174" y="453"/>
                    </a:lnTo>
                    <a:lnTo>
                      <a:pt x="215" y="439"/>
                    </a:lnTo>
                    <a:lnTo>
                      <a:pt x="249" y="425"/>
                    </a:lnTo>
                    <a:lnTo>
                      <a:pt x="281" y="407"/>
                    </a:lnTo>
                    <a:lnTo>
                      <a:pt x="312" y="388"/>
                    </a:lnTo>
                    <a:lnTo>
                      <a:pt x="338" y="368"/>
                    </a:lnTo>
                    <a:lnTo>
                      <a:pt x="338" y="368"/>
                    </a:lnTo>
                    <a:lnTo>
                      <a:pt x="362" y="348"/>
                    </a:lnTo>
                    <a:lnTo>
                      <a:pt x="384" y="324"/>
                    </a:lnTo>
                    <a:lnTo>
                      <a:pt x="409" y="299"/>
                    </a:lnTo>
                    <a:lnTo>
                      <a:pt x="431" y="271"/>
                    </a:lnTo>
                    <a:lnTo>
                      <a:pt x="451" y="243"/>
                    </a:lnTo>
                    <a:lnTo>
                      <a:pt x="471" y="211"/>
                    </a:lnTo>
                    <a:lnTo>
                      <a:pt x="491" y="178"/>
                    </a:lnTo>
                    <a:lnTo>
                      <a:pt x="510" y="144"/>
                    </a:lnTo>
                    <a:lnTo>
                      <a:pt x="510" y="144"/>
                    </a:lnTo>
                    <a:lnTo>
                      <a:pt x="433" y="101"/>
                    </a:lnTo>
                    <a:lnTo>
                      <a:pt x="433" y="101"/>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5" name="Freeform 33">
                <a:extLst>
                  <a:ext uri="{FF2B5EF4-FFF2-40B4-BE49-F238E27FC236}">
                    <a16:creationId xmlns:a16="http://schemas.microsoft.com/office/drawing/2014/main" id="{E6F8BDAE-4170-48C7-9796-7D0A6F033223}"/>
                  </a:ext>
                </a:extLst>
              </p:cNvPr>
              <p:cNvSpPr>
                <a:spLocks/>
              </p:cNvSpPr>
              <p:nvPr/>
            </p:nvSpPr>
            <p:spPr bwMode="auto">
              <a:xfrm>
                <a:off x="19878" y="98"/>
                <a:ext cx="334" cy="570"/>
              </a:xfrm>
              <a:custGeom>
                <a:avLst/>
                <a:gdLst>
                  <a:gd name="T0" fmla="*/ 85 w 334"/>
                  <a:gd name="T1" fmla="*/ 176 h 570"/>
                  <a:gd name="T2" fmla="*/ 85 w 334"/>
                  <a:gd name="T3" fmla="*/ 176 h 570"/>
                  <a:gd name="T4" fmla="*/ 85 w 334"/>
                  <a:gd name="T5" fmla="*/ 0 h 570"/>
                  <a:gd name="T6" fmla="*/ 85 w 334"/>
                  <a:gd name="T7" fmla="*/ 0 h 570"/>
                  <a:gd name="T8" fmla="*/ 0 w 334"/>
                  <a:gd name="T9" fmla="*/ 0 h 570"/>
                  <a:gd name="T10" fmla="*/ 0 w 334"/>
                  <a:gd name="T11" fmla="*/ 0 h 570"/>
                  <a:gd name="T12" fmla="*/ 0 w 334"/>
                  <a:gd name="T13" fmla="*/ 570 h 570"/>
                  <a:gd name="T14" fmla="*/ 0 w 334"/>
                  <a:gd name="T15" fmla="*/ 570 h 570"/>
                  <a:gd name="T16" fmla="*/ 85 w 334"/>
                  <a:gd name="T17" fmla="*/ 570 h 570"/>
                  <a:gd name="T18" fmla="*/ 85 w 334"/>
                  <a:gd name="T19" fmla="*/ 570 h 570"/>
                  <a:gd name="T20" fmla="*/ 85 w 334"/>
                  <a:gd name="T21" fmla="*/ 273 h 570"/>
                  <a:gd name="T22" fmla="*/ 85 w 334"/>
                  <a:gd name="T23" fmla="*/ 273 h 570"/>
                  <a:gd name="T24" fmla="*/ 188 w 334"/>
                  <a:gd name="T25" fmla="*/ 335 h 570"/>
                  <a:gd name="T26" fmla="*/ 285 w 334"/>
                  <a:gd name="T27" fmla="*/ 398 h 570"/>
                  <a:gd name="T28" fmla="*/ 285 w 334"/>
                  <a:gd name="T29" fmla="*/ 398 h 570"/>
                  <a:gd name="T30" fmla="*/ 334 w 334"/>
                  <a:gd name="T31" fmla="*/ 321 h 570"/>
                  <a:gd name="T32" fmla="*/ 334 w 334"/>
                  <a:gd name="T33" fmla="*/ 321 h 570"/>
                  <a:gd name="T34" fmla="*/ 205 w 334"/>
                  <a:gd name="T35" fmla="*/ 242 h 570"/>
                  <a:gd name="T36" fmla="*/ 85 w 334"/>
                  <a:gd name="T37" fmla="*/ 176 h 570"/>
                  <a:gd name="T38" fmla="*/ 85 w 334"/>
                  <a:gd name="T39" fmla="*/ 176 h 570"/>
                  <a:gd name="T40" fmla="*/ 85 w 334"/>
                  <a:gd name="T41" fmla="*/ 176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570">
                    <a:moveTo>
                      <a:pt x="85" y="176"/>
                    </a:moveTo>
                    <a:lnTo>
                      <a:pt x="85" y="176"/>
                    </a:lnTo>
                    <a:lnTo>
                      <a:pt x="85" y="0"/>
                    </a:lnTo>
                    <a:lnTo>
                      <a:pt x="85" y="0"/>
                    </a:lnTo>
                    <a:lnTo>
                      <a:pt x="0" y="0"/>
                    </a:lnTo>
                    <a:lnTo>
                      <a:pt x="0" y="0"/>
                    </a:lnTo>
                    <a:lnTo>
                      <a:pt x="0" y="570"/>
                    </a:lnTo>
                    <a:lnTo>
                      <a:pt x="0" y="570"/>
                    </a:lnTo>
                    <a:lnTo>
                      <a:pt x="85" y="570"/>
                    </a:lnTo>
                    <a:lnTo>
                      <a:pt x="85" y="570"/>
                    </a:lnTo>
                    <a:lnTo>
                      <a:pt x="85" y="273"/>
                    </a:lnTo>
                    <a:lnTo>
                      <a:pt x="85" y="273"/>
                    </a:lnTo>
                    <a:lnTo>
                      <a:pt x="188" y="335"/>
                    </a:lnTo>
                    <a:lnTo>
                      <a:pt x="285" y="398"/>
                    </a:lnTo>
                    <a:lnTo>
                      <a:pt x="285" y="398"/>
                    </a:lnTo>
                    <a:lnTo>
                      <a:pt x="334" y="321"/>
                    </a:lnTo>
                    <a:lnTo>
                      <a:pt x="334" y="321"/>
                    </a:lnTo>
                    <a:lnTo>
                      <a:pt x="205" y="242"/>
                    </a:lnTo>
                    <a:lnTo>
                      <a:pt x="85" y="176"/>
                    </a:lnTo>
                    <a:lnTo>
                      <a:pt x="85" y="176"/>
                    </a:lnTo>
                    <a:lnTo>
                      <a:pt x="85" y="176"/>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6" name="Freeform 34">
                <a:extLst>
                  <a:ext uri="{FF2B5EF4-FFF2-40B4-BE49-F238E27FC236}">
                    <a16:creationId xmlns:a16="http://schemas.microsoft.com/office/drawing/2014/main" id="{1056344A-4F83-4846-B481-C3376CE6ABC4}"/>
                  </a:ext>
                </a:extLst>
              </p:cNvPr>
              <p:cNvSpPr>
                <a:spLocks/>
              </p:cNvSpPr>
              <p:nvPr/>
            </p:nvSpPr>
            <p:spPr bwMode="auto">
              <a:xfrm>
                <a:off x="20339" y="171"/>
                <a:ext cx="548" cy="483"/>
              </a:xfrm>
              <a:custGeom>
                <a:avLst/>
                <a:gdLst>
                  <a:gd name="T0" fmla="*/ 433 w 548"/>
                  <a:gd name="T1" fmla="*/ 0 h 483"/>
                  <a:gd name="T2" fmla="*/ 433 w 548"/>
                  <a:gd name="T3" fmla="*/ 0 h 483"/>
                  <a:gd name="T4" fmla="*/ 63 w 548"/>
                  <a:gd name="T5" fmla="*/ 0 h 483"/>
                  <a:gd name="T6" fmla="*/ 63 w 548"/>
                  <a:gd name="T7" fmla="*/ 0 h 483"/>
                  <a:gd name="T8" fmla="*/ 63 w 548"/>
                  <a:gd name="T9" fmla="*/ 81 h 483"/>
                  <a:gd name="T10" fmla="*/ 63 w 548"/>
                  <a:gd name="T11" fmla="*/ 81 h 483"/>
                  <a:gd name="T12" fmla="*/ 334 w 548"/>
                  <a:gd name="T13" fmla="*/ 81 h 483"/>
                  <a:gd name="T14" fmla="*/ 334 w 548"/>
                  <a:gd name="T15" fmla="*/ 81 h 483"/>
                  <a:gd name="T16" fmla="*/ 308 w 548"/>
                  <a:gd name="T17" fmla="*/ 127 h 483"/>
                  <a:gd name="T18" fmla="*/ 277 w 548"/>
                  <a:gd name="T19" fmla="*/ 171 h 483"/>
                  <a:gd name="T20" fmla="*/ 243 w 548"/>
                  <a:gd name="T21" fmla="*/ 214 h 483"/>
                  <a:gd name="T22" fmla="*/ 202 w 548"/>
                  <a:gd name="T23" fmla="*/ 256 h 483"/>
                  <a:gd name="T24" fmla="*/ 158 w 548"/>
                  <a:gd name="T25" fmla="*/ 297 h 483"/>
                  <a:gd name="T26" fmla="*/ 109 w 548"/>
                  <a:gd name="T27" fmla="*/ 335 h 483"/>
                  <a:gd name="T28" fmla="*/ 57 w 548"/>
                  <a:gd name="T29" fmla="*/ 372 h 483"/>
                  <a:gd name="T30" fmla="*/ 0 w 548"/>
                  <a:gd name="T31" fmla="*/ 408 h 483"/>
                  <a:gd name="T32" fmla="*/ 0 w 548"/>
                  <a:gd name="T33" fmla="*/ 408 h 483"/>
                  <a:gd name="T34" fmla="*/ 53 w 548"/>
                  <a:gd name="T35" fmla="*/ 479 h 483"/>
                  <a:gd name="T36" fmla="*/ 53 w 548"/>
                  <a:gd name="T37" fmla="*/ 479 h 483"/>
                  <a:gd name="T38" fmla="*/ 122 w 548"/>
                  <a:gd name="T39" fmla="*/ 434 h 483"/>
                  <a:gd name="T40" fmla="*/ 184 w 548"/>
                  <a:gd name="T41" fmla="*/ 390 h 483"/>
                  <a:gd name="T42" fmla="*/ 241 w 548"/>
                  <a:gd name="T43" fmla="*/ 343 h 483"/>
                  <a:gd name="T44" fmla="*/ 265 w 548"/>
                  <a:gd name="T45" fmla="*/ 319 h 483"/>
                  <a:gd name="T46" fmla="*/ 289 w 548"/>
                  <a:gd name="T47" fmla="*/ 297 h 483"/>
                  <a:gd name="T48" fmla="*/ 289 w 548"/>
                  <a:gd name="T49" fmla="*/ 297 h 483"/>
                  <a:gd name="T50" fmla="*/ 338 w 548"/>
                  <a:gd name="T51" fmla="*/ 339 h 483"/>
                  <a:gd name="T52" fmla="*/ 388 w 548"/>
                  <a:gd name="T53" fmla="*/ 384 h 483"/>
                  <a:gd name="T54" fmla="*/ 437 w 548"/>
                  <a:gd name="T55" fmla="*/ 432 h 483"/>
                  <a:gd name="T56" fmla="*/ 487 w 548"/>
                  <a:gd name="T57" fmla="*/ 483 h 483"/>
                  <a:gd name="T58" fmla="*/ 487 w 548"/>
                  <a:gd name="T59" fmla="*/ 483 h 483"/>
                  <a:gd name="T60" fmla="*/ 548 w 548"/>
                  <a:gd name="T61" fmla="*/ 418 h 483"/>
                  <a:gd name="T62" fmla="*/ 548 w 548"/>
                  <a:gd name="T63" fmla="*/ 418 h 483"/>
                  <a:gd name="T64" fmla="*/ 502 w 548"/>
                  <a:gd name="T65" fmla="*/ 372 h 483"/>
                  <a:gd name="T66" fmla="*/ 453 w 548"/>
                  <a:gd name="T67" fmla="*/ 325 h 483"/>
                  <a:gd name="T68" fmla="*/ 401 w 548"/>
                  <a:gd name="T69" fmla="*/ 277 h 483"/>
                  <a:gd name="T70" fmla="*/ 344 w 548"/>
                  <a:gd name="T71" fmla="*/ 228 h 483"/>
                  <a:gd name="T72" fmla="*/ 344 w 548"/>
                  <a:gd name="T73" fmla="*/ 228 h 483"/>
                  <a:gd name="T74" fmla="*/ 376 w 548"/>
                  <a:gd name="T75" fmla="*/ 182 h 483"/>
                  <a:gd name="T76" fmla="*/ 376 w 548"/>
                  <a:gd name="T77" fmla="*/ 182 h 483"/>
                  <a:gd name="T78" fmla="*/ 394 w 548"/>
                  <a:gd name="T79" fmla="*/ 155 h 483"/>
                  <a:gd name="T80" fmla="*/ 413 w 548"/>
                  <a:gd name="T81" fmla="*/ 121 h 483"/>
                  <a:gd name="T82" fmla="*/ 413 w 548"/>
                  <a:gd name="T83" fmla="*/ 121 h 483"/>
                  <a:gd name="T84" fmla="*/ 429 w 548"/>
                  <a:gd name="T85" fmla="*/ 93 h 483"/>
                  <a:gd name="T86" fmla="*/ 433 w 548"/>
                  <a:gd name="T87" fmla="*/ 81 h 483"/>
                  <a:gd name="T88" fmla="*/ 433 w 548"/>
                  <a:gd name="T89" fmla="*/ 81 h 483"/>
                  <a:gd name="T90" fmla="*/ 433 w 548"/>
                  <a:gd name="T91" fmla="*/ 0 h 483"/>
                  <a:gd name="T92" fmla="*/ 433 w 548"/>
                  <a:gd name="T93"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48" h="483">
                    <a:moveTo>
                      <a:pt x="433" y="0"/>
                    </a:moveTo>
                    <a:lnTo>
                      <a:pt x="433" y="0"/>
                    </a:lnTo>
                    <a:lnTo>
                      <a:pt x="63" y="0"/>
                    </a:lnTo>
                    <a:lnTo>
                      <a:pt x="63" y="0"/>
                    </a:lnTo>
                    <a:lnTo>
                      <a:pt x="63" y="81"/>
                    </a:lnTo>
                    <a:lnTo>
                      <a:pt x="63" y="81"/>
                    </a:lnTo>
                    <a:lnTo>
                      <a:pt x="334" y="81"/>
                    </a:lnTo>
                    <a:lnTo>
                      <a:pt x="334" y="81"/>
                    </a:lnTo>
                    <a:lnTo>
                      <a:pt x="308" y="127"/>
                    </a:lnTo>
                    <a:lnTo>
                      <a:pt x="277" y="171"/>
                    </a:lnTo>
                    <a:lnTo>
                      <a:pt x="243" y="214"/>
                    </a:lnTo>
                    <a:lnTo>
                      <a:pt x="202" y="256"/>
                    </a:lnTo>
                    <a:lnTo>
                      <a:pt x="158" y="297"/>
                    </a:lnTo>
                    <a:lnTo>
                      <a:pt x="109" y="335"/>
                    </a:lnTo>
                    <a:lnTo>
                      <a:pt x="57" y="372"/>
                    </a:lnTo>
                    <a:lnTo>
                      <a:pt x="0" y="408"/>
                    </a:lnTo>
                    <a:lnTo>
                      <a:pt x="0" y="408"/>
                    </a:lnTo>
                    <a:lnTo>
                      <a:pt x="53" y="479"/>
                    </a:lnTo>
                    <a:lnTo>
                      <a:pt x="53" y="479"/>
                    </a:lnTo>
                    <a:lnTo>
                      <a:pt x="122" y="434"/>
                    </a:lnTo>
                    <a:lnTo>
                      <a:pt x="184" y="390"/>
                    </a:lnTo>
                    <a:lnTo>
                      <a:pt x="241" y="343"/>
                    </a:lnTo>
                    <a:lnTo>
                      <a:pt x="265" y="319"/>
                    </a:lnTo>
                    <a:lnTo>
                      <a:pt x="289" y="297"/>
                    </a:lnTo>
                    <a:lnTo>
                      <a:pt x="289" y="297"/>
                    </a:lnTo>
                    <a:lnTo>
                      <a:pt x="338" y="339"/>
                    </a:lnTo>
                    <a:lnTo>
                      <a:pt x="388" y="384"/>
                    </a:lnTo>
                    <a:lnTo>
                      <a:pt x="437" y="432"/>
                    </a:lnTo>
                    <a:lnTo>
                      <a:pt x="487" y="483"/>
                    </a:lnTo>
                    <a:lnTo>
                      <a:pt x="487" y="483"/>
                    </a:lnTo>
                    <a:lnTo>
                      <a:pt x="548" y="418"/>
                    </a:lnTo>
                    <a:lnTo>
                      <a:pt x="548" y="418"/>
                    </a:lnTo>
                    <a:lnTo>
                      <a:pt x="502" y="372"/>
                    </a:lnTo>
                    <a:lnTo>
                      <a:pt x="453" y="325"/>
                    </a:lnTo>
                    <a:lnTo>
                      <a:pt x="401" y="277"/>
                    </a:lnTo>
                    <a:lnTo>
                      <a:pt x="344" y="228"/>
                    </a:lnTo>
                    <a:lnTo>
                      <a:pt x="344" y="228"/>
                    </a:lnTo>
                    <a:lnTo>
                      <a:pt x="376" y="182"/>
                    </a:lnTo>
                    <a:lnTo>
                      <a:pt x="376" y="182"/>
                    </a:lnTo>
                    <a:lnTo>
                      <a:pt x="394" y="155"/>
                    </a:lnTo>
                    <a:lnTo>
                      <a:pt x="413" y="121"/>
                    </a:lnTo>
                    <a:lnTo>
                      <a:pt x="413" y="121"/>
                    </a:lnTo>
                    <a:lnTo>
                      <a:pt x="429" y="93"/>
                    </a:lnTo>
                    <a:lnTo>
                      <a:pt x="433" y="81"/>
                    </a:lnTo>
                    <a:lnTo>
                      <a:pt x="433" y="81"/>
                    </a:lnTo>
                    <a:lnTo>
                      <a:pt x="433" y="0"/>
                    </a:lnTo>
                    <a:lnTo>
                      <a:pt x="433"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7" name="Freeform 35">
                <a:extLst>
                  <a:ext uri="{FF2B5EF4-FFF2-40B4-BE49-F238E27FC236}">
                    <a16:creationId xmlns:a16="http://schemas.microsoft.com/office/drawing/2014/main" id="{E04DDAD2-6691-43D2-8B84-31FE37350467}"/>
                  </a:ext>
                </a:extLst>
              </p:cNvPr>
              <p:cNvSpPr>
                <a:spLocks/>
              </p:cNvSpPr>
              <p:nvPr/>
            </p:nvSpPr>
            <p:spPr bwMode="auto">
              <a:xfrm>
                <a:off x="20968" y="102"/>
                <a:ext cx="477" cy="568"/>
              </a:xfrm>
              <a:custGeom>
                <a:avLst/>
                <a:gdLst>
                  <a:gd name="T0" fmla="*/ 406 w 477"/>
                  <a:gd name="T1" fmla="*/ 0 h 568"/>
                  <a:gd name="T2" fmla="*/ 406 w 477"/>
                  <a:gd name="T3" fmla="*/ 0 h 568"/>
                  <a:gd name="T4" fmla="*/ 372 w 477"/>
                  <a:gd name="T5" fmla="*/ 50 h 568"/>
                  <a:gd name="T6" fmla="*/ 335 w 477"/>
                  <a:gd name="T7" fmla="*/ 95 h 568"/>
                  <a:gd name="T8" fmla="*/ 315 w 477"/>
                  <a:gd name="T9" fmla="*/ 115 h 568"/>
                  <a:gd name="T10" fmla="*/ 293 w 477"/>
                  <a:gd name="T11" fmla="*/ 135 h 568"/>
                  <a:gd name="T12" fmla="*/ 273 w 477"/>
                  <a:gd name="T13" fmla="*/ 156 h 568"/>
                  <a:gd name="T14" fmla="*/ 251 w 477"/>
                  <a:gd name="T15" fmla="*/ 174 h 568"/>
                  <a:gd name="T16" fmla="*/ 251 w 477"/>
                  <a:gd name="T17" fmla="*/ 174 h 568"/>
                  <a:gd name="T18" fmla="*/ 226 w 477"/>
                  <a:gd name="T19" fmla="*/ 192 h 568"/>
                  <a:gd name="T20" fmla="*/ 200 w 477"/>
                  <a:gd name="T21" fmla="*/ 208 h 568"/>
                  <a:gd name="T22" fmla="*/ 143 w 477"/>
                  <a:gd name="T23" fmla="*/ 245 h 568"/>
                  <a:gd name="T24" fmla="*/ 75 w 477"/>
                  <a:gd name="T25" fmla="*/ 279 h 568"/>
                  <a:gd name="T26" fmla="*/ 0 w 477"/>
                  <a:gd name="T27" fmla="*/ 313 h 568"/>
                  <a:gd name="T28" fmla="*/ 0 w 477"/>
                  <a:gd name="T29" fmla="*/ 313 h 568"/>
                  <a:gd name="T30" fmla="*/ 48 w 477"/>
                  <a:gd name="T31" fmla="*/ 390 h 568"/>
                  <a:gd name="T32" fmla="*/ 48 w 477"/>
                  <a:gd name="T33" fmla="*/ 390 h 568"/>
                  <a:gd name="T34" fmla="*/ 101 w 477"/>
                  <a:gd name="T35" fmla="*/ 366 h 568"/>
                  <a:gd name="T36" fmla="*/ 150 w 477"/>
                  <a:gd name="T37" fmla="*/ 342 h 568"/>
                  <a:gd name="T38" fmla="*/ 198 w 477"/>
                  <a:gd name="T39" fmla="*/ 313 h 568"/>
                  <a:gd name="T40" fmla="*/ 247 w 477"/>
                  <a:gd name="T41" fmla="*/ 283 h 568"/>
                  <a:gd name="T42" fmla="*/ 247 w 477"/>
                  <a:gd name="T43" fmla="*/ 283 h 568"/>
                  <a:gd name="T44" fmla="*/ 247 w 477"/>
                  <a:gd name="T45" fmla="*/ 568 h 568"/>
                  <a:gd name="T46" fmla="*/ 247 w 477"/>
                  <a:gd name="T47" fmla="*/ 568 h 568"/>
                  <a:gd name="T48" fmla="*/ 333 w 477"/>
                  <a:gd name="T49" fmla="*/ 568 h 568"/>
                  <a:gd name="T50" fmla="*/ 333 w 477"/>
                  <a:gd name="T51" fmla="*/ 568 h 568"/>
                  <a:gd name="T52" fmla="*/ 333 w 477"/>
                  <a:gd name="T53" fmla="*/ 216 h 568"/>
                  <a:gd name="T54" fmla="*/ 333 w 477"/>
                  <a:gd name="T55" fmla="*/ 216 h 568"/>
                  <a:gd name="T56" fmla="*/ 376 w 477"/>
                  <a:gd name="T57" fmla="*/ 178 h 568"/>
                  <a:gd name="T58" fmla="*/ 412 w 477"/>
                  <a:gd name="T59" fmla="*/ 137 h 568"/>
                  <a:gd name="T60" fmla="*/ 447 w 477"/>
                  <a:gd name="T61" fmla="*/ 95 h 568"/>
                  <a:gd name="T62" fmla="*/ 477 w 477"/>
                  <a:gd name="T63" fmla="*/ 53 h 568"/>
                  <a:gd name="T64" fmla="*/ 477 w 477"/>
                  <a:gd name="T65" fmla="*/ 53 h 568"/>
                  <a:gd name="T66" fmla="*/ 406 w 477"/>
                  <a:gd name="T67" fmla="*/ 0 h 568"/>
                  <a:gd name="T68" fmla="*/ 406 w 477"/>
                  <a:gd name="T69" fmla="*/ 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7" h="568">
                    <a:moveTo>
                      <a:pt x="406" y="0"/>
                    </a:moveTo>
                    <a:lnTo>
                      <a:pt x="406" y="0"/>
                    </a:lnTo>
                    <a:lnTo>
                      <a:pt x="372" y="50"/>
                    </a:lnTo>
                    <a:lnTo>
                      <a:pt x="335" y="95"/>
                    </a:lnTo>
                    <a:lnTo>
                      <a:pt x="315" y="115"/>
                    </a:lnTo>
                    <a:lnTo>
                      <a:pt x="293" y="135"/>
                    </a:lnTo>
                    <a:lnTo>
                      <a:pt x="273" y="156"/>
                    </a:lnTo>
                    <a:lnTo>
                      <a:pt x="251" y="174"/>
                    </a:lnTo>
                    <a:lnTo>
                      <a:pt x="251" y="174"/>
                    </a:lnTo>
                    <a:lnTo>
                      <a:pt x="226" y="192"/>
                    </a:lnTo>
                    <a:lnTo>
                      <a:pt x="200" y="208"/>
                    </a:lnTo>
                    <a:lnTo>
                      <a:pt x="143" y="245"/>
                    </a:lnTo>
                    <a:lnTo>
                      <a:pt x="75" y="279"/>
                    </a:lnTo>
                    <a:lnTo>
                      <a:pt x="0" y="313"/>
                    </a:lnTo>
                    <a:lnTo>
                      <a:pt x="0" y="313"/>
                    </a:lnTo>
                    <a:lnTo>
                      <a:pt x="48" y="390"/>
                    </a:lnTo>
                    <a:lnTo>
                      <a:pt x="48" y="390"/>
                    </a:lnTo>
                    <a:lnTo>
                      <a:pt x="101" y="366"/>
                    </a:lnTo>
                    <a:lnTo>
                      <a:pt x="150" y="342"/>
                    </a:lnTo>
                    <a:lnTo>
                      <a:pt x="198" y="313"/>
                    </a:lnTo>
                    <a:lnTo>
                      <a:pt x="247" y="283"/>
                    </a:lnTo>
                    <a:lnTo>
                      <a:pt x="247" y="283"/>
                    </a:lnTo>
                    <a:lnTo>
                      <a:pt x="247" y="568"/>
                    </a:lnTo>
                    <a:lnTo>
                      <a:pt x="247" y="568"/>
                    </a:lnTo>
                    <a:lnTo>
                      <a:pt x="333" y="568"/>
                    </a:lnTo>
                    <a:lnTo>
                      <a:pt x="333" y="568"/>
                    </a:lnTo>
                    <a:lnTo>
                      <a:pt x="333" y="216"/>
                    </a:lnTo>
                    <a:lnTo>
                      <a:pt x="333" y="216"/>
                    </a:lnTo>
                    <a:lnTo>
                      <a:pt x="376" y="178"/>
                    </a:lnTo>
                    <a:lnTo>
                      <a:pt x="412" y="137"/>
                    </a:lnTo>
                    <a:lnTo>
                      <a:pt x="447" y="95"/>
                    </a:lnTo>
                    <a:lnTo>
                      <a:pt x="477" y="53"/>
                    </a:lnTo>
                    <a:lnTo>
                      <a:pt x="477" y="53"/>
                    </a:lnTo>
                    <a:lnTo>
                      <a:pt x="406" y="0"/>
                    </a:lnTo>
                    <a:lnTo>
                      <a:pt x="406"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8" name="Freeform 36">
                <a:extLst>
                  <a:ext uri="{FF2B5EF4-FFF2-40B4-BE49-F238E27FC236}">
                    <a16:creationId xmlns:a16="http://schemas.microsoft.com/office/drawing/2014/main" id="{BD212046-1F5B-4F18-BEC0-DC8C2479395B}"/>
                  </a:ext>
                </a:extLst>
              </p:cNvPr>
              <p:cNvSpPr>
                <a:spLocks noEditPoints="1"/>
              </p:cNvSpPr>
              <p:nvPr/>
            </p:nvSpPr>
            <p:spPr bwMode="auto">
              <a:xfrm>
                <a:off x="21683" y="272"/>
                <a:ext cx="401" cy="396"/>
              </a:xfrm>
              <a:custGeom>
                <a:avLst/>
                <a:gdLst>
                  <a:gd name="T0" fmla="*/ 265 w 401"/>
                  <a:gd name="T1" fmla="*/ 133 h 396"/>
                  <a:gd name="T2" fmla="*/ 223 w 401"/>
                  <a:gd name="T3" fmla="*/ 54 h 396"/>
                  <a:gd name="T4" fmla="*/ 184 w 401"/>
                  <a:gd name="T5" fmla="*/ 0 h 396"/>
                  <a:gd name="T6" fmla="*/ 122 w 401"/>
                  <a:gd name="T7" fmla="*/ 30 h 396"/>
                  <a:gd name="T8" fmla="*/ 142 w 401"/>
                  <a:gd name="T9" fmla="*/ 60 h 396"/>
                  <a:gd name="T10" fmla="*/ 182 w 401"/>
                  <a:gd name="T11" fmla="*/ 131 h 396"/>
                  <a:gd name="T12" fmla="*/ 201 w 401"/>
                  <a:gd name="T13" fmla="*/ 172 h 396"/>
                  <a:gd name="T14" fmla="*/ 265 w 401"/>
                  <a:gd name="T15" fmla="*/ 133 h 396"/>
                  <a:gd name="T16" fmla="*/ 320 w 401"/>
                  <a:gd name="T17" fmla="*/ 14 h 396"/>
                  <a:gd name="T18" fmla="*/ 312 w 401"/>
                  <a:gd name="T19" fmla="*/ 89 h 396"/>
                  <a:gd name="T20" fmla="*/ 296 w 401"/>
                  <a:gd name="T21" fmla="*/ 149 h 396"/>
                  <a:gd name="T22" fmla="*/ 273 w 401"/>
                  <a:gd name="T23" fmla="*/ 200 h 396"/>
                  <a:gd name="T24" fmla="*/ 247 w 401"/>
                  <a:gd name="T25" fmla="*/ 234 h 396"/>
                  <a:gd name="T26" fmla="*/ 231 w 401"/>
                  <a:gd name="T27" fmla="*/ 250 h 396"/>
                  <a:gd name="T28" fmla="*/ 192 w 401"/>
                  <a:gd name="T29" fmla="*/ 277 h 396"/>
                  <a:gd name="T30" fmla="*/ 150 w 401"/>
                  <a:gd name="T31" fmla="*/ 297 h 396"/>
                  <a:gd name="T32" fmla="*/ 102 w 401"/>
                  <a:gd name="T33" fmla="*/ 315 h 396"/>
                  <a:gd name="T34" fmla="*/ 75 w 401"/>
                  <a:gd name="T35" fmla="*/ 323 h 396"/>
                  <a:gd name="T36" fmla="*/ 118 w 401"/>
                  <a:gd name="T37" fmla="*/ 396 h 396"/>
                  <a:gd name="T38" fmla="*/ 184 w 401"/>
                  <a:gd name="T39" fmla="*/ 374 h 396"/>
                  <a:gd name="T40" fmla="*/ 239 w 401"/>
                  <a:gd name="T41" fmla="*/ 343 h 396"/>
                  <a:gd name="T42" fmla="*/ 288 w 401"/>
                  <a:gd name="T43" fmla="*/ 309 h 396"/>
                  <a:gd name="T44" fmla="*/ 324 w 401"/>
                  <a:gd name="T45" fmla="*/ 271 h 396"/>
                  <a:gd name="T46" fmla="*/ 340 w 401"/>
                  <a:gd name="T47" fmla="*/ 246 h 396"/>
                  <a:gd name="T48" fmla="*/ 364 w 401"/>
                  <a:gd name="T49" fmla="*/ 196 h 396"/>
                  <a:gd name="T50" fmla="*/ 385 w 401"/>
                  <a:gd name="T51" fmla="*/ 133 h 396"/>
                  <a:gd name="T52" fmla="*/ 397 w 401"/>
                  <a:gd name="T53" fmla="*/ 60 h 396"/>
                  <a:gd name="T54" fmla="*/ 401 w 401"/>
                  <a:gd name="T55" fmla="*/ 20 h 396"/>
                  <a:gd name="T56" fmla="*/ 320 w 401"/>
                  <a:gd name="T57" fmla="*/ 14 h 396"/>
                  <a:gd name="T58" fmla="*/ 144 w 401"/>
                  <a:gd name="T59" fmla="*/ 172 h 396"/>
                  <a:gd name="T60" fmla="*/ 106 w 401"/>
                  <a:gd name="T61" fmla="*/ 97 h 396"/>
                  <a:gd name="T62" fmla="*/ 67 w 401"/>
                  <a:gd name="T63" fmla="*/ 30 h 396"/>
                  <a:gd name="T64" fmla="*/ 0 w 401"/>
                  <a:gd name="T65" fmla="*/ 62 h 396"/>
                  <a:gd name="T66" fmla="*/ 21 w 401"/>
                  <a:gd name="T67" fmla="*/ 97 h 396"/>
                  <a:gd name="T68" fmla="*/ 59 w 401"/>
                  <a:gd name="T69" fmla="*/ 170 h 396"/>
                  <a:gd name="T70" fmla="*/ 77 w 401"/>
                  <a:gd name="T71" fmla="*/ 208 h 396"/>
                  <a:gd name="T72" fmla="*/ 144 w 401"/>
                  <a:gd name="T73" fmla="*/ 172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1" h="396">
                    <a:moveTo>
                      <a:pt x="265" y="133"/>
                    </a:moveTo>
                    <a:lnTo>
                      <a:pt x="265" y="133"/>
                    </a:lnTo>
                    <a:lnTo>
                      <a:pt x="243" y="91"/>
                    </a:lnTo>
                    <a:lnTo>
                      <a:pt x="223" y="54"/>
                    </a:lnTo>
                    <a:lnTo>
                      <a:pt x="203" y="24"/>
                    </a:lnTo>
                    <a:lnTo>
                      <a:pt x="184" y="0"/>
                    </a:lnTo>
                    <a:lnTo>
                      <a:pt x="184" y="0"/>
                    </a:lnTo>
                    <a:lnTo>
                      <a:pt x="122" y="30"/>
                    </a:lnTo>
                    <a:lnTo>
                      <a:pt x="122" y="30"/>
                    </a:lnTo>
                    <a:lnTo>
                      <a:pt x="142" y="60"/>
                    </a:lnTo>
                    <a:lnTo>
                      <a:pt x="162" y="95"/>
                    </a:lnTo>
                    <a:lnTo>
                      <a:pt x="182" y="131"/>
                    </a:lnTo>
                    <a:lnTo>
                      <a:pt x="201" y="172"/>
                    </a:lnTo>
                    <a:lnTo>
                      <a:pt x="201" y="172"/>
                    </a:lnTo>
                    <a:lnTo>
                      <a:pt x="265" y="133"/>
                    </a:lnTo>
                    <a:lnTo>
                      <a:pt x="265" y="133"/>
                    </a:lnTo>
                    <a:close/>
                    <a:moveTo>
                      <a:pt x="320" y="14"/>
                    </a:moveTo>
                    <a:lnTo>
                      <a:pt x="320" y="14"/>
                    </a:lnTo>
                    <a:lnTo>
                      <a:pt x="316" y="52"/>
                    </a:lnTo>
                    <a:lnTo>
                      <a:pt x="312" y="89"/>
                    </a:lnTo>
                    <a:lnTo>
                      <a:pt x="304" y="121"/>
                    </a:lnTo>
                    <a:lnTo>
                      <a:pt x="296" y="149"/>
                    </a:lnTo>
                    <a:lnTo>
                      <a:pt x="285" y="176"/>
                    </a:lnTo>
                    <a:lnTo>
                      <a:pt x="273" y="200"/>
                    </a:lnTo>
                    <a:lnTo>
                      <a:pt x="261" y="218"/>
                    </a:lnTo>
                    <a:lnTo>
                      <a:pt x="247" y="234"/>
                    </a:lnTo>
                    <a:lnTo>
                      <a:pt x="247" y="234"/>
                    </a:lnTo>
                    <a:lnTo>
                      <a:pt x="231" y="250"/>
                    </a:lnTo>
                    <a:lnTo>
                      <a:pt x="213" y="265"/>
                    </a:lnTo>
                    <a:lnTo>
                      <a:pt x="192" y="277"/>
                    </a:lnTo>
                    <a:lnTo>
                      <a:pt x="172" y="287"/>
                    </a:lnTo>
                    <a:lnTo>
                      <a:pt x="150" y="297"/>
                    </a:lnTo>
                    <a:lnTo>
                      <a:pt x="126" y="307"/>
                    </a:lnTo>
                    <a:lnTo>
                      <a:pt x="102" y="315"/>
                    </a:lnTo>
                    <a:lnTo>
                      <a:pt x="75" y="323"/>
                    </a:lnTo>
                    <a:lnTo>
                      <a:pt x="75" y="323"/>
                    </a:lnTo>
                    <a:lnTo>
                      <a:pt x="118" y="396"/>
                    </a:lnTo>
                    <a:lnTo>
                      <a:pt x="118" y="396"/>
                    </a:lnTo>
                    <a:lnTo>
                      <a:pt x="152" y="386"/>
                    </a:lnTo>
                    <a:lnTo>
                      <a:pt x="184" y="374"/>
                    </a:lnTo>
                    <a:lnTo>
                      <a:pt x="213" y="360"/>
                    </a:lnTo>
                    <a:lnTo>
                      <a:pt x="239" y="343"/>
                    </a:lnTo>
                    <a:lnTo>
                      <a:pt x="265" y="327"/>
                    </a:lnTo>
                    <a:lnTo>
                      <a:pt x="288" y="309"/>
                    </a:lnTo>
                    <a:lnTo>
                      <a:pt x="306" y="291"/>
                    </a:lnTo>
                    <a:lnTo>
                      <a:pt x="324" y="271"/>
                    </a:lnTo>
                    <a:lnTo>
                      <a:pt x="324" y="271"/>
                    </a:lnTo>
                    <a:lnTo>
                      <a:pt x="340" y="246"/>
                    </a:lnTo>
                    <a:lnTo>
                      <a:pt x="352" y="222"/>
                    </a:lnTo>
                    <a:lnTo>
                      <a:pt x="364" y="196"/>
                    </a:lnTo>
                    <a:lnTo>
                      <a:pt x="376" y="165"/>
                    </a:lnTo>
                    <a:lnTo>
                      <a:pt x="385" y="133"/>
                    </a:lnTo>
                    <a:lnTo>
                      <a:pt x="393" y="97"/>
                    </a:lnTo>
                    <a:lnTo>
                      <a:pt x="397" y="60"/>
                    </a:lnTo>
                    <a:lnTo>
                      <a:pt x="401" y="20"/>
                    </a:lnTo>
                    <a:lnTo>
                      <a:pt x="401" y="20"/>
                    </a:lnTo>
                    <a:lnTo>
                      <a:pt x="320" y="14"/>
                    </a:lnTo>
                    <a:lnTo>
                      <a:pt x="320" y="14"/>
                    </a:lnTo>
                    <a:close/>
                    <a:moveTo>
                      <a:pt x="144" y="172"/>
                    </a:moveTo>
                    <a:lnTo>
                      <a:pt x="144" y="172"/>
                    </a:lnTo>
                    <a:lnTo>
                      <a:pt x="126" y="133"/>
                    </a:lnTo>
                    <a:lnTo>
                      <a:pt x="106" y="97"/>
                    </a:lnTo>
                    <a:lnTo>
                      <a:pt x="85" y="62"/>
                    </a:lnTo>
                    <a:lnTo>
                      <a:pt x="67" y="30"/>
                    </a:lnTo>
                    <a:lnTo>
                      <a:pt x="67" y="30"/>
                    </a:lnTo>
                    <a:lnTo>
                      <a:pt x="0" y="62"/>
                    </a:lnTo>
                    <a:lnTo>
                      <a:pt x="0" y="62"/>
                    </a:lnTo>
                    <a:lnTo>
                      <a:pt x="21" y="97"/>
                    </a:lnTo>
                    <a:lnTo>
                      <a:pt x="41" y="133"/>
                    </a:lnTo>
                    <a:lnTo>
                      <a:pt x="59" y="170"/>
                    </a:lnTo>
                    <a:lnTo>
                      <a:pt x="77" y="208"/>
                    </a:lnTo>
                    <a:lnTo>
                      <a:pt x="77" y="208"/>
                    </a:lnTo>
                    <a:lnTo>
                      <a:pt x="144" y="172"/>
                    </a:lnTo>
                    <a:lnTo>
                      <a:pt x="144" y="172"/>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9" name="Freeform 37">
                <a:extLst>
                  <a:ext uri="{FF2B5EF4-FFF2-40B4-BE49-F238E27FC236}">
                    <a16:creationId xmlns:a16="http://schemas.microsoft.com/office/drawing/2014/main" id="{E31B3D00-37A6-4C8B-AED0-3D1587D6B544}"/>
                  </a:ext>
                </a:extLst>
              </p:cNvPr>
              <p:cNvSpPr>
                <a:spLocks/>
              </p:cNvSpPr>
              <p:nvPr/>
            </p:nvSpPr>
            <p:spPr bwMode="auto">
              <a:xfrm>
                <a:off x="22249" y="120"/>
                <a:ext cx="546" cy="558"/>
              </a:xfrm>
              <a:custGeom>
                <a:avLst/>
                <a:gdLst>
                  <a:gd name="T0" fmla="*/ 546 w 546"/>
                  <a:gd name="T1" fmla="*/ 204 h 558"/>
                  <a:gd name="T2" fmla="*/ 324 w 546"/>
                  <a:gd name="T3" fmla="*/ 204 h 558"/>
                  <a:gd name="T4" fmla="*/ 324 w 546"/>
                  <a:gd name="T5" fmla="*/ 103 h 558"/>
                  <a:gd name="T6" fmla="*/ 477 w 546"/>
                  <a:gd name="T7" fmla="*/ 73 h 558"/>
                  <a:gd name="T8" fmla="*/ 429 w 546"/>
                  <a:gd name="T9" fmla="*/ 0 h 558"/>
                  <a:gd name="T10" fmla="*/ 397 w 546"/>
                  <a:gd name="T11" fmla="*/ 8 h 558"/>
                  <a:gd name="T12" fmla="*/ 320 w 546"/>
                  <a:gd name="T13" fmla="*/ 24 h 558"/>
                  <a:gd name="T14" fmla="*/ 223 w 546"/>
                  <a:gd name="T15" fmla="*/ 37 h 558"/>
                  <a:gd name="T16" fmla="*/ 45 w 546"/>
                  <a:gd name="T17" fmla="*/ 49 h 558"/>
                  <a:gd name="T18" fmla="*/ 67 w 546"/>
                  <a:gd name="T19" fmla="*/ 130 h 558"/>
                  <a:gd name="T20" fmla="*/ 134 w 546"/>
                  <a:gd name="T21" fmla="*/ 125 h 558"/>
                  <a:gd name="T22" fmla="*/ 237 w 546"/>
                  <a:gd name="T23" fmla="*/ 115 h 558"/>
                  <a:gd name="T24" fmla="*/ 237 w 546"/>
                  <a:gd name="T25" fmla="*/ 204 h 558"/>
                  <a:gd name="T26" fmla="*/ 0 w 546"/>
                  <a:gd name="T27" fmla="*/ 204 h 558"/>
                  <a:gd name="T28" fmla="*/ 0 w 546"/>
                  <a:gd name="T29" fmla="*/ 285 h 558"/>
                  <a:gd name="T30" fmla="*/ 235 w 546"/>
                  <a:gd name="T31" fmla="*/ 285 h 558"/>
                  <a:gd name="T32" fmla="*/ 235 w 546"/>
                  <a:gd name="T33" fmla="*/ 324 h 558"/>
                  <a:gd name="T34" fmla="*/ 227 w 546"/>
                  <a:gd name="T35" fmla="*/ 358 h 558"/>
                  <a:gd name="T36" fmla="*/ 217 w 546"/>
                  <a:gd name="T37" fmla="*/ 386 h 558"/>
                  <a:gd name="T38" fmla="*/ 199 w 546"/>
                  <a:gd name="T39" fmla="*/ 412 h 558"/>
                  <a:gd name="T40" fmla="*/ 176 w 546"/>
                  <a:gd name="T41" fmla="*/ 433 h 558"/>
                  <a:gd name="T42" fmla="*/ 122 w 546"/>
                  <a:gd name="T43" fmla="*/ 471 h 558"/>
                  <a:gd name="T44" fmla="*/ 87 w 546"/>
                  <a:gd name="T45" fmla="*/ 485 h 558"/>
                  <a:gd name="T46" fmla="*/ 150 w 546"/>
                  <a:gd name="T47" fmla="*/ 558 h 558"/>
                  <a:gd name="T48" fmla="*/ 192 w 546"/>
                  <a:gd name="T49" fmla="*/ 532 h 558"/>
                  <a:gd name="T50" fmla="*/ 229 w 546"/>
                  <a:gd name="T51" fmla="*/ 505 h 558"/>
                  <a:gd name="T52" fmla="*/ 259 w 546"/>
                  <a:gd name="T53" fmla="*/ 477 h 558"/>
                  <a:gd name="T54" fmla="*/ 283 w 546"/>
                  <a:gd name="T55" fmla="*/ 449 h 558"/>
                  <a:gd name="T56" fmla="*/ 292 w 546"/>
                  <a:gd name="T57" fmla="*/ 431 h 558"/>
                  <a:gd name="T58" fmla="*/ 308 w 546"/>
                  <a:gd name="T59" fmla="*/ 394 h 558"/>
                  <a:gd name="T60" fmla="*/ 316 w 546"/>
                  <a:gd name="T61" fmla="*/ 354 h 558"/>
                  <a:gd name="T62" fmla="*/ 322 w 546"/>
                  <a:gd name="T63" fmla="*/ 309 h 558"/>
                  <a:gd name="T64" fmla="*/ 322 w 546"/>
                  <a:gd name="T65" fmla="*/ 285 h 558"/>
                  <a:gd name="T66" fmla="*/ 546 w 546"/>
                  <a:gd name="T67" fmla="*/ 285 h 558"/>
                  <a:gd name="T68" fmla="*/ 546 w 546"/>
                  <a:gd name="T69" fmla="*/ 204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6" h="558">
                    <a:moveTo>
                      <a:pt x="546" y="204"/>
                    </a:moveTo>
                    <a:lnTo>
                      <a:pt x="546" y="204"/>
                    </a:lnTo>
                    <a:lnTo>
                      <a:pt x="324" y="204"/>
                    </a:lnTo>
                    <a:lnTo>
                      <a:pt x="324" y="204"/>
                    </a:lnTo>
                    <a:lnTo>
                      <a:pt x="324" y="103"/>
                    </a:lnTo>
                    <a:lnTo>
                      <a:pt x="324" y="103"/>
                    </a:lnTo>
                    <a:lnTo>
                      <a:pt x="397" y="91"/>
                    </a:lnTo>
                    <a:lnTo>
                      <a:pt x="477" y="73"/>
                    </a:lnTo>
                    <a:lnTo>
                      <a:pt x="477" y="73"/>
                    </a:lnTo>
                    <a:lnTo>
                      <a:pt x="429" y="0"/>
                    </a:lnTo>
                    <a:lnTo>
                      <a:pt x="429" y="0"/>
                    </a:lnTo>
                    <a:lnTo>
                      <a:pt x="397" y="8"/>
                    </a:lnTo>
                    <a:lnTo>
                      <a:pt x="360" y="16"/>
                    </a:lnTo>
                    <a:lnTo>
                      <a:pt x="320" y="24"/>
                    </a:lnTo>
                    <a:lnTo>
                      <a:pt x="273" y="30"/>
                    </a:lnTo>
                    <a:lnTo>
                      <a:pt x="223" y="37"/>
                    </a:lnTo>
                    <a:lnTo>
                      <a:pt x="168" y="43"/>
                    </a:lnTo>
                    <a:lnTo>
                      <a:pt x="45" y="49"/>
                    </a:lnTo>
                    <a:lnTo>
                      <a:pt x="45" y="49"/>
                    </a:lnTo>
                    <a:lnTo>
                      <a:pt x="67" y="130"/>
                    </a:lnTo>
                    <a:lnTo>
                      <a:pt x="67" y="130"/>
                    </a:lnTo>
                    <a:lnTo>
                      <a:pt x="134" y="125"/>
                    </a:lnTo>
                    <a:lnTo>
                      <a:pt x="237" y="115"/>
                    </a:lnTo>
                    <a:lnTo>
                      <a:pt x="237" y="115"/>
                    </a:lnTo>
                    <a:lnTo>
                      <a:pt x="237" y="204"/>
                    </a:lnTo>
                    <a:lnTo>
                      <a:pt x="237" y="204"/>
                    </a:lnTo>
                    <a:lnTo>
                      <a:pt x="0" y="204"/>
                    </a:lnTo>
                    <a:lnTo>
                      <a:pt x="0" y="204"/>
                    </a:lnTo>
                    <a:lnTo>
                      <a:pt x="0" y="285"/>
                    </a:lnTo>
                    <a:lnTo>
                      <a:pt x="0" y="285"/>
                    </a:lnTo>
                    <a:lnTo>
                      <a:pt x="235" y="285"/>
                    </a:lnTo>
                    <a:lnTo>
                      <a:pt x="235" y="285"/>
                    </a:lnTo>
                    <a:lnTo>
                      <a:pt x="235" y="305"/>
                    </a:lnTo>
                    <a:lnTo>
                      <a:pt x="235" y="324"/>
                    </a:lnTo>
                    <a:lnTo>
                      <a:pt x="231" y="340"/>
                    </a:lnTo>
                    <a:lnTo>
                      <a:pt x="227" y="358"/>
                    </a:lnTo>
                    <a:lnTo>
                      <a:pt x="223" y="372"/>
                    </a:lnTo>
                    <a:lnTo>
                      <a:pt x="217" y="386"/>
                    </a:lnTo>
                    <a:lnTo>
                      <a:pt x="209" y="400"/>
                    </a:lnTo>
                    <a:lnTo>
                      <a:pt x="199" y="412"/>
                    </a:lnTo>
                    <a:lnTo>
                      <a:pt x="199" y="412"/>
                    </a:lnTo>
                    <a:lnTo>
                      <a:pt x="176" y="433"/>
                    </a:lnTo>
                    <a:lnTo>
                      <a:pt x="152" y="453"/>
                    </a:lnTo>
                    <a:lnTo>
                      <a:pt x="122" y="471"/>
                    </a:lnTo>
                    <a:lnTo>
                      <a:pt x="87" y="485"/>
                    </a:lnTo>
                    <a:lnTo>
                      <a:pt x="87" y="485"/>
                    </a:lnTo>
                    <a:lnTo>
                      <a:pt x="150" y="558"/>
                    </a:lnTo>
                    <a:lnTo>
                      <a:pt x="150" y="558"/>
                    </a:lnTo>
                    <a:lnTo>
                      <a:pt x="172" y="546"/>
                    </a:lnTo>
                    <a:lnTo>
                      <a:pt x="192" y="532"/>
                    </a:lnTo>
                    <a:lnTo>
                      <a:pt x="213" y="520"/>
                    </a:lnTo>
                    <a:lnTo>
                      <a:pt x="229" y="505"/>
                    </a:lnTo>
                    <a:lnTo>
                      <a:pt x="245" y="493"/>
                    </a:lnTo>
                    <a:lnTo>
                      <a:pt x="259" y="477"/>
                    </a:lnTo>
                    <a:lnTo>
                      <a:pt x="271" y="463"/>
                    </a:lnTo>
                    <a:lnTo>
                      <a:pt x="283" y="449"/>
                    </a:lnTo>
                    <a:lnTo>
                      <a:pt x="283" y="449"/>
                    </a:lnTo>
                    <a:lnTo>
                      <a:pt x="292" y="431"/>
                    </a:lnTo>
                    <a:lnTo>
                      <a:pt x="300" y="415"/>
                    </a:lnTo>
                    <a:lnTo>
                      <a:pt x="308" y="394"/>
                    </a:lnTo>
                    <a:lnTo>
                      <a:pt x="312" y="374"/>
                    </a:lnTo>
                    <a:lnTo>
                      <a:pt x="316" y="354"/>
                    </a:lnTo>
                    <a:lnTo>
                      <a:pt x="320" y="332"/>
                    </a:lnTo>
                    <a:lnTo>
                      <a:pt x="322" y="309"/>
                    </a:lnTo>
                    <a:lnTo>
                      <a:pt x="322" y="285"/>
                    </a:lnTo>
                    <a:lnTo>
                      <a:pt x="322" y="285"/>
                    </a:lnTo>
                    <a:lnTo>
                      <a:pt x="546" y="285"/>
                    </a:lnTo>
                    <a:lnTo>
                      <a:pt x="546" y="285"/>
                    </a:lnTo>
                    <a:lnTo>
                      <a:pt x="546" y="204"/>
                    </a:lnTo>
                    <a:lnTo>
                      <a:pt x="546" y="20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0" name="Freeform 38">
                <a:extLst>
                  <a:ext uri="{FF2B5EF4-FFF2-40B4-BE49-F238E27FC236}">
                    <a16:creationId xmlns:a16="http://schemas.microsoft.com/office/drawing/2014/main" id="{1CF36CD5-FAEC-4F97-B76F-BA19BC40F399}"/>
                  </a:ext>
                </a:extLst>
              </p:cNvPr>
              <p:cNvSpPr>
                <a:spLocks noEditPoints="1"/>
              </p:cNvSpPr>
              <p:nvPr/>
            </p:nvSpPr>
            <p:spPr bwMode="auto">
              <a:xfrm>
                <a:off x="22892" y="157"/>
                <a:ext cx="538" cy="501"/>
              </a:xfrm>
              <a:custGeom>
                <a:avLst/>
                <a:gdLst>
                  <a:gd name="T0" fmla="*/ 265 w 538"/>
                  <a:gd name="T1" fmla="*/ 82 h 501"/>
                  <a:gd name="T2" fmla="*/ 303 w 538"/>
                  <a:gd name="T3" fmla="*/ 82 h 501"/>
                  <a:gd name="T4" fmla="*/ 354 w 538"/>
                  <a:gd name="T5" fmla="*/ 93 h 501"/>
                  <a:gd name="T6" fmla="*/ 396 w 538"/>
                  <a:gd name="T7" fmla="*/ 113 h 501"/>
                  <a:gd name="T8" fmla="*/ 421 w 538"/>
                  <a:gd name="T9" fmla="*/ 133 h 501"/>
                  <a:gd name="T10" fmla="*/ 445 w 538"/>
                  <a:gd name="T11" fmla="*/ 169 h 501"/>
                  <a:gd name="T12" fmla="*/ 455 w 538"/>
                  <a:gd name="T13" fmla="*/ 212 h 501"/>
                  <a:gd name="T14" fmla="*/ 455 w 538"/>
                  <a:gd name="T15" fmla="*/ 242 h 501"/>
                  <a:gd name="T16" fmla="*/ 445 w 538"/>
                  <a:gd name="T17" fmla="*/ 287 h 501"/>
                  <a:gd name="T18" fmla="*/ 421 w 538"/>
                  <a:gd name="T19" fmla="*/ 327 h 501"/>
                  <a:gd name="T20" fmla="*/ 384 w 538"/>
                  <a:gd name="T21" fmla="*/ 365 h 501"/>
                  <a:gd name="T22" fmla="*/ 271 w 538"/>
                  <a:gd name="T23" fmla="*/ 432 h 501"/>
                  <a:gd name="T24" fmla="*/ 326 w 538"/>
                  <a:gd name="T25" fmla="*/ 501 h 501"/>
                  <a:gd name="T26" fmla="*/ 390 w 538"/>
                  <a:gd name="T27" fmla="*/ 466 h 501"/>
                  <a:gd name="T28" fmla="*/ 445 w 538"/>
                  <a:gd name="T29" fmla="*/ 422 h 501"/>
                  <a:gd name="T30" fmla="*/ 477 w 538"/>
                  <a:gd name="T31" fmla="*/ 390 h 501"/>
                  <a:gd name="T32" fmla="*/ 514 w 538"/>
                  <a:gd name="T33" fmla="*/ 333 h 501"/>
                  <a:gd name="T34" fmla="*/ 534 w 538"/>
                  <a:gd name="T35" fmla="*/ 270 h 501"/>
                  <a:gd name="T36" fmla="*/ 538 w 538"/>
                  <a:gd name="T37" fmla="*/ 226 h 501"/>
                  <a:gd name="T38" fmla="*/ 528 w 538"/>
                  <a:gd name="T39" fmla="*/ 157 h 501"/>
                  <a:gd name="T40" fmla="*/ 499 w 538"/>
                  <a:gd name="T41" fmla="*/ 99 h 501"/>
                  <a:gd name="T42" fmla="*/ 469 w 538"/>
                  <a:gd name="T43" fmla="*/ 64 h 501"/>
                  <a:gd name="T44" fmla="*/ 411 w 538"/>
                  <a:gd name="T45" fmla="*/ 26 h 501"/>
                  <a:gd name="T46" fmla="*/ 342 w 538"/>
                  <a:gd name="T47" fmla="*/ 4 h 501"/>
                  <a:gd name="T48" fmla="*/ 289 w 538"/>
                  <a:gd name="T49" fmla="*/ 0 h 501"/>
                  <a:gd name="T50" fmla="*/ 200 w 538"/>
                  <a:gd name="T51" fmla="*/ 12 h 501"/>
                  <a:gd name="T52" fmla="*/ 124 w 538"/>
                  <a:gd name="T53" fmla="*/ 46 h 501"/>
                  <a:gd name="T54" fmla="*/ 81 w 538"/>
                  <a:gd name="T55" fmla="*/ 82 h 501"/>
                  <a:gd name="T56" fmla="*/ 33 w 538"/>
                  <a:gd name="T57" fmla="*/ 149 h 501"/>
                  <a:gd name="T58" fmla="*/ 4 w 538"/>
                  <a:gd name="T59" fmla="*/ 222 h 501"/>
                  <a:gd name="T60" fmla="*/ 0 w 538"/>
                  <a:gd name="T61" fmla="*/ 276 h 501"/>
                  <a:gd name="T62" fmla="*/ 4 w 538"/>
                  <a:gd name="T63" fmla="*/ 331 h 501"/>
                  <a:gd name="T64" fmla="*/ 22 w 538"/>
                  <a:gd name="T65" fmla="*/ 380 h 501"/>
                  <a:gd name="T66" fmla="*/ 39 w 538"/>
                  <a:gd name="T67" fmla="*/ 408 h 501"/>
                  <a:gd name="T68" fmla="*/ 71 w 538"/>
                  <a:gd name="T69" fmla="*/ 440 h 501"/>
                  <a:gd name="T70" fmla="*/ 105 w 538"/>
                  <a:gd name="T71" fmla="*/ 456 h 501"/>
                  <a:gd name="T72" fmla="*/ 132 w 538"/>
                  <a:gd name="T73" fmla="*/ 460 h 501"/>
                  <a:gd name="T74" fmla="*/ 180 w 538"/>
                  <a:gd name="T75" fmla="*/ 446 h 501"/>
                  <a:gd name="T76" fmla="*/ 206 w 538"/>
                  <a:gd name="T77" fmla="*/ 420 h 501"/>
                  <a:gd name="T78" fmla="*/ 253 w 538"/>
                  <a:gd name="T79" fmla="*/ 329 h 501"/>
                  <a:gd name="T80" fmla="*/ 285 w 538"/>
                  <a:gd name="T81" fmla="*/ 234 h 501"/>
                  <a:gd name="T82" fmla="*/ 309 w 538"/>
                  <a:gd name="T83" fmla="*/ 109 h 501"/>
                  <a:gd name="T84" fmla="*/ 202 w 538"/>
                  <a:gd name="T85" fmla="*/ 214 h 501"/>
                  <a:gd name="T86" fmla="*/ 168 w 538"/>
                  <a:gd name="T87" fmla="*/ 315 h 501"/>
                  <a:gd name="T88" fmla="*/ 144 w 538"/>
                  <a:gd name="T89" fmla="*/ 361 h 501"/>
                  <a:gd name="T90" fmla="*/ 132 w 538"/>
                  <a:gd name="T91" fmla="*/ 369 h 501"/>
                  <a:gd name="T92" fmla="*/ 117 w 538"/>
                  <a:gd name="T93" fmla="*/ 369 h 501"/>
                  <a:gd name="T94" fmla="*/ 99 w 538"/>
                  <a:gd name="T95" fmla="*/ 343 h 501"/>
                  <a:gd name="T96" fmla="*/ 89 w 538"/>
                  <a:gd name="T97" fmla="*/ 313 h 501"/>
                  <a:gd name="T98" fmla="*/ 85 w 538"/>
                  <a:gd name="T99" fmla="*/ 283 h 501"/>
                  <a:gd name="T100" fmla="*/ 91 w 538"/>
                  <a:gd name="T101" fmla="*/ 234 h 501"/>
                  <a:gd name="T102" fmla="*/ 107 w 538"/>
                  <a:gd name="T103" fmla="*/ 190 h 501"/>
                  <a:gd name="T104" fmla="*/ 148 w 538"/>
                  <a:gd name="T105" fmla="*/ 135 h 501"/>
                  <a:gd name="T106" fmla="*/ 184 w 538"/>
                  <a:gd name="T107" fmla="*/ 107 h 501"/>
                  <a:gd name="T108" fmla="*/ 229 w 538"/>
                  <a:gd name="T109" fmla="*/ 88 h 501"/>
                  <a:gd name="T110" fmla="*/ 202 w 538"/>
                  <a:gd name="T111" fmla="*/ 21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8" h="501">
                    <a:moveTo>
                      <a:pt x="247" y="84"/>
                    </a:moveTo>
                    <a:lnTo>
                      <a:pt x="247" y="84"/>
                    </a:lnTo>
                    <a:lnTo>
                      <a:pt x="265" y="82"/>
                    </a:lnTo>
                    <a:lnTo>
                      <a:pt x="285" y="80"/>
                    </a:lnTo>
                    <a:lnTo>
                      <a:pt x="285" y="80"/>
                    </a:lnTo>
                    <a:lnTo>
                      <a:pt x="303" y="82"/>
                    </a:lnTo>
                    <a:lnTo>
                      <a:pt x="322" y="84"/>
                    </a:lnTo>
                    <a:lnTo>
                      <a:pt x="340" y="86"/>
                    </a:lnTo>
                    <a:lnTo>
                      <a:pt x="354" y="93"/>
                    </a:lnTo>
                    <a:lnTo>
                      <a:pt x="370" y="99"/>
                    </a:lnTo>
                    <a:lnTo>
                      <a:pt x="384" y="105"/>
                    </a:lnTo>
                    <a:lnTo>
                      <a:pt x="396" y="113"/>
                    </a:lnTo>
                    <a:lnTo>
                      <a:pt x="409" y="123"/>
                    </a:lnTo>
                    <a:lnTo>
                      <a:pt x="409" y="123"/>
                    </a:lnTo>
                    <a:lnTo>
                      <a:pt x="421" y="133"/>
                    </a:lnTo>
                    <a:lnTo>
                      <a:pt x="429" y="145"/>
                    </a:lnTo>
                    <a:lnTo>
                      <a:pt x="437" y="157"/>
                    </a:lnTo>
                    <a:lnTo>
                      <a:pt x="445" y="169"/>
                    </a:lnTo>
                    <a:lnTo>
                      <a:pt x="449" y="183"/>
                    </a:lnTo>
                    <a:lnTo>
                      <a:pt x="453" y="196"/>
                    </a:lnTo>
                    <a:lnTo>
                      <a:pt x="455" y="212"/>
                    </a:lnTo>
                    <a:lnTo>
                      <a:pt x="457" y="226"/>
                    </a:lnTo>
                    <a:lnTo>
                      <a:pt x="457" y="226"/>
                    </a:lnTo>
                    <a:lnTo>
                      <a:pt x="455" y="242"/>
                    </a:lnTo>
                    <a:lnTo>
                      <a:pt x="453" y="256"/>
                    </a:lnTo>
                    <a:lnTo>
                      <a:pt x="451" y="270"/>
                    </a:lnTo>
                    <a:lnTo>
                      <a:pt x="445" y="287"/>
                    </a:lnTo>
                    <a:lnTo>
                      <a:pt x="439" y="301"/>
                    </a:lnTo>
                    <a:lnTo>
                      <a:pt x="431" y="313"/>
                    </a:lnTo>
                    <a:lnTo>
                      <a:pt x="421" y="327"/>
                    </a:lnTo>
                    <a:lnTo>
                      <a:pt x="411" y="339"/>
                    </a:lnTo>
                    <a:lnTo>
                      <a:pt x="396" y="353"/>
                    </a:lnTo>
                    <a:lnTo>
                      <a:pt x="384" y="365"/>
                    </a:lnTo>
                    <a:lnTo>
                      <a:pt x="352" y="390"/>
                    </a:lnTo>
                    <a:lnTo>
                      <a:pt x="314" y="412"/>
                    </a:lnTo>
                    <a:lnTo>
                      <a:pt x="271" y="432"/>
                    </a:lnTo>
                    <a:lnTo>
                      <a:pt x="271" y="432"/>
                    </a:lnTo>
                    <a:lnTo>
                      <a:pt x="326" y="501"/>
                    </a:lnTo>
                    <a:lnTo>
                      <a:pt x="326" y="501"/>
                    </a:lnTo>
                    <a:lnTo>
                      <a:pt x="348" y="491"/>
                    </a:lnTo>
                    <a:lnTo>
                      <a:pt x="370" y="479"/>
                    </a:lnTo>
                    <a:lnTo>
                      <a:pt x="390" y="466"/>
                    </a:lnTo>
                    <a:lnTo>
                      <a:pt x="409" y="452"/>
                    </a:lnTo>
                    <a:lnTo>
                      <a:pt x="427" y="438"/>
                    </a:lnTo>
                    <a:lnTo>
                      <a:pt x="445" y="422"/>
                    </a:lnTo>
                    <a:lnTo>
                      <a:pt x="461" y="406"/>
                    </a:lnTo>
                    <a:lnTo>
                      <a:pt x="477" y="390"/>
                    </a:lnTo>
                    <a:lnTo>
                      <a:pt x="477" y="390"/>
                    </a:lnTo>
                    <a:lnTo>
                      <a:pt x="491" y="371"/>
                    </a:lnTo>
                    <a:lnTo>
                      <a:pt x="504" y="353"/>
                    </a:lnTo>
                    <a:lnTo>
                      <a:pt x="514" y="333"/>
                    </a:lnTo>
                    <a:lnTo>
                      <a:pt x="522" y="313"/>
                    </a:lnTo>
                    <a:lnTo>
                      <a:pt x="530" y="293"/>
                    </a:lnTo>
                    <a:lnTo>
                      <a:pt x="534" y="270"/>
                    </a:lnTo>
                    <a:lnTo>
                      <a:pt x="536" y="248"/>
                    </a:lnTo>
                    <a:lnTo>
                      <a:pt x="538" y="226"/>
                    </a:lnTo>
                    <a:lnTo>
                      <a:pt x="538" y="226"/>
                    </a:lnTo>
                    <a:lnTo>
                      <a:pt x="536" y="202"/>
                    </a:lnTo>
                    <a:lnTo>
                      <a:pt x="534" y="179"/>
                    </a:lnTo>
                    <a:lnTo>
                      <a:pt x="528" y="157"/>
                    </a:lnTo>
                    <a:lnTo>
                      <a:pt x="520" y="137"/>
                    </a:lnTo>
                    <a:lnTo>
                      <a:pt x="510" y="117"/>
                    </a:lnTo>
                    <a:lnTo>
                      <a:pt x="499" y="99"/>
                    </a:lnTo>
                    <a:lnTo>
                      <a:pt x="485" y="80"/>
                    </a:lnTo>
                    <a:lnTo>
                      <a:pt x="469" y="64"/>
                    </a:lnTo>
                    <a:lnTo>
                      <a:pt x="469" y="64"/>
                    </a:lnTo>
                    <a:lnTo>
                      <a:pt x="451" y="50"/>
                    </a:lnTo>
                    <a:lnTo>
                      <a:pt x="431" y="36"/>
                    </a:lnTo>
                    <a:lnTo>
                      <a:pt x="411" y="26"/>
                    </a:lnTo>
                    <a:lnTo>
                      <a:pt x="390" y="16"/>
                    </a:lnTo>
                    <a:lnTo>
                      <a:pt x="366" y="10"/>
                    </a:lnTo>
                    <a:lnTo>
                      <a:pt x="342" y="4"/>
                    </a:lnTo>
                    <a:lnTo>
                      <a:pt x="316" y="2"/>
                    </a:lnTo>
                    <a:lnTo>
                      <a:pt x="289" y="0"/>
                    </a:lnTo>
                    <a:lnTo>
                      <a:pt x="289" y="0"/>
                    </a:lnTo>
                    <a:lnTo>
                      <a:pt x="257" y="2"/>
                    </a:lnTo>
                    <a:lnTo>
                      <a:pt x="229" y="6"/>
                    </a:lnTo>
                    <a:lnTo>
                      <a:pt x="200" y="12"/>
                    </a:lnTo>
                    <a:lnTo>
                      <a:pt x="174" y="22"/>
                    </a:lnTo>
                    <a:lnTo>
                      <a:pt x="148" y="32"/>
                    </a:lnTo>
                    <a:lnTo>
                      <a:pt x="124" y="46"/>
                    </a:lnTo>
                    <a:lnTo>
                      <a:pt x="101" y="64"/>
                    </a:lnTo>
                    <a:lnTo>
                      <a:pt x="81" y="82"/>
                    </a:lnTo>
                    <a:lnTo>
                      <a:pt x="81" y="82"/>
                    </a:lnTo>
                    <a:lnTo>
                      <a:pt x="61" y="105"/>
                    </a:lnTo>
                    <a:lnTo>
                      <a:pt x="45" y="127"/>
                    </a:lnTo>
                    <a:lnTo>
                      <a:pt x="33" y="149"/>
                    </a:lnTo>
                    <a:lnTo>
                      <a:pt x="20" y="173"/>
                    </a:lnTo>
                    <a:lnTo>
                      <a:pt x="10" y="198"/>
                    </a:lnTo>
                    <a:lnTo>
                      <a:pt x="4" y="222"/>
                    </a:lnTo>
                    <a:lnTo>
                      <a:pt x="0" y="248"/>
                    </a:lnTo>
                    <a:lnTo>
                      <a:pt x="0" y="276"/>
                    </a:lnTo>
                    <a:lnTo>
                      <a:pt x="0" y="276"/>
                    </a:lnTo>
                    <a:lnTo>
                      <a:pt x="0" y="295"/>
                    </a:lnTo>
                    <a:lnTo>
                      <a:pt x="2" y="313"/>
                    </a:lnTo>
                    <a:lnTo>
                      <a:pt x="4" y="331"/>
                    </a:lnTo>
                    <a:lnTo>
                      <a:pt x="10" y="349"/>
                    </a:lnTo>
                    <a:lnTo>
                      <a:pt x="14" y="365"/>
                    </a:lnTo>
                    <a:lnTo>
                      <a:pt x="22" y="380"/>
                    </a:lnTo>
                    <a:lnTo>
                      <a:pt x="31" y="394"/>
                    </a:lnTo>
                    <a:lnTo>
                      <a:pt x="39" y="408"/>
                    </a:lnTo>
                    <a:lnTo>
                      <a:pt x="39" y="408"/>
                    </a:lnTo>
                    <a:lnTo>
                      <a:pt x="49" y="420"/>
                    </a:lnTo>
                    <a:lnTo>
                      <a:pt x="59" y="430"/>
                    </a:lnTo>
                    <a:lnTo>
                      <a:pt x="71" y="440"/>
                    </a:lnTo>
                    <a:lnTo>
                      <a:pt x="83" y="446"/>
                    </a:lnTo>
                    <a:lnTo>
                      <a:pt x="93" y="452"/>
                    </a:lnTo>
                    <a:lnTo>
                      <a:pt x="105" y="456"/>
                    </a:lnTo>
                    <a:lnTo>
                      <a:pt x="119" y="460"/>
                    </a:lnTo>
                    <a:lnTo>
                      <a:pt x="132" y="460"/>
                    </a:lnTo>
                    <a:lnTo>
                      <a:pt x="132" y="460"/>
                    </a:lnTo>
                    <a:lnTo>
                      <a:pt x="148" y="458"/>
                    </a:lnTo>
                    <a:lnTo>
                      <a:pt x="164" y="454"/>
                    </a:lnTo>
                    <a:lnTo>
                      <a:pt x="180" y="446"/>
                    </a:lnTo>
                    <a:lnTo>
                      <a:pt x="192" y="436"/>
                    </a:lnTo>
                    <a:lnTo>
                      <a:pt x="192" y="436"/>
                    </a:lnTo>
                    <a:lnTo>
                      <a:pt x="206" y="420"/>
                    </a:lnTo>
                    <a:lnTo>
                      <a:pt x="221" y="396"/>
                    </a:lnTo>
                    <a:lnTo>
                      <a:pt x="237" y="365"/>
                    </a:lnTo>
                    <a:lnTo>
                      <a:pt x="253" y="329"/>
                    </a:lnTo>
                    <a:lnTo>
                      <a:pt x="253" y="329"/>
                    </a:lnTo>
                    <a:lnTo>
                      <a:pt x="271" y="285"/>
                    </a:lnTo>
                    <a:lnTo>
                      <a:pt x="285" y="234"/>
                    </a:lnTo>
                    <a:lnTo>
                      <a:pt x="299" y="175"/>
                    </a:lnTo>
                    <a:lnTo>
                      <a:pt x="309" y="109"/>
                    </a:lnTo>
                    <a:lnTo>
                      <a:pt x="309" y="109"/>
                    </a:lnTo>
                    <a:lnTo>
                      <a:pt x="247" y="84"/>
                    </a:lnTo>
                    <a:lnTo>
                      <a:pt x="247" y="84"/>
                    </a:lnTo>
                    <a:close/>
                    <a:moveTo>
                      <a:pt x="202" y="214"/>
                    </a:moveTo>
                    <a:lnTo>
                      <a:pt x="202" y="214"/>
                    </a:lnTo>
                    <a:lnTo>
                      <a:pt x="186" y="268"/>
                    </a:lnTo>
                    <a:lnTo>
                      <a:pt x="168" y="315"/>
                    </a:lnTo>
                    <a:lnTo>
                      <a:pt x="168" y="315"/>
                    </a:lnTo>
                    <a:lnTo>
                      <a:pt x="150" y="351"/>
                    </a:lnTo>
                    <a:lnTo>
                      <a:pt x="144" y="361"/>
                    </a:lnTo>
                    <a:lnTo>
                      <a:pt x="140" y="367"/>
                    </a:lnTo>
                    <a:lnTo>
                      <a:pt x="140" y="367"/>
                    </a:lnTo>
                    <a:lnTo>
                      <a:pt x="132" y="369"/>
                    </a:lnTo>
                    <a:lnTo>
                      <a:pt x="126" y="371"/>
                    </a:lnTo>
                    <a:lnTo>
                      <a:pt x="126" y="371"/>
                    </a:lnTo>
                    <a:lnTo>
                      <a:pt x="117" y="369"/>
                    </a:lnTo>
                    <a:lnTo>
                      <a:pt x="111" y="363"/>
                    </a:lnTo>
                    <a:lnTo>
                      <a:pt x="105" y="355"/>
                    </a:lnTo>
                    <a:lnTo>
                      <a:pt x="99" y="343"/>
                    </a:lnTo>
                    <a:lnTo>
                      <a:pt x="99" y="343"/>
                    </a:lnTo>
                    <a:lnTo>
                      <a:pt x="93" y="329"/>
                    </a:lnTo>
                    <a:lnTo>
                      <a:pt x="89" y="313"/>
                    </a:lnTo>
                    <a:lnTo>
                      <a:pt x="87" y="299"/>
                    </a:lnTo>
                    <a:lnTo>
                      <a:pt x="85" y="283"/>
                    </a:lnTo>
                    <a:lnTo>
                      <a:pt x="85" y="283"/>
                    </a:lnTo>
                    <a:lnTo>
                      <a:pt x="85" y="266"/>
                    </a:lnTo>
                    <a:lnTo>
                      <a:pt x="87" y="250"/>
                    </a:lnTo>
                    <a:lnTo>
                      <a:pt x="91" y="234"/>
                    </a:lnTo>
                    <a:lnTo>
                      <a:pt x="95" y="218"/>
                    </a:lnTo>
                    <a:lnTo>
                      <a:pt x="101" y="204"/>
                    </a:lnTo>
                    <a:lnTo>
                      <a:pt x="107" y="190"/>
                    </a:lnTo>
                    <a:lnTo>
                      <a:pt x="126" y="161"/>
                    </a:lnTo>
                    <a:lnTo>
                      <a:pt x="126" y="161"/>
                    </a:lnTo>
                    <a:lnTo>
                      <a:pt x="148" y="135"/>
                    </a:lnTo>
                    <a:lnTo>
                      <a:pt x="158" y="125"/>
                    </a:lnTo>
                    <a:lnTo>
                      <a:pt x="172" y="115"/>
                    </a:lnTo>
                    <a:lnTo>
                      <a:pt x="184" y="107"/>
                    </a:lnTo>
                    <a:lnTo>
                      <a:pt x="198" y="99"/>
                    </a:lnTo>
                    <a:lnTo>
                      <a:pt x="212" y="95"/>
                    </a:lnTo>
                    <a:lnTo>
                      <a:pt x="229" y="88"/>
                    </a:lnTo>
                    <a:lnTo>
                      <a:pt x="229" y="88"/>
                    </a:lnTo>
                    <a:lnTo>
                      <a:pt x="216" y="155"/>
                    </a:lnTo>
                    <a:lnTo>
                      <a:pt x="202" y="214"/>
                    </a:lnTo>
                    <a:lnTo>
                      <a:pt x="202" y="21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1" name="Freeform 39">
                <a:extLst>
                  <a:ext uri="{FF2B5EF4-FFF2-40B4-BE49-F238E27FC236}">
                    <a16:creationId xmlns:a16="http://schemas.microsoft.com/office/drawing/2014/main" id="{4B719ACE-0F3A-45FC-9548-2CE433686F49}"/>
                  </a:ext>
                </a:extLst>
              </p:cNvPr>
              <p:cNvSpPr>
                <a:spLocks noEditPoints="1"/>
              </p:cNvSpPr>
              <p:nvPr/>
            </p:nvSpPr>
            <p:spPr bwMode="auto">
              <a:xfrm>
                <a:off x="23507" y="104"/>
                <a:ext cx="564" cy="594"/>
              </a:xfrm>
              <a:custGeom>
                <a:avLst/>
                <a:gdLst>
                  <a:gd name="T0" fmla="*/ 297 w 564"/>
                  <a:gd name="T1" fmla="*/ 212 h 594"/>
                  <a:gd name="T2" fmla="*/ 485 w 564"/>
                  <a:gd name="T3" fmla="*/ 212 h 594"/>
                  <a:gd name="T4" fmla="*/ 483 w 564"/>
                  <a:gd name="T5" fmla="*/ 499 h 594"/>
                  <a:gd name="T6" fmla="*/ 471 w 564"/>
                  <a:gd name="T7" fmla="*/ 517 h 594"/>
                  <a:gd name="T8" fmla="*/ 459 w 564"/>
                  <a:gd name="T9" fmla="*/ 519 h 594"/>
                  <a:gd name="T10" fmla="*/ 392 w 564"/>
                  <a:gd name="T11" fmla="*/ 519 h 594"/>
                  <a:gd name="T12" fmla="*/ 408 w 564"/>
                  <a:gd name="T13" fmla="*/ 594 h 594"/>
                  <a:gd name="T14" fmla="*/ 493 w 564"/>
                  <a:gd name="T15" fmla="*/ 590 h 594"/>
                  <a:gd name="T16" fmla="*/ 535 w 564"/>
                  <a:gd name="T17" fmla="*/ 578 h 594"/>
                  <a:gd name="T18" fmla="*/ 558 w 564"/>
                  <a:gd name="T19" fmla="*/ 546 h 594"/>
                  <a:gd name="T20" fmla="*/ 564 w 564"/>
                  <a:gd name="T21" fmla="*/ 513 h 594"/>
                  <a:gd name="T22" fmla="*/ 297 w 564"/>
                  <a:gd name="T23" fmla="*/ 0 h 594"/>
                  <a:gd name="T24" fmla="*/ 0 w 564"/>
                  <a:gd name="T25" fmla="*/ 0 h 594"/>
                  <a:gd name="T26" fmla="*/ 79 w 564"/>
                  <a:gd name="T27" fmla="*/ 590 h 594"/>
                  <a:gd name="T28" fmla="*/ 79 w 564"/>
                  <a:gd name="T29" fmla="*/ 212 h 594"/>
                  <a:gd name="T30" fmla="*/ 260 w 564"/>
                  <a:gd name="T31" fmla="*/ 0 h 594"/>
                  <a:gd name="T32" fmla="*/ 0 w 564"/>
                  <a:gd name="T33" fmla="*/ 0 h 594"/>
                  <a:gd name="T34" fmla="*/ 169 w 564"/>
                  <a:gd name="T35" fmla="*/ 422 h 594"/>
                  <a:gd name="T36" fmla="*/ 163 w 564"/>
                  <a:gd name="T37" fmla="*/ 451 h 594"/>
                  <a:gd name="T38" fmla="*/ 139 w 564"/>
                  <a:gd name="T39" fmla="*/ 489 h 594"/>
                  <a:gd name="T40" fmla="*/ 99 w 564"/>
                  <a:gd name="T41" fmla="*/ 521 h 594"/>
                  <a:gd name="T42" fmla="*/ 159 w 564"/>
                  <a:gd name="T43" fmla="*/ 570 h 594"/>
                  <a:gd name="T44" fmla="*/ 194 w 564"/>
                  <a:gd name="T45" fmla="*/ 538 h 594"/>
                  <a:gd name="T46" fmla="*/ 230 w 564"/>
                  <a:gd name="T47" fmla="*/ 485 h 594"/>
                  <a:gd name="T48" fmla="*/ 248 w 564"/>
                  <a:gd name="T49" fmla="*/ 422 h 594"/>
                  <a:gd name="T50" fmla="*/ 315 w 564"/>
                  <a:gd name="T51" fmla="*/ 422 h 594"/>
                  <a:gd name="T52" fmla="*/ 390 w 564"/>
                  <a:gd name="T53" fmla="*/ 560 h 594"/>
                  <a:gd name="T54" fmla="*/ 390 w 564"/>
                  <a:gd name="T55" fmla="*/ 422 h 594"/>
                  <a:gd name="T56" fmla="*/ 465 w 564"/>
                  <a:gd name="T57" fmla="*/ 358 h 594"/>
                  <a:gd name="T58" fmla="*/ 390 w 564"/>
                  <a:gd name="T59" fmla="*/ 358 h 594"/>
                  <a:gd name="T60" fmla="*/ 450 w 564"/>
                  <a:gd name="T61" fmla="*/ 309 h 594"/>
                  <a:gd name="T62" fmla="*/ 450 w 564"/>
                  <a:gd name="T63" fmla="*/ 243 h 594"/>
                  <a:gd name="T64" fmla="*/ 121 w 564"/>
                  <a:gd name="T65" fmla="*/ 309 h 594"/>
                  <a:gd name="T66" fmla="*/ 178 w 564"/>
                  <a:gd name="T67" fmla="*/ 309 h 594"/>
                  <a:gd name="T68" fmla="*/ 99 w 564"/>
                  <a:gd name="T69" fmla="*/ 358 h 594"/>
                  <a:gd name="T70" fmla="*/ 99 w 564"/>
                  <a:gd name="T71" fmla="*/ 422 h 594"/>
                  <a:gd name="T72" fmla="*/ 366 w 564"/>
                  <a:gd name="T73" fmla="*/ 85 h 594"/>
                  <a:gd name="T74" fmla="*/ 366 w 564"/>
                  <a:gd name="T75" fmla="*/ 55 h 594"/>
                  <a:gd name="T76" fmla="*/ 485 w 564"/>
                  <a:gd name="T77" fmla="*/ 85 h 594"/>
                  <a:gd name="T78" fmla="*/ 366 w 564"/>
                  <a:gd name="T79" fmla="*/ 127 h 594"/>
                  <a:gd name="T80" fmla="*/ 485 w 564"/>
                  <a:gd name="T81" fmla="*/ 158 h 594"/>
                  <a:gd name="T82" fmla="*/ 366 w 564"/>
                  <a:gd name="T83" fmla="*/ 158 h 594"/>
                  <a:gd name="T84" fmla="*/ 194 w 564"/>
                  <a:gd name="T85" fmla="*/ 57 h 594"/>
                  <a:gd name="T86" fmla="*/ 194 w 564"/>
                  <a:gd name="T87" fmla="*/ 85 h 594"/>
                  <a:gd name="T88" fmla="*/ 79 w 564"/>
                  <a:gd name="T89" fmla="*/ 57 h 594"/>
                  <a:gd name="T90" fmla="*/ 194 w 564"/>
                  <a:gd name="T91" fmla="*/ 57 h 594"/>
                  <a:gd name="T92" fmla="*/ 79 w 564"/>
                  <a:gd name="T93" fmla="*/ 127 h 594"/>
                  <a:gd name="T94" fmla="*/ 194 w 564"/>
                  <a:gd name="T95" fmla="*/ 127 h 594"/>
                  <a:gd name="T96" fmla="*/ 79 w 564"/>
                  <a:gd name="T97" fmla="*/ 158 h 594"/>
                  <a:gd name="T98" fmla="*/ 252 w 564"/>
                  <a:gd name="T99" fmla="*/ 309 h 594"/>
                  <a:gd name="T100" fmla="*/ 315 w 564"/>
                  <a:gd name="T101" fmla="*/ 358 h 594"/>
                  <a:gd name="T102" fmla="*/ 252 w 564"/>
                  <a:gd name="T103" fmla="*/ 358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64" h="594">
                    <a:moveTo>
                      <a:pt x="297" y="0"/>
                    </a:moveTo>
                    <a:lnTo>
                      <a:pt x="297" y="0"/>
                    </a:lnTo>
                    <a:lnTo>
                      <a:pt x="297" y="212"/>
                    </a:lnTo>
                    <a:lnTo>
                      <a:pt x="297" y="212"/>
                    </a:lnTo>
                    <a:lnTo>
                      <a:pt x="485" y="212"/>
                    </a:lnTo>
                    <a:lnTo>
                      <a:pt x="485" y="212"/>
                    </a:lnTo>
                    <a:lnTo>
                      <a:pt x="485" y="483"/>
                    </a:lnTo>
                    <a:lnTo>
                      <a:pt x="485" y="483"/>
                    </a:lnTo>
                    <a:lnTo>
                      <a:pt x="483" y="499"/>
                    </a:lnTo>
                    <a:lnTo>
                      <a:pt x="479" y="511"/>
                    </a:lnTo>
                    <a:lnTo>
                      <a:pt x="475" y="515"/>
                    </a:lnTo>
                    <a:lnTo>
                      <a:pt x="471" y="517"/>
                    </a:lnTo>
                    <a:lnTo>
                      <a:pt x="465" y="519"/>
                    </a:lnTo>
                    <a:lnTo>
                      <a:pt x="459" y="519"/>
                    </a:lnTo>
                    <a:lnTo>
                      <a:pt x="459" y="519"/>
                    </a:lnTo>
                    <a:lnTo>
                      <a:pt x="426" y="519"/>
                    </a:lnTo>
                    <a:lnTo>
                      <a:pt x="392" y="519"/>
                    </a:lnTo>
                    <a:lnTo>
                      <a:pt x="392" y="519"/>
                    </a:lnTo>
                    <a:lnTo>
                      <a:pt x="400" y="554"/>
                    </a:lnTo>
                    <a:lnTo>
                      <a:pt x="408" y="594"/>
                    </a:lnTo>
                    <a:lnTo>
                      <a:pt x="408" y="594"/>
                    </a:lnTo>
                    <a:lnTo>
                      <a:pt x="457" y="592"/>
                    </a:lnTo>
                    <a:lnTo>
                      <a:pt x="493" y="590"/>
                    </a:lnTo>
                    <a:lnTo>
                      <a:pt x="493" y="590"/>
                    </a:lnTo>
                    <a:lnTo>
                      <a:pt x="509" y="588"/>
                    </a:lnTo>
                    <a:lnTo>
                      <a:pt x="523" y="584"/>
                    </a:lnTo>
                    <a:lnTo>
                      <a:pt x="535" y="578"/>
                    </a:lnTo>
                    <a:lnTo>
                      <a:pt x="545" y="570"/>
                    </a:lnTo>
                    <a:lnTo>
                      <a:pt x="554" y="558"/>
                    </a:lnTo>
                    <a:lnTo>
                      <a:pt x="558" y="546"/>
                    </a:lnTo>
                    <a:lnTo>
                      <a:pt x="562" y="530"/>
                    </a:lnTo>
                    <a:lnTo>
                      <a:pt x="564" y="513"/>
                    </a:lnTo>
                    <a:lnTo>
                      <a:pt x="564" y="513"/>
                    </a:lnTo>
                    <a:lnTo>
                      <a:pt x="564" y="0"/>
                    </a:lnTo>
                    <a:lnTo>
                      <a:pt x="564" y="0"/>
                    </a:lnTo>
                    <a:lnTo>
                      <a:pt x="297" y="0"/>
                    </a:lnTo>
                    <a:lnTo>
                      <a:pt x="297" y="0"/>
                    </a:lnTo>
                    <a:close/>
                    <a:moveTo>
                      <a:pt x="0" y="0"/>
                    </a:moveTo>
                    <a:lnTo>
                      <a:pt x="0" y="0"/>
                    </a:lnTo>
                    <a:lnTo>
                      <a:pt x="0" y="590"/>
                    </a:lnTo>
                    <a:lnTo>
                      <a:pt x="0" y="590"/>
                    </a:lnTo>
                    <a:lnTo>
                      <a:pt x="79" y="590"/>
                    </a:lnTo>
                    <a:lnTo>
                      <a:pt x="79" y="590"/>
                    </a:lnTo>
                    <a:lnTo>
                      <a:pt x="79" y="212"/>
                    </a:lnTo>
                    <a:lnTo>
                      <a:pt x="79" y="212"/>
                    </a:lnTo>
                    <a:lnTo>
                      <a:pt x="260" y="212"/>
                    </a:lnTo>
                    <a:lnTo>
                      <a:pt x="260" y="212"/>
                    </a:lnTo>
                    <a:lnTo>
                      <a:pt x="260" y="0"/>
                    </a:lnTo>
                    <a:lnTo>
                      <a:pt x="260" y="0"/>
                    </a:lnTo>
                    <a:lnTo>
                      <a:pt x="0" y="0"/>
                    </a:lnTo>
                    <a:lnTo>
                      <a:pt x="0" y="0"/>
                    </a:lnTo>
                    <a:close/>
                    <a:moveTo>
                      <a:pt x="99" y="422"/>
                    </a:moveTo>
                    <a:lnTo>
                      <a:pt x="99" y="422"/>
                    </a:lnTo>
                    <a:lnTo>
                      <a:pt x="169" y="422"/>
                    </a:lnTo>
                    <a:lnTo>
                      <a:pt x="169" y="422"/>
                    </a:lnTo>
                    <a:lnTo>
                      <a:pt x="167" y="437"/>
                    </a:lnTo>
                    <a:lnTo>
                      <a:pt x="163" y="451"/>
                    </a:lnTo>
                    <a:lnTo>
                      <a:pt x="157" y="463"/>
                    </a:lnTo>
                    <a:lnTo>
                      <a:pt x="149" y="477"/>
                    </a:lnTo>
                    <a:lnTo>
                      <a:pt x="139" y="489"/>
                    </a:lnTo>
                    <a:lnTo>
                      <a:pt x="127" y="499"/>
                    </a:lnTo>
                    <a:lnTo>
                      <a:pt x="115" y="511"/>
                    </a:lnTo>
                    <a:lnTo>
                      <a:pt x="99" y="521"/>
                    </a:lnTo>
                    <a:lnTo>
                      <a:pt x="99" y="521"/>
                    </a:lnTo>
                    <a:lnTo>
                      <a:pt x="131" y="546"/>
                    </a:lnTo>
                    <a:lnTo>
                      <a:pt x="159" y="570"/>
                    </a:lnTo>
                    <a:lnTo>
                      <a:pt x="159" y="570"/>
                    </a:lnTo>
                    <a:lnTo>
                      <a:pt x="178" y="554"/>
                    </a:lnTo>
                    <a:lnTo>
                      <a:pt x="194" y="538"/>
                    </a:lnTo>
                    <a:lnTo>
                      <a:pt x="210" y="521"/>
                    </a:lnTo>
                    <a:lnTo>
                      <a:pt x="220" y="503"/>
                    </a:lnTo>
                    <a:lnTo>
                      <a:pt x="230" y="485"/>
                    </a:lnTo>
                    <a:lnTo>
                      <a:pt x="238" y="465"/>
                    </a:lnTo>
                    <a:lnTo>
                      <a:pt x="244" y="445"/>
                    </a:lnTo>
                    <a:lnTo>
                      <a:pt x="248" y="422"/>
                    </a:lnTo>
                    <a:lnTo>
                      <a:pt x="248" y="422"/>
                    </a:lnTo>
                    <a:lnTo>
                      <a:pt x="315" y="422"/>
                    </a:lnTo>
                    <a:lnTo>
                      <a:pt x="315" y="422"/>
                    </a:lnTo>
                    <a:lnTo>
                      <a:pt x="315" y="560"/>
                    </a:lnTo>
                    <a:lnTo>
                      <a:pt x="315" y="560"/>
                    </a:lnTo>
                    <a:lnTo>
                      <a:pt x="390" y="560"/>
                    </a:lnTo>
                    <a:lnTo>
                      <a:pt x="390" y="560"/>
                    </a:lnTo>
                    <a:lnTo>
                      <a:pt x="390" y="422"/>
                    </a:lnTo>
                    <a:lnTo>
                      <a:pt x="390" y="422"/>
                    </a:lnTo>
                    <a:lnTo>
                      <a:pt x="465" y="422"/>
                    </a:lnTo>
                    <a:lnTo>
                      <a:pt x="465" y="422"/>
                    </a:lnTo>
                    <a:lnTo>
                      <a:pt x="465" y="358"/>
                    </a:lnTo>
                    <a:lnTo>
                      <a:pt x="465" y="358"/>
                    </a:lnTo>
                    <a:lnTo>
                      <a:pt x="390" y="358"/>
                    </a:lnTo>
                    <a:lnTo>
                      <a:pt x="390" y="358"/>
                    </a:lnTo>
                    <a:lnTo>
                      <a:pt x="390" y="309"/>
                    </a:lnTo>
                    <a:lnTo>
                      <a:pt x="390" y="309"/>
                    </a:lnTo>
                    <a:lnTo>
                      <a:pt x="450" y="309"/>
                    </a:lnTo>
                    <a:lnTo>
                      <a:pt x="450" y="309"/>
                    </a:lnTo>
                    <a:lnTo>
                      <a:pt x="450" y="243"/>
                    </a:lnTo>
                    <a:lnTo>
                      <a:pt x="450" y="243"/>
                    </a:lnTo>
                    <a:lnTo>
                      <a:pt x="121" y="243"/>
                    </a:lnTo>
                    <a:lnTo>
                      <a:pt x="121" y="243"/>
                    </a:lnTo>
                    <a:lnTo>
                      <a:pt x="121" y="309"/>
                    </a:lnTo>
                    <a:lnTo>
                      <a:pt x="121" y="309"/>
                    </a:lnTo>
                    <a:lnTo>
                      <a:pt x="178" y="309"/>
                    </a:lnTo>
                    <a:lnTo>
                      <a:pt x="178" y="309"/>
                    </a:lnTo>
                    <a:lnTo>
                      <a:pt x="178" y="358"/>
                    </a:lnTo>
                    <a:lnTo>
                      <a:pt x="178" y="358"/>
                    </a:lnTo>
                    <a:lnTo>
                      <a:pt x="99" y="358"/>
                    </a:lnTo>
                    <a:lnTo>
                      <a:pt x="99" y="358"/>
                    </a:lnTo>
                    <a:lnTo>
                      <a:pt x="99" y="422"/>
                    </a:lnTo>
                    <a:lnTo>
                      <a:pt x="99" y="422"/>
                    </a:lnTo>
                    <a:close/>
                    <a:moveTo>
                      <a:pt x="485" y="85"/>
                    </a:moveTo>
                    <a:lnTo>
                      <a:pt x="485" y="85"/>
                    </a:lnTo>
                    <a:lnTo>
                      <a:pt x="366" y="85"/>
                    </a:lnTo>
                    <a:lnTo>
                      <a:pt x="366" y="85"/>
                    </a:lnTo>
                    <a:lnTo>
                      <a:pt x="366" y="55"/>
                    </a:lnTo>
                    <a:lnTo>
                      <a:pt x="366" y="55"/>
                    </a:lnTo>
                    <a:lnTo>
                      <a:pt x="485" y="55"/>
                    </a:lnTo>
                    <a:lnTo>
                      <a:pt x="485" y="55"/>
                    </a:lnTo>
                    <a:lnTo>
                      <a:pt x="485" y="85"/>
                    </a:lnTo>
                    <a:lnTo>
                      <a:pt x="485" y="85"/>
                    </a:lnTo>
                    <a:close/>
                    <a:moveTo>
                      <a:pt x="366" y="127"/>
                    </a:moveTo>
                    <a:lnTo>
                      <a:pt x="366" y="127"/>
                    </a:lnTo>
                    <a:lnTo>
                      <a:pt x="485" y="127"/>
                    </a:lnTo>
                    <a:lnTo>
                      <a:pt x="485" y="127"/>
                    </a:lnTo>
                    <a:lnTo>
                      <a:pt x="485" y="158"/>
                    </a:lnTo>
                    <a:lnTo>
                      <a:pt x="485" y="158"/>
                    </a:lnTo>
                    <a:lnTo>
                      <a:pt x="366" y="158"/>
                    </a:lnTo>
                    <a:lnTo>
                      <a:pt x="366" y="158"/>
                    </a:lnTo>
                    <a:lnTo>
                      <a:pt x="366" y="127"/>
                    </a:lnTo>
                    <a:lnTo>
                      <a:pt x="366" y="127"/>
                    </a:lnTo>
                    <a:close/>
                    <a:moveTo>
                      <a:pt x="194" y="57"/>
                    </a:moveTo>
                    <a:lnTo>
                      <a:pt x="194" y="57"/>
                    </a:lnTo>
                    <a:lnTo>
                      <a:pt x="194" y="85"/>
                    </a:lnTo>
                    <a:lnTo>
                      <a:pt x="194" y="85"/>
                    </a:lnTo>
                    <a:lnTo>
                      <a:pt x="79" y="85"/>
                    </a:lnTo>
                    <a:lnTo>
                      <a:pt x="79" y="85"/>
                    </a:lnTo>
                    <a:lnTo>
                      <a:pt x="79" y="57"/>
                    </a:lnTo>
                    <a:lnTo>
                      <a:pt x="79" y="57"/>
                    </a:lnTo>
                    <a:lnTo>
                      <a:pt x="194" y="57"/>
                    </a:lnTo>
                    <a:lnTo>
                      <a:pt x="194" y="57"/>
                    </a:lnTo>
                    <a:close/>
                    <a:moveTo>
                      <a:pt x="79" y="158"/>
                    </a:moveTo>
                    <a:lnTo>
                      <a:pt x="79" y="158"/>
                    </a:lnTo>
                    <a:lnTo>
                      <a:pt x="79" y="127"/>
                    </a:lnTo>
                    <a:lnTo>
                      <a:pt x="79" y="127"/>
                    </a:lnTo>
                    <a:lnTo>
                      <a:pt x="194" y="127"/>
                    </a:lnTo>
                    <a:lnTo>
                      <a:pt x="194" y="127"/>
                    </a:lnTo>
                    <a:lnTo>
                      <a:pt x="194" y="158"/>
                    </a:lnTo>
                    <a:lnTo>
                      <a:pt x="194" y="158"/>
                    </a:lnTo>
                    <a:lnTo>
                      <a:pt x="79" y="158"/>
                    </a:lnTo>
                    <a:lnTo>
                      <a:pt x="79" y="158"/>
                    </a:lnTo>
                    <a:close/>
                    <a:moveTo>
                      <a:pt x="252" y="309"/>
                    </a:moveTo>
                    <a:lnTo>
                      <a:pt x="252" y="309"/>
                    </a:lnTo>
                    <a:lnTo>
                      <a:pt x="315" y="309"/>
                    </a:lnTo>
                    <a:lnTo>
                      <a:pt x="315" y="309"/>
                    </a:lnTo>
                    <a:lnTo>
                      <a:pt x="315" y="358"/>
                    </a:lnTo>
                    <a:lnTo>
                      <a:pt x="315" y="358"/>
                    </a:lnTo>
                    <a:lnTo>
                      <a:pt x="252" y="358"/>
                    </a:lnTo>
                    <a:lnTo>
                      <a:pt x="252" y="358"/>
                    </a:lnTo>
                    <a:lnTo>
                      <a:pt x="252" y="309"/>
                    </a:lnTo>
                    <a:lnTo>
                      <a:pt x="252" y="309"/>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2" name="Freeform 40">
                <a:extLst>
                  <a:ext uri="{FF2B5EF4-FFF2-40B4-BE49-F238E27FC236}">
                    <a16:creationId xmlns:a16="http://schemas.microsoft.com/office/drawing/2014/main" id="{E376FFAC-7C97-40BD-8B81-0C52F99BCEB0}"/>
                  </a:ext>
                </a:extLst>
              </p:cNvPr>
              <p:cNvSpPr>
                <a:spLocks noEditPoints="1"/>
              </p:cNvSpPr>
              <p:nvPr/>
            </p:nvSpPr>
            <p:spPr bwMode="auto">
              <a:xfrm>
                <a:off x="24113" y="84"/>
                <a:ext cx="623" cy="620"/>
              </a:xfrm>
              <a:custGeom>
                <a:avLst/>
                <a:gdLst>
                  <a:gd name="T0" fmla="*/ 315 w 623"/>
                  <a:gd name="T1" fmla="*/ 44 h 620"/>
                  <a:gd name="T2" fmla="*/ 346 w 623"/>
                  <a:gd name="T3" fmla="*/ 127 h 620"/>
                  <a:gd name="T4" fmla="*/ 394 w 623"/>
                  <a:gd name="T5" fmla="*/ 202 h 620"/>
                  <a:gd name="T6" fmla="*/ 196 w 623"/>
                  <a:gd name="T7" fmla="*/ 224 h 620"/>
                  <a:gd name="T8" fmla="*/ 253 w 623"/>
                  <a:gd name="T9" fmla="*/ 157 h 620"/>
                  <a:gd name="T10" fmla="*/ 295 w 623"/>
                  <a:gd name="T11" fmla="*/ 83 h 620"/>
                  <a:gd name="T12" fmla="*/ 38 w 623"/>
                  <a:gd name="T13" fmla="*/ 20 h 620"/>
                  <a:gd name="T14" fmla="*/ 38 w 623"/>
                  <a:gd name="T15" fmla="*/ 85 h 620"/>
                  <a:gd name="T16" fmla="*/ 200 w 623"/>
                  <a:gd name="T17" fmla="*/ 103 h 620"/>
                  <a:gd name="T18" fmla="*/ 156 w 623"/>
                  <a:gd name="T19" fmla="*/ 157 h 620"/>
                  <a:gd name="T20" fmla="*/ 75 w 623"/>
                  <a:gd name="T21" fmla="*/ 93 h 620"/>
                  <a:gd name="T22" fmla="*/ 22 w 623"/>
                  <a:gd name="T23" fmla="*/ 143 h 620"/>
                  <a:gd name="T24" fmla="*/ 51 w 623"/>
                  <a:gd name="T25" fmla="*/ 236 h 620"/>
                  <a:gd name="T26" fmla="*/ 26 w 623"/>
                  <a:gd name="T27" fmla="*/ 301 h 620"/>
                  <a:gd name="T28" fmla="*/ 75 w 623"/>
                  <a:gd name="T29" fmla="*/ 315 h 620"/>
                  <a:gd name="T30" fmla="*/ 156 w 623"/>
                  <a:gd name="T31" fmla="*/ 261 h 620"/>
                  <a:gd name="T32" fmla="*/ 156 w 623"/>
                  <a:gd name="T33" fmla="*/ 299 h 620"/>
                  <a:gd name="T34" fmla="*/ 184 w 623"/>
                  <a:gd name="T35" fmla="*/ 329 h 620"/>
                  <a:gd name="T36" fmla="*/ 30 w 623"/>
                  <a:gd name="T37" fmla="*/ 360 h 620"/>
                  <a:gd name="T38" fmla="*/ 30 w 623"/>
                  <a:gd name="T39" fmla="*/ 434 h 620"/>
                  <a:gd name="T40" fmla="*/ 148 w 623"/>
                  <a:gd name="T41" fmla="*/ 453 h 620"/>
                  <a:gd name="T42" fmla="*/ 101 w 623"/>
                  <a:gd name="T43" fmla="*/ 499 h 620"/>
                  <a:gd name="T44" fmla="*/ 34 w 623"/>
                  <a:gd name="T45" fmla="*/ 527 h 620"/>
                  <a:gd name="T46" fmla="*/ 28 w 623"/>
                  <a:gd name="T47" fmla="*/ 574 h 620"/>
                  <a:gd name="T48" fmla="*/ 87 w 623"/>
                  <a:gd name="T49" fmla="*/ 608 h 620"/>
                  <a:gd name="T50" fmla="*/ 182 w 623"/>
                  <a:gd name="T51" fmla="*/ 552 h 620"/>
                  <a:gd name="T52" fmla="*/ 241 w 623"/>
                  <a:gd name="T53" fmla="*/ 469 h 620"/>
                  <a:gd name="T54" fmla="*/ 344 w 623"/>
                  <a:gd name="T55" fmla="*/ 434 h 620"/>
                  <a:gd name="T56" fmla="*/ 344 w 623"/>
                  <a:gd name="T57" fmla="*/ 529 h 620"/>
                  <a:gd name="T58" fmla="*/ 356 w 623"/>
                  <a:gd name="T59" fmla="*/ 574 h 620"/>
                  <a:gd name="T60" fmla="*/ 390 w 623"/>
                  <a:gd name="T61" fmla="*/ 596 h 620"/>
                  <a:gd name="T62" fmla="*/ 425 w 623"/>
                  <a:gd name="T63" fmla="*/ 602 h 620"/>
                  <a:gd name="T64" fmla="*/ 538 w 623"/>
                  <a:gd name="T65" fmla="*/ 600 h 620"/>
                  <a:gd name="T66" fmla="*/ 576 w 623"/>
                  <a:gd name="T67" fmla="*/ 580 h 620"/>
                  <a:gd name="T68" fmla="*/ 600 w 623"/>
                  <a:gd name="T69" fmla="*/ 537 h 620"/>
                  <a:gd name="T70" fmla="*/ 613 w 623"/>
                  <a:gd name="T71" fmla="*/ 489 h 620"/>
                  <a:gd name="T72" fmla="*/ 578 w 623"/>
                  <a:gd name="T73" fmla="*/ 453 h 620"/>
                  <a:gd name="T74" fmla="*/ 538 w 623"/>
                  <a:gd name="T75" fmla="*/ 465 h 620"/>
                  <a:gd name="T76" fmla="*/ 530 w 623"/>
                  <a:gd name="T77" fmla="*/ 503 h 620"/>
                  <a:gd name="T78" fmla="*/ 511 w 623"/>
                  <a:gd name="T79" fmla="*/ 523 h 620"/>
                  <a:gd name="T80" fmla="*/ 497 w 623"/>
                  <a:gd name="T81" fmla="*/ 525 h 620"/>
                  <a:gd name="T82" fmla="*/ 445 w 623"/>
                  <a:gd name="T83" fmla="*/ 523 h 620"/>
                  <a:gd name="T84" fmla="*/ 429 w 623"/>
                  <a:gd name="T85" fmla="*/ 497 h 620"/>
                  <a:gd name="T86" fmla="*/ 429 w 623"/>
                  <a:gd name="T87" fmla="*/ 434 h 620"/>
                  <a:gd name="T88" fmla="*/ 588 w 623"/>
                  <a:gd name="T89" fmla="*/ 360 h 620"/>
                  <a:gd name="T90" fmla="*/ 429 w 623"/>
                  <a:gd name="T91" fmla="*/ 360 h 620"/>
                  <a:gd name="T92" fmla="*/ 463 w 623"/>
                  <a:gd name="T93" fmla="*/ 299 h 620"/>
                  <a:gd name="T94" fmla="*/ 463 w 623"/>
                  <a:gd name="T95" fmla="*/ 269 h 620"/>
                  <a:gd name="T96" fmla="*/ 538 w 623"/>
                  <a:gd name="T97" fmla="*/ 317 h 620"/>
                  <a:gd name="T98" fmla="*/ 594 w 623"/>
                  <a:gd name="T99" fmla="*/ 291 h 620"/>
                  <a:gd name="T100" fmla="*/ 590 w 623"/>
                  <a:gd name="T101" fmla="*/ 244 h 620"/>
                  <a:gd name="T102" fmla="*/ 509 w 623"/>
                  <a:gd name="T103" fmla="*/ 198 h 620"/>
                  <a:gd name="T104" fmla="*/ 604 w 623"/>
                  <a:gd name="T105" fmla="*/ 153 h 620"/>
                  <a:gd name="T106" fmla="*/ 516 w 623"/>
                  <a:gd name="T107" fmla="*/ 115 h 620"/>
                  <a:gd name="T108" fmla="*/ 445 w 623"/>
                  <a:gd name="T109" fmla="*/ 131 h 620"/>
                  <a:gd name="T110" fmla="*/ 548 w 623"/>
                  <a:gd name="T111" fmla="*/ 64 h 620"/>
                  <a:gd name="T112" fmla="*/ 505 w 623"/>
                  <a:gd name="T113" fmla="*/ 2 h 620"/>
                  <a:gd name="T114" fmla="*/ 402 w 623"/>
                  <a:gd name="T115" fmla="*/ 52 h 620"/>
                  <a:gd name="T116" fmla="*/ 384 w 623"/>
                  <a:gd name="T117" fmla="*/ 0 h 620"/>
                  <a:gd name="T118" fmla="*/ 271 w 623"/>
                  <a:gd name="T119" fmla="*/ 299 h 620"/>
                  <a:gd name="T120" fmla="*/ 344 w 623"/>
                  <a:gd name="T121" fmla="*/ 299 h 620"/>
                  <a:gd name="T122" fmla="*/ 267 w 623"/>
                  <a:gd name="T123" fmla="*/ 360 h 620"/>
                  <a:gd name="T124" fmla="*/ 271 w 623"/>
                  <a:gd name="T125" fmla="*/ 29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3" h="620">
                    <a:moveTo>
                      <a:pt x="309" y="14"/>
                    </a:moveTo>
                    <a:lnTo>
                      <a:pt x="309" y="14"/>
                    </a:lnTo>
                    <a:lnTo>
                      <a:pt x="315" y="44"/>
                    </a:lnTo>
                    <a:lnTo>
                      <a:pt x="323" y="73"/>
                    </a:lnTo>
                    <a:lnTo>
                      <a:pt x="334" y="101"/>
                    </a:lnTo>
                    <a:lnTo>
                      <a:pt x="346" y="127"/>
                    </a:lnTo>
                    <a:lnTo>
                      <a:pt x="360" y="153"/>
                    </a:lnTo>
                    <a:lnTo>
                      <a:pt x="376" y="178"/>
                    </a:lnTo>
                    <a:lnTo>
                      <a:pt x="394" y="202"/>
                    </a:lnTo>
                    <a:lnTo>
                      <a:pt x="414" y="224"/>
                    </a:lnTo>
                    <a:lnTo>
                      <a:pt x="414" y="224"/>
                    </a:lnTo>
                    <a:lnTo>
                      <a:pt x="196" y="224"/>
                    </a:lnTo>
                    <a:lnTo>
                      <a:pt x="196" y="224"/>
                    </a:lnTo>
                    <a:lnTo>
                      <a:pt x="226" y="192"/>
                    </a:lnTo>
                    <a:lnTo>
                      <a:pt x="253" y="157"/>
                    </a:lnTo>
                    <a:lnTo>
                      <a:pt x="275" y="121"/>
                    </a:lnTo>
                    <a:lnTo>
                      <a:pt x="295" y="83"/>
                    </a:lnTo>
                    <a:lnTo>
                      <a:pt x="295" y="83"/>
                    </a:lnTo>
                    <a:lnTo>
                      <a:pt x="295" y="20"/>
                    </a:lnTo>
                    <a:lnTo>
                      <a:pt x="295" y="20"/>
                    </a:lnTo>
                    <a:lnTo>
                      <a:pt x="38" y="20"/>
                    </a:lnTo>
                    <a:lnTo>
                      <a:pt x="38" y="20"/>
                    </a:lnTo>
                    <a:lnTo>
                      <a:pt x="38" y="85"/>
                    </a:lnTo>
                    <a:lnTo>
                      <a:pt x="38" y="85"/>
                    </a:lnTo>
                    <a:lnTo>
                      <a:pt x="210" y="85"/>
                    </a:lnTo>
                    <a:lnTo>
                      <a:pt x="210" y="85"/>
                    </a:lnTo>
                    <a:lnTo>
                      <a:pt x="200" y="103"/>
                    </a:lnTo>
                    <a:lnTo>
                      <a:pt x="188" y="121"/>
                    </a:lnTo>
                    <a:lnTo>
                      <a:pt x="174" y="139"/>
                    </a:lnTo>
                    <a:lnTo>
                      <a:pt x="156" y="157"/>
                    </a:lnTo>
                    <a:lnTo>
                      <a:pt x="156" y="157"/>
                    </a:lnTo>
                    <a:lnTo>
                      <a:pt x="115" y="123"/>
                    </a:lnTo>
                    <a:lnTo>
                      <a:pt x="75" y="93"/>
                    </a:lnTo>
                    <a:lnTo>
                      <a:pt x="75" y="93"/>
                    </a:lnTo>
                    <a:lnTo>
                      <a:pt x="22" y="143"/>
                    </a:lnTo>
                    <a:lnTo>
                      <a:pt x="22" y="143"/>
                    </a:lnTo>
                    <a:lnTo>
                      <a:pt x="95" y="206"/>
                    </a:lnTo>
                    <a:lnTo>
                      <a:pt x="95" y="206"/>
                    </a:lnTo>
                    <a:lnTo>
                      <a:pt x="51" y="236"/>
                    </a:lnTo>
                    <a:lnTo>
                      <a:pt x="0" y="263"/>
                    </a:lnTo>
                    <a:lnTo>
                      <a:pt x="0" y="263"/>
                    </a:lnTo>
                    <a:lnTo>
                      <a:pt x="26" y="301"/>
                    </a:lnTo>
                    <a:lnTo>
                      <a:pt x="43" y="331"/>
                    </a:lnTo>
                    <a:lnTo>
                      <a:pt x="43" y="331"/>
                    </a:lnTo>
                    <a:lnTo>
                      <a:pt x="75" y="315"/>
                    </a:lnTo>
                    <a:lnTo>
                      <a:pt x="103" y="297"/>
                    </a:lnTo>
                    <a:lnTo>
                      <a:pt x="131" y="279"/>
                    </a:lnTo>
                    <a:lnTo>
                      <a:pt x="156" y="261"/>
                    </a:lnTo>
                    <a:lnTo>
                      <a:pt x="156" y="261"/>
                    </a:lnTo>
                    <a:lnTo>
                      <a:pt x="156" y="299"/>
                    </a:lnTo>
                    <a:lnTo>
                      <a:pt x="156" y="299"/>
                    </a:lnTo>
                    <a:lnTo>
                      <a:pt x="186" y="299"/>
                    </a:lnTo>
                    <a:lnTo>
                      <a:pt x="186" y="299"/>
                    </a:lnTo>
                    <a:lnTo>
                      <a:pt x="184" y="329"/>
                    </a:lnTo>
                    <a:lnTo>
                      <a:pt x="182" y="360"/>
                    </a:lnTo>
                    <a:lnTo>
                      <a:pt x="182" y="360"/>
                    </a:lnTo>
                    <a:lnTo>
                      <a:pt x="30" y="360"/>
                    </a:lnTo>
                    <a:lnTo>
                      <a:pt x="30" y="360"/>
                    </a:lnTo>
                    <a:lnTo>
                      <a:pt x="30" y="434"/>
                    </a:lnTo>
                    <a:lnTo>
                      <a:pt x="30" y="434"/>
                    </a:lnTo>
                    <a:lnTo>
                      <a:pt x="160" y="434"/>
                    </a:lnTo>
                    <a:lnTo>
                      <a:pt x="160" y="434"/>
                    </a:lnTo>
                    <a:lnTo>
                      <a:pt x="148" y="453"/>
                    </a:lnTo>
                    <a:lnTo>
                      <a:pt x="136" y="471"/>
                    </a:lnTo>
                    <a:lnTo>
                      <a:pt x="119" y="485"/>
                    </a:lnTo>
                    <a:lnTo>
                      <a:pt x="101" y="499"/>
                    </a:lnTo>
                    <a:lnTo>
                      <a:pt x="81" y="511"/>
                    </a:lnTo>
                    <a:lnTo>
                      <a:pt x="59" y="519"/>
                    </a:lnTo>
                    <a:lnTo>
                      <a:pt x="34" y="527"/>
                    </a:lnTo>
                    <a:lnTo>
                      <a:pt x="8" y="533"/>
                    </a:lnTo>
                    <a:lnTo>
                      <a:pt x="8" y="533"/>
                    </a:lnTo>
                    <a:lnTo>
                      <a:pt x="28" y="574"/>
                    </a:lnTo>
                    <a:lnTo>
                      <a:pt x="49" y="620"/>
                    </a:lnTo>
                    <a:lnTo>
                      <a:pt x="49" y="620"/>
                    </a:lnTo>
                    <a:lnTo>
                      <a:pt x="87" y="608"/>
                    </a:lnTo>
                    <a:lnTo>
                      <a:pt x="121" y="592"/>
                    </a:lnTo>
                    <a:lnTo>
                      <a:pt x="154" y="574"/>
                    </a:lnTo>
                    <a:lnTo>
                      <a:pt x="182" y="552"/>
                    </a:lnTo>
                    <a:lnTo>
                      <a:pt x="204" y="527"/>
                    </a:lnTo>
                    <a:lnTo>
                      <a:pt x="224" y="499"/>
                    </a:lnTo>
                    <a:lnTo>
                      <a:pt x="241" y="469"/>
                    </a:lnTo>
                    <a:lnTo>
                      <a:pt x="255" y="434"/>
                    </a:lnTo>
                    <a:lnTo>
                      <a:pt x="255" y="434"/>
                    </a:lnTo>
                    <a:lnTo>
                      <a:pt x="344" y="434"/>
                    </a:lnTo>
                    <a:lnTo>
                      <a:pt x="344" y="434"/>
                    </a:lnTo>
                    <a:lnTo>
                      <a:pt x="344" y="529"/>
                    </a:lnTo>
                    <a:lnTo>
                      <a:pt x="344" y="529"/>
                    </a:lnTo>
                    <a:lnTo>
                      <a:pt x="346" y="548"/>
                    </a:lnTo>
                    <a:lnTo>
                      <a:pt x="350" y="562"/>
                    </a:lnTo>
                    <a:lnTo>
                      <a:pt x="356" y="574"/>
                    </a:lnTo>
                    <a:lnTo>
                      <a:pt x="364" y="584"/>
                    </a:lnTo>
                    <a:lnTo>
                      <a:pt x="376" y="592"/>
                    </a:lnTo>
                    <a:lnTo>
                      <a:pt x="390" y="596"/>
                    </a:lnTo>
                    <a:lnTo>
                      <a:pt x="404" y="600"/>
                    </a:lnTo>
                    <a:lnTo>
                      <a:pt x="425" y="602"/>
                    </a:lnTo>
                    <a:lnTo>
                      <a:pt x="425" y="602"/>
                    </a:lnTo>
                    <a:lnTo>
                      <a:pt x="522" y="602"/>
                    </a:lnTo>
                    <a:lnTo>
                      <a:pt x="522" y="602"/>
                    </a:lnTo>
                    <a:lnTo>
                      <a:pt x="538" y="600"/>
                    </a:lnTo>
                    <a:lnTo>
                      <a:pt x="552" y="596"/>
                    </a:lnTo>
                    <a:lnTo>
                      <a:pt x="564" y="590"/>
                    </a:lnTo>
                    <a:lnTo>
                      <a:pt x="576" y="580"/>
                    </a:lnTo>
                    <a:lnTo>
                      <a:pt x="586" y="568"/>
                    </a:lnTo>
                    <a:lnTo>
                      <a:pt x="594" y="554"/>
                    </a:lnTo>
                    <a:lnTo>
                      <a:pt x="600" y="537"/>
                    </a:lnTo>
                    <a:lnTo>
                      <a:pt x="606" y="517"/>
                    </a:lnTo>
                    <a:lnTo>
                      <a:pt x="606" y="517"/>
                    </a:lnTo>
                    <a:lnTo>
                      <a:pt x="613" y="489"/>
                    </a:lnTo>
                    <a:lnTo>
                      <a:pt x="615" y="467"/>
                    </a:lnTo>
                    <a:lnTo>
                      <a:pt x="615" y="467"/>
                    </a:lnTo>
                    <a:lnTo>
                      <a:pt x="578" y="453"/>
                    </a:lnTo>
                    <a:lnTo>
                      <a:pt x="542" y="438"/>
                    </a:lnTo>
                    <a:lnTo>
                      <a:pt x="542" y="438"/>
                    </a:lnTo>
                    <a:lnTo>
                      <a:pt x="538" y="465"/>
                    </a:lnTo>
                    <a:lnTo>
                      <a:pt x="534" y="487"/>
                    </a:lnTo>
                    <a:lnTo>
                      <a:pt x="534" y="487"/>
                    </a:lnTo>
                    <a:lnTo>
                      <a:pt x="530" y="503"/>
                    </a:lnTo>
                    <a:lnTo>
                      <a:pt x="522" y="515"/>
                    </a:lnTo>
                    <a:lnTo>
                      <a:pt x="518" y="519"/>
                    </a:lnTo>
                    <a:lnTo>
                      <a:pt x="511" y="523"/>
                    </a:lnTo>
                    <a:lnTo>
                      <a:pt x="505" y="525"/>
                    </a:lnTo>
                    <a:lnTo>
                      <a:pt x="497" y="525"/>
                    </a:lnTo>
                    <a:lnTo>
                      <a:pt x="497" y="525"/>
                    </a:lnTo>
                    <a:lnTo>
                      <a:pt x="457" y="525"/>
                    </a:lnTo>
                    <a:lnTo>
                      <a:pt x="457" y="525"/>
                    </a:lnTo>
                    <a:lnTo>
                      <a:pt x="445" y="523"/>
                    </a:lnTo>
                    <a:lnTo>
                      <a:pt x="437" y="517"/>
                    </a:lnTo>
                    <a:lnTo>
                      <a:pt x="431" y="509"/>
                    </a:lnTo>
                    <a:lnTo>
                      <a:pt x="429" y="497"/>
                    </a:lnTo>
                    <a:lnTo>
                      <a:pt x="429" y="497"/>
                    </a:lnTo>
                    <a:lnTo>
                      <a:pt x="429" y="434"/>
                    </a:lnTo>
                    <a:lnTo>
                      <a:pt x="429" y="434"/>
                    </a:lnTo>
                    <a:lnTo>
                      <a:pt x="588" y="434"/>
                    </a:lnTo>
                    <a:lnTo>
                      <a:pt x="588" y="434"/>
                    </a:lnTo>
                    <a:lnTo>
                      <a:pt x="588" y="360"/>
                    </a:lnTo>
                    <a:lnTo>
                      <a:pt x="588" y="360"/>
                    </a:lnTo>
                    <a:lnTo>
                      <a:pt x="429" y="360"/>
                    </a:lnTo>
                    <a:lnTo>
                      <a:pt x="429" y="360"/>
                    </a:lnTo>
                    <a:lnTo>
                      <a:pt x="429" y="299"/>
                    </a:lnTo>
                    <a:lnTo>
                      <a:pt x="429" y="299"/>
                    </a:lnTo>
                    <a:lnTo>
                      <a:pt x="463" y="299"/>
                    </a:lnTo>
                    <a:lnTo>
                      <a:pt x="463" y="299"/>
                    </a:lnTo>
                    <a:lnTo>
                      <a:pt x="463" y="269"/>
                    </a:lnTo>
                    <a:lnTo>
                      <a:pt x="463" y="269"/>
                    </a:lnTo>
                    <a:lnTo>
                      <a:pt x="487" y="287"/>
                    </a:lnTo>
                    <a:lnTo>
                      <a:pt x="511" y="303"/>
                    </a:lnTo>
                    <a:lnTo>
                      <a:pt x="538" y="317"/>
                    </a:lnTo>
                    <a:lnTo>
                      <a:pt x="568" y="331"/>
                    </a:lnTo>
                    <a:lnTo>
                      <a:pt x="568" y="331"/>
                    </a:lnTo>
                    <a:lnTo>
                      <a:pt x="594" y="291"/>
                    </a:lnTo>
                    <a:lnTo>
                      <a:pt x="623" y="256"/>
                    </a:lnTo>
                    <a:lnTo>
                      <a:pt x="623" y="256"/>
                    </a:lnTo>
                    <a:lnTo>
                      <a:pt x="590" y="244"/>
                    </a:lnTo>
                    <a:lnTo>
                      <a:pt x="562" y="232"/>
                    </a:lnTo>
                    <a:lnTo>
                      <a:pt x="534" y="216"/>
                    </a:lnTo>
                    <a:lnTo>
                      <a:pt x="509" y="198"/>
                    </a:lnTo>
                    <a:lnTo>
                      <a:pt x="509" y="198"/>
                    </a:lnTo>
                    <a:lnTo>
                      <a:pt x="604" y="153"/>
                    </a:lnTo>
                    <a:lnTo>
                      <a:pt x="604" y="153"/>
                    </a:lnTo>
                    <a:lnTo>
                      <a:pt x="562" y="89"/>
                    </a:lnTo>
                    <a:lnTo>
                      <a:pt x="562" y="89"/>
                    </a:lnTo>
                    <a:lnTo>
                      <a:pt x="516" y="115"/>
                    </a:lnTo>
                    <a:lnTo>
                      <a:pt x="457" y="143"/>
                    </a:lnTo>
                    <a:lnTo>
                      <a:pt x="457" y="143"/>
                    </a:lnTo>
                    <a:lnTo>
                      <a:pt x="445" y="131"/>
                    </a:lnTo>
                    <a:lnTo>
                      <a:pt x="435" y="115"/>
                    </a:lnTo>
                    <a:lnTo>
                      <a:pt x="435" y="115"/>
                    </a:lnTo>
                    <a:lnTo>
                      <a:pt x="548" y="64"/>
                    </a:lnTo>
                    <a:lnTo>
                      <a:pt x="548" y="64"/>
                    </a:lnTo>
                    <a:lnTo>
                      <a:pt x="505" y="2"/>
                    </a:lnTo>
                    <a:lnTo>
                      <a:pt x="505" y="2"/>
                    </a:lnTo>
                    <a:lnTo>
                      <a:pt x="455" y="26"/>
                    </a:lnTo>
                    <a:lnTo>
                      <a:pt x="402" y="52"/>
                    </a:lnTo>
                    <a:lnTo>
                      <a:pt x="402" y="52"/>
                    </a:lnTo>
                    <a:lnTo>
                      <a:pt x="392" y="26"/>
                    </a:lnTo>
                    <a:lnTo>
                      <a:pt x="384" y="0"/>
                    </a:lnTo>
                    <a:lnTo>
                      <a:pt x="384" y="0"/>
                    </a:lnTo>
                    <a:lnTo>
                      <a:pt x="309" y="14"/>
                    </a:lnTo>
                    <a:lnTo>
                      <a:pt x="309" y="14"/>
                    </a:lnTo>
                    <a:close/>
                    <a:moveTo>
                      <a:pt x="271" y="299"/>
                    </a:moveTo>
                    <a:lnTo>
                      <a:pt x="271" y="299"/>
                    </a:lnTo>
                    <a:lnTo>
                      <a:pt x="344" y="299"/>
                    </a:lnTo>
                    <a:lnTo>
                      <a:pt x="344" y="299"/>
                    </a:lnTo>
                    <a:lnTo>
                      <a:pt x="344" y="360"/>
                    </a:lnTo>
                    <a:lnTo>
                      <a:pt x="344" y="360"/>
                    </a:lnTo>
                    <a:lnTo>
                      <a:pt x="267" y="360"/>
                    </a:lnTo>
                    <a:lnTo>
                      <a:pt x="267" y="360"/>
                    </a:lnTo>
                    <a:lnTo>
                      <a:pt x="269" y="329"/>
                    </a:lnTo>
                    <a:lnTo>
                      <a:pt x="271" y="299"/>
                    </a:lnTo>
                    <a:lnTo>
                      <a:pt x="271" y="299"/>
                    </a:lnTo>
                    <a:lnTo>
                      <a:pt x="271" y="299"/>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3" name="Freeform 41">
                <a:extLst>
                  <a:ext uri="{FF2B5EF4-FFF2-40B4-BE49-F238E27FC236}">
                    <a16:creationId xmlns:a16="http://schemas.microsoft.com/office/drawing/2014/main" id="{2A2BE06E-064A-4C9E-8DC4-C891FF25A653}"/>
                  </a:ext>
                </a:extLst>
              </p:cNvPr>
              <p:cNvSpPr>
                <a:spLocks/>
              </p:cNvSpPr>
              <p:nvPr/>
            </p:nvSpPr>
            <p:spPr bwMode="auto">
              <a:xfrm>
                <a:off x="12206" y="1216"/>
                <a:ext cx="151" cy="54"/>
              </a:xfrm>
              <a:custGeom>
                <a:avLst/>
                <a:gdLst>
                  <a:gd name="T0" fmla="*/ 151 w 151"/>
                  <a:gd name="T1" fmla="*/ 54 h 54"/>
                  <a:gd name="T2" fmla="*/ 151 w 151"/>
                  <a:gd name="T3" fmla="*/ 0 h 54"/>
                  <a:gd name="T4" fmla="*/ 0 w 151"/>
                  <a:gd name="T5" fmla="*/ 0 h 54"/>
                  <a:gd name="T6" fmla="*/ 0 w 151"/>
                  <a:gd name="T7" fmla="*/ 54 h 54"/>
                  <a:gd name="T8" fmla="*/ 151 w 151"/>
                  <a:gd name="T9" fmla="*/ 54 h 54"/>
                  <a:gd name="T10" fmla="*/ 151 w 151"/>
                  <a:gd name="T11" fmla="*/ 54 h 54"/>
                  <a:gd name="T12" fmla="*/ 151 w 151"/>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151" h="54">
                    <a:moveTo>
                      <a:pt x="151" y="54"/>
                    </a:moveTo>
                    <a:lnTo>
                      <a:pt x="151" y="0"/>
                    </a:lnTo>
                    <a:lnTo>
                      <a:pt x="0" y="0"/>
                    </a:lnTo>
                    <a:lnTo>
                      <a:pt x="0" y="54"/>
                    </a:lnTo>
                    <a:lnTo>
                      <a:pt x="151" y="54"/>
                    </a:lnTo>
                    <a:lnTo>
                      <a:pt x="151" y="54"/>
                    </a:lnTo>
                    <a:lnTo>
                      <a:pt x="151" y="5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4" name="Freeform 42">
                <a:extLst>
                  <a:ext uri="{FF2B5EF4-FFF2-40B4-BE49-F238E27FC236}">
                    <a16:creationId xmlns:a16="http://schemas.microsoft.com/office/drawing/2014/main" id="{88CDCC27-7647-426D-BF1A-5DEDFD5440B3}"/>
                  </a:ext>
                </a:extLst>
              </p:cNvPr>
              <p:cNvSpPr>
                <a:spLocks/>
              </p:cNvSpPr>
              <p:nvPr/>
            </p:nvSpPr>
            <p:spPr bwMode="auto">
              <a:xfrm>
                <a:off x="12553" y="969"/>
                <a:ext cx="512" cy="495"/>
              </a:xfrm>
              <a:custGeom>
                <a:avLst/>
                <a:gdLst>
                  <a:gd name="T0" fmla="*/ 0 w 512"/>
                  <a:gd name="T1" fmla="*/ 342 h 495"/>
                  <a:gd name="T2" fmla="*/ 229 w 512"/>
                  <a:gd name="T3" fmla="*/ 342 h 495"/>
                  <a:gd name="T4" fmla="*/ 229 w 512"/>
                  <a:gd name="T5" fmla="*/ 382 h 495"/>
                  <a:gd name="T6" fmla="*/ 227 w 512"/>
                  <a:gd name="T7" fmla="*/ 400 h 495"/>
                  <a:gd name="T8" fmla="*/ 219 w 512"/>
                  <a:gd name="T9" fmla="*/ 410 h 495"/>
                  <a:gd name="T10" fmla="*/ 206 w 512"/>
                  <a:gd name="T11" fmla="*/ 418 h 495"/>
                  <a:gd name="T12" fmla="*/ 192 w 512"/>
                  <a:gd name="T13" fmla="*/ 420 h 495"/>
                  <a:gd name="T14" fmla="*/ 156 w 512"/>
                  <a:gd name="T15" fmla="*/ 420 h 495"/>
                  <a:gd name="T16" fmla="*/ 109 w 512"/>
                  <a:gd name="T17" fmla="*/ 416 h 495"/>
                  <a:gd name="T18" fmla="*/ 126 w 512"/>
                  <a:gd name="T19" fmla="*/ 495 h 495"/>
                  <a:gd name="T20" fmla="*/ 237 w 512"/>
                  <a:gd name="T21" fmla="*/ 491 h 495"/>
                  <a:gd name="T22" fmla="*/ 251 w 512"/>
                  <a:gd name="T23" fmla="*/ 487 h 495"/>
                  <a:gd name="T24" fmla="*/ 267 w 512"/>
                  <a:gd name="T25" fmla="*/ 479 h 495"/>
                  <a:gd name="T26" fmla="*/ 285 w 512"/>
                  <a:gd name="T27" fmla="*/ 467 h 495"/>
                  <a:gd name="T28" fmla="*/ 295 w 512"/>
                  <a:gd name="T29" fmla="*/ 449 h 495"/>
                  <a:gd name="T30" fmla="*/ 299 w 512"/>
                  <a:gd name="T31" fmla="*/ 441 h 495"/>
                  <a:gd name="T32" fmla="*/ 305 w 512"/>
                  <a:gd name="T33" fmla="*/ 418 h 495"/>
                  <a:gd name="T34" fmla="*/ 305 w 512"/>
                  <a:gd name="T35" fmla="*/ 406 h 495"/>
                  <a:gd name="T36" fmla="*/ 305 w 512"/>
                  <a:gd name="T37" fmla="*/ 342 h 495"/>
                  <a:gd name="T38" fmla="*/ 512 w 512"/>
                  <a:gd name="T39" fmla="*/ 342 h 495"/>
                  <a:gd name="T40" fmla="*/ 512 w 512"/>
                  <a:gd name="T41" fmla="*/ 273 h 495"/>
                  <a:gd name="T42" fmla="*/ 305 w 512"/>
                  <a:gd name="T43" fmla="*/ 273 h 495"/>
                  <a:gd name="T44" fmla="*/ 305 w 512"/>
                  <a:gd name="T45" fmla="*/ 210 h 495"/>
                  <a:gd name="T46" fmla="*/ 473 w 512"/>
                  <a:gd name="T47" fmla="*/ 210 h 495"/>
                  <a:gd name="T48" fmla="*/ 473 w 512"/>
                  <a:gd name="T49" fmla="*/ 140 h 495"/>
                  <a:gd name="T50" fmla="*/ 305 w 512"/>
                  <a:gd name="T51" fmla="*/ 140 h 495"/>
                  <a:gd name="T52" fmla="*/ 305 w 512"/>
                  <a:gd name="T53" fmla="*/ 77 h 495"/>
                  <a:gd name="T54" fmla="*/ 481 w 512"/>
                  <a:gd name="T55" fmla="*/ 69 h 495"/>
                  <a:gd name="T56" fmla="*/ 459 w 512"/>
                  <a:gd name="T57" fmla="*/ 0 h 495"/>
                  <a:gd name="T58" fmla="*/ 277 w 512"/>
                  <a:gd name="T59" fmla="*/ 10 h 495"/>
                  <a:gd name="T60" fmla="*/ 31 w 512"/>
                  <a:gd name="T61" fmla="*/ 16 h 495"/>
                  <a:gd name="T62" fmla="*/ 41 w 512"/>
                  <a:gd name="T63" fmla="*/ 55 h 495"/>
                  <a:gd name="T64" fmla="*/ 49 w 512"/>
                  <a:gd name="T65" fmla="*/ 85 h 495"/>
                  <a:gd name="T66" fmla="*/ 229 w 512"/>
                  <a:gd name="T67" fmla="*/ 79 h 495"/>
                  <a:gd name="T68" fmla="*/ 229 w 512"/>
                  <a:gd name="T69" fmla="*/ 140 h 495"/>
                  <a:gd name="T70" fmla="*/ 39 w 512"/>
                  <a:gd name="T71" fmla="*/ 140 h 495"/>
                  <a:gd name="T72" fmla="*/ 39 w 512"/>
                  <a:gd name="T73" fmla="*/ 210 h 495"/>
                  <a:gd name="T74" fmla="*/ 229 w 512"/>
                  <a:gd name="T75" fmla="*/ 210 h 495"/>
                  <a:gd name="T76" fmla="*/ 229 w 512"/>
                  <a:gd name="T77" fmla="*/ 273 h 495"/>
                  <a:gd name="T78" fmla="*/ 0 w 512"/>
                  <a:gd name="T79" fmla="*/ 273 h 495"/>
                  <a:gd name="T80" fmla="*/ 0 w 512"/>
                  <a:gd name="T81" fmla="*/ 342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2" h="495">
                    <a:moveTo>
                      <a:pt x="0" y="342"/>
                    </a:moveTo>
                    <a:lnTo>
                      <a:pt x="0" y="342"/>
                    </a:lnTo>
                    <a:lnTo>
                      <a:pt x="229" y="342"/>
                    </a:lnTo>
                    <a:lnTo>
                      <a:pt x="229" y="342"/>
                    </a:lnTo>
                    <a:lnTo>
                      <a:pt x="229" y="382"/>
                    </a:lnTo>
                    <a:lnTo>
                      <a:pt x="229" y="382"/>
                    </a:lnTo>
                    <a:lnTo>
                      <a:pt x="227" y="392"/>
                    </a:lnTo>
                    <a:lnTo>
                      <a:pt x="227" y="400"/>
                    </a:lnTo>
                    <a:lnTo>
                      <a:pt x="223" y="406"/>
                    </a:lnTo>
                    <a:lnTo>
                      <a:pt x="219" y="410"/>
                    </a:lnTo>
                    <a:lnTo>
                      <a:pt x="215" y="416"/>
                    </a:lnTo>
                    <a:lnTo>
                      <a:pt x="206" y="418"/>
                    </a:lnTo>
                    <a:lnTo>
                      <a:pt x="200" y="420"/>
                    </a:lnTo>
                    <a:lnTo>
                      <a:pt x="192" y="420"/>
                    </a:lnTo>
                    <a:lnTo>
                      <a:pt x="192" y="420"/>
                    </a:lnTo>
                    <a:lnTo>
                      <a:pt x="156" y="420"/>
                    </a:lnTo>
                    <a:lnTo>
                      <a:pt x="109" y="416"/>
                    </a:lnTo>
                    <a:lnTo>
                      <a:pt x="109" y="416"/>
                    </a:lnTo>
                    <a:lnTo>
                      <a:pt x="117" y="453"/>
                    </a:lnTo>
                    <a:lnTo>
                      <a:pt x="126" y="495"/>
                    </a:lnTo>
                    <a:lnTo>
                      <a:pt x="126" y="495"/>
                    </a:lnTo>
                    <a:lnTo>
                      <a:pt x="237" y="491"/>
                    </a:lnTo>
                    <a:lnTo>
                      <a:pt x="237" y="491"/>
                    </a:lnTo>
                    <a:lnTo>
                      <a:pt x="251" y="487"/>
                    </a:lnTo>
                    <a:lnTo>
                      <a:pt x="267" y="479"/>
                    </a:lnTo>
                    <a:lnTo>
                      <a:pt x="267" y="479"/>
                    </a:lnTo>
                    <a:lnTo>
                      <a:pt x="277" y="473"/>
                    </a:lnTo>
                    <a:lnTo>
                      <a:pt x="285" y="467"/>
                    </a:lnTo>
                    <a:lnTo>
                      <a:pt x="291" y="459"/>
                    </a:lnTo>
                    <a:lnTo>
                      <a:pt x="295" y="449"/>
                    </a:lnTo>
                    <a:lnTo>
                      <a:pt x="295" y="449"/>
                    </a:lnTo>
                    <a:lnTo>
                      <a:pt x="299" y="441"/>
                    </a:lnTo>
                    <a:lnTo>
                      <a:pt x="303" y="429"/>
                    </a:lnTo>
                    <a:lnTo>
                      <a:pt x="305" y="418"/>
                    </a:lnTo>
                    <a:lnTo>
                      <a:pt x="305" y="406"/>
                    </a:lnTo>
                    <a:lnTo>
                      <a:pt x="305" y="406"/>
                    </a:lnTo>
                    <a:lnTo>
                      <a:pt x="305" y="342"/>
                    </a:lnTo>
                    <a:lnTo>
                      <a:pt x="305" y="342"/>
                    </a:lnTo>
                    <a:lnTo>
                      <a:pt x="512" y="342"/>
                    </a:lnTo>
                    <a:lnTo>
                      <a:pt x="512" y="342"/>
                    </a:lnTo>
                    <a:lnTo>
                      <a:pt x="512" y="273"/>
                    </a:lnTo>
                    <a:lnTo>
                      <a:pt x="512" y="273"/>
                    </a:lnTo>
                    <a:lnTo>
                      <a:pt x="305" y="273"/>
                    </a:lnTo>
                    <a:lnTo>
                      <a:pt x="305" y="273"/>
                    </a:lnTo>
                    <a:lnTo>
                      <a:pt x="305" y="210"/>
                    </a:lnTo>
                    <a:lnTo>
                      <a:pt x="305" y="210"/>
                    </a:lnTo>
                    <a:lnTo>
                      <a:pt x="473" y="210"/>
                    </a:lnTo>
                    <a:lnTo>
                      <a:pt x="473" y="210"/>
                    </a:lnTo>
                    <a:lnTo>
                      <a:pt x="473" y="140"/>
                    </a:lnTo>
                    <a:lnTo>
                      <a:pt x="473" y="140"/>
                    </a:lnTo>
                    <a:lnTo>
                      <a:pt x="305" y="140"/>
                    </a:lnTo>
                    <a:lnTo>
                      <a:pt x="305" y="140"/>
                    </a:lnTo>
                    <a:lnTo>
                      <a:pt x="305" y="77"/>
                    </a:lnTo>
                    <a:lnTo>
                      <a:pt x="305" y="77"/>
                    </a:lnTo>
                    <a:lnTo>
                      <a:pt x="481" y="69"/>
                    </a:lnTo>
                    <a:lnTo>
                      <a:pt x="481" y="69"/>
                    </a:lnTo>
                    <a:lnTo>
                      <a:pt x="459" y="0"/>
                    </a:lnTo>
                    <a:lnTo>
                      <a:pt x="459" y="0"/>
                    </a:lnTo>
                    <a:lnTo>
                      <a:pt x="376" y="6"/>
                    </a:lnTo>
                    <a:lnTo>
                      <a:pt x="277" y="10"/>
                    </a:lnTo>
                    <a:lnTo>
                      <a:pt x="162" y="14"/>
                    </a:lnTo>
                    <a:lnTo>
                      <a:pt x="31" y="16"/>
                    </a:lnTo>
                    <a:lnTo>
                      <a:pt x="31" y="16"/>
                    </a:lnTo>
                    <a:lnTo>
                      <a:pt x="41" y="55"/>
                    </a:lnTo>
                    <a:lnTo>
                      <a:pt x="49" y="85"/>
                    </a:lnTo>
                    <a:lnTo>
                      <a:pt x="49" y="85"/>
                    </a:lnTo>
                    <a:lnTo>
                      <a:pt x="229" y="79"/>
                    </a:lnTo>
                    <a:lnTo>
                      <a:pt x="229" y="79"/>
                    </a:lnTo>
                    <a:lnTo>
                      <a:pt x="229" y="140"/>
                    </a:lnTo>
                    <a:lnTo>
                      <a:pt x="229" y="140"/>
                    </a:lnTo>
                    <a:lnTo>
                      <a:pt x="39" y="140"/>
                    </a:lnTo>
                    <a:lnTo>
                      <a:pt x="39" y="140"/>
                    </a:lnTo>
                    <a:lnTo>
                      <a:pt x="39" y="210"/>
                    </a:lnTo>
                    <a:lnTo>
                      <a:pt x="39" y="210"/>
                    </a:lnTo>
                    <a:lnTo>
                      <a:pt x="229" y="210"/>
                    </a:lnTo>
                    <a:lnTo>
                      <a:pt x="229" y="210"/>
                    </a:lnTo>
                    <a:lnTo>
                      <a:pt x="229" y="273"/>
                    </a:lnTo>
                    <a:lnTo>
                      <a:pt x="229" y="273"/>
                    </a:lnTo>
                    <a:lnTo>
                      <a:pt x="0" y="273"/>
                    </a:lnTo>
                    <a:lnTo>
                      <a:pt x="0" y="273"/>
                    </a:lnTo>
                    <a:lnTo>
                      <a:pt x="0" y="342"/>
                    </a:lnTo>
                    <a:lnTo>
                      <a:pt x="0" y="342"/>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5" name="Freeform 43">
                <a:extLst>
                  <a:ext uri="{FF2B5EF4-FFF2-40B4-BE49-F238E27FC236}">
                    <a16:creationId xmlns:a16="http://schemas.microsoft.com/office/drawing/2014/main" id="{F180C453-CACA-4B11-A2FC-9FAFAF9C1FAF}"/>
                  </a:ext>
                </a:extLst>
              </p:cNvPr>
              <p:cNvSpPr>
                <a:spLocks noEditPoints="1"/>
              </p:cNvSpPr>
              <p:nvPr/>
            </p:nvSpPr>
            <p:spPr bwMode="auto">
              <a:xfrm>
                <a:off x="13117" y="1018"/>
                <a:ext cx="449" cy="416"/>
              </a:xfrm>
              <a:custGeom>
                <a:avLst/>
                <a:gdLst>
                  <a:gd name="T0" fmla="*/ 223 w 449"/>
                  <a:gd name="T1" fmla="*/ 66 h 416"/>
                  <a:gd name="T2" fmla="*/ 269 w 449"/>
                  <a:gd name="T3" fmla="*/ 68 h 416"/>
                  <a:gd name="T4" fmla="*/ 309 w 449"/>
                  <a:gd name="T5" fmla="*/ 80 h 416"/>
                  <a:gd name="T6" fmla="*/ 342 w 449"/>
                  <a:gd name="T7" fmla="*/ 101 h 416"/>
                  <a:gd name="T8" fmla="*/ 358 w 449"/>
                  <a:gd name="T9" fmla="*/ 119 h 416"/>
                  <a:gd name="T10" fmla="*/ 374 w 449"/>
                  <a:gd name="T11" fmla="*/ 151 h 416"/>
                  <a:gd name="T12" fmla="*/ 380 w 449"/>
                  <a:gd name="T13" fmla="*/ 188 h 416"/>
                  <a:gd name="T14" fmla="*/ 378 w 449"/>
                  <a:gd name="T15" fmla="*/ 212 h 416"/>
                  <a:gd name="T16" fmla="*/ 358 w 449"/>
                  <a:gd name="T17" fmla="*/ 260 h 416"/>
                  <a:gd name="T18" fmla="*/ 293 w 449"/>
                  <a:gd name="T19" fmla="*/ 323 h 416"/>
                  <a:gd name="T20" fmla="*/ 225 w 449"/>
                  <a:gd name="T21" fmla="*/ 359 h 416"/>
                  <a:gd name="T22" fmla="*/ 307 w 449"/>
                  <a:gd name="T23" fmla="*/ 398 h 416"/>
                  <a:gd name="T24" fmla="*/ 398 w 449"/>
                  <a:gd name="T25" fmla="*/ 323 h 416"/>
                  <a:gd name="T26" fmla="*/ 421 w 449"/>
                  <a:gd name="T27" fmla="*/ 293 h 416"/>
                  <a:gd name="T28" fmla="*/ 441 w 449"/>
                  <a:gd name="T29" fmla="*/ 242 h 416"/>
                  <a:gd name="T30" fmla="*/ 449 w 449"/>
                  <a:gd name="T31" fmla="*/ 188 h 416"/>
                  <a:gd name="T32" fmla="*/ 445 w 449"/>
                  <a:gd name="T33" fmla="*/ 147 h 416"/>
                  <a:gd name="T34" fmla="*/ 425 w 449"/>
                  <a:gd name="T35" fmla="*/ 97 h 416"/>
                  <a:gd name="T36" fmla="*/ 390 w 449"/>
                  <a:gd name="T37" fmla="*/ 52 h 416"/>
                  <a:gd name="T38" fmla="*/ 360 w 449"/>
                  <a:gd name="T39" fmla="*/ 30 h 416"/>
                  <a:gd name="T40" fmla="*/ 305 w 449"/>
                  <a:gd name="T41" fmla="*/ 6 h 416"/>
                  <a:gd name="T42" fmla="*/ 243 w 449"/>
                  <a:gd name="T43" fmla="*/ 0 h 416"/>
                  <a:gd name="T44" fmla="*/ 190 w 449"/>
                  <a:gd name="T45" fmla="*/ 4 h 416"/>
                  <a:gd name="T46" fmla="*/ 123 w 449"/>
                  <a:gd name="T47" fmla="*/ 26 h 416"/>
                  <a:gd name="T48" fmla="*/ 69 w 449"/>
                  <a:gd name="T49" fmla="*/ 68 h 416"/>
                  <a:gd name="T50" fmla="*/ 39 w 449"/>
                  <a:gd name="T51" fmla="*/ 105 h 416"/>
                  <a:gd name="T52" fmla="*/ 10 w 449"/>
                  <a:gd name="T53" fmla="*/ 163 h 416"/>
                  <a:gd name="T54" fmla="*/ 0 w 449"/>
                  <a:gd name="T55" fmla="*/ 228 h 416"/>
                  <a:gd name="T56" fmla="*/ 8 w 449"/>
                  <a:gd name="T57" fmla="*/ 289 h 416"/>
                  <a:gd name="T58" fmla="*/ 26 w 449"/>
                  <a:gd name="T59" fmla="*/ 327 h 416"/>
                  <a:gd name="T60" fmla="*/ 43 w 449"/>
                  <a:gd name="T61" fmla="*/ 347 h 416"/>
                  <a:gd name="T62" fmla="*/ 69 w 449"/>
                  <a:gd name="T63" fmla="*/ 371 h 416"/>
                  <a:gd name="T64" fmla="*/ 99 w 449"/>
                  <a:gd name="T65" fmla="*/ 382 h 416"/>
                  <a:gd name="T66" fmla="*/ 123 w 449"/>
                  <a:gd name="T67" fmla="*/ 382 h 416"/>
                  <a:gd name="T68" fmla="*/ 162 w 449"/>
                  <a:gd name="T69" fmla="*/ 361 h 416"/>
                  <a:gd name="T70" fmla="*/ 184 w 449"/>
                  <a:gd name="T71" fmla="*/ 329 h 416"/>
                  <a:gd name="T72" fmla="*/ 212 w 449"/>
                  <a:gd name="T73" fmla="*/ 272 h 416"/>
                  <a:gd name="T74" fmla="*/ 249 w 449"/>
                  <a:gd name="T75" fmla="*/ 143 h 416"/>
                  <a:gd name="T76" fmla="*/ 206 w 449"/>
                  <a:gd name="T77" fmla="*/ 68 h 416"/>
                  <a:gd name="T78" fmla="*/ 170 w 449"/>
                  <a:gd name="T79" fmla="*/ 177 h 416"/>
                  <a:gd name="T80" fmla="*/ 140 w 449"/>
                  <a:gd name="T81" fmla="*/ 262 h 416"/>
                  <a:gd name="T82" fmla="*/ 117 w 449"/>
                  <a:gd name="T83" fmla="*/ 305 h 416"/>
                  <a:gd name="T84" fmla="*/ 105 w 449"/>
                  <a:gd name="T85" fmla="*/ 307 h 416"/>
                  <a:gd name="T86" fmla="*/ 93 w 449"/>
                  <a:gd name="T87" fmla="*/ 301 h 416"/>
                  <a:gd name="T88" fmla="*/ 81 w 449"/>
                  <a:gd name="T89" fmla="*/ 285 h 416"/>
                  <a:gd name="T90" fmla="*/ 73 w 449"/>
                  <a:gd name="T91" fmla="*/ 246 h 416"/>
                  <a:gd name="T92" fmla="*/ 75 w 449"/>
                  <a:gd name="T93" fmla="*/ 206 h 416"/>
                  <a:gd name="T94" fmla="*/ 105 w 449"/>
                  <a:gd name="T95" fmla="*/ 133 h 416"/>
                  <a:gd name="T96" fmla="*/ 144 w 449"/>
                  <a:gd name="T97" fmla="*/ 95 h 416"/>
                  <a:gd name="T98" fmla="*/ 178 w 449"/>
                  <a:gd name="T99" fmla="*/ 76 h 416"/>
                  <a:gd name="T100" fmla="*/ 186 w 449"/>
                  <a:gd name="T101" fmla="*/ 101 h 416"/>
                  <a:gd name="T102" fmla="*/ 170 w 449"/>
                  <a:gd name="T103" fmla="*/ 177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9" h="416">
                    <a:moveTo>
                      <a:pt x="206" y="68"/>
                    </a:moveTo>
                    <a:lnTo>
                      <a:pt x="206" y="68"/>
                    </a:lnTo>
                    <a:lnTo>
                      <a:pt x="223" y="66"/>
                    </a:lnTo>
                    <a:lnTo>
                      <a:pt x="239" y="66"/>
                    </a:lnTo>
                    <a:lnTo>
                      <a:pt x="239" y="66"/>
                    </a:lnTo>
                    <a:lnTo>
                      <a:pt x="269" y="68"/>
                    </a:lnTo>
                    <a:lnTo>
                      <a:pt x="283" y="72"/>
                    </a:lnTo>
                    <a:lnTo>
                      <a:pt x="297" y="74"/>
                    </a:lnTo>
                    <a:lnTo>
                      <a:pt x="309" y="80"/>
                    </a:lnTo>
                    <a:lnTo>
                      <a:pt x="320" y="86"/>
                    </a:lnTo>
                    <a:lnTo>
                      <a:pt x="332" y="93"/>
                    </a:lnTo>
                    <a:lnTo>
                      <a:pt x="342" y="101"/>
                    </a:lnTo>
                    <a:lnTo>
                      <a:pt x="342" y="101"/>
                    </a:lnTo>
                    <a:lnTo>
                      <a:pt x="350" y="111"/>
                    </a:lnTo>
                    <a:lnTo>
                      <a:pt x="358" y="119"/>
                    </a:lnTo>
                    <a:lnTo>
                      <a:pt x="364" y="129"/>
                    </a:lnTo>
                    <a:lnTo>
                      <a:pt x="370" y="139"/>
                    </a:lnTo>
                    <a:lnTo>
                      <a:pt x="374" y="151"/>
                    </a:lnTo>
                    <a:lnTo>
                      <a:pt x="378" y="163"/>
                    </a:lnTo>
                    <a:lnTo>
                      <a:pt x="380" y="175"/>
                    </a:lnTo>
                    <a:lnTo>
                      <a:pt x="380" y="188"/>
                    </a:lnTo>
                    <a:lnTo>
                      <a:pt x="380" y="188"/>
                    </a:lnTo>
                    <a:lnTo>
                      <a:pt x="380" y="200"/>
                    </a:lnTo>
                    <a:lnTo>
                      <a:pt x="378" y="212"/>
                    </a:lnTo>
                    <a:lnTo>
                      <a:pt x="374" y="224"/>
                    </a:lnTo>
                    <a:lnTo>
                      <a:pt x="370" y="236"/>
                    </a:lnTo>
                    <a:lnTo>
                      <a:pt x="358" y="260"/>
                    </a:lnTo>
                    <a:lnTo>
                      <a:pt x="342" y="283"/>
                    </a:lnTo>
                    <a:lnTo>
                      <a:pt x="320" y="303"/>
                    </a:lnTo>
                    <a:lnTo>
                      <a:pt x="293" y="323"/>
                    </a:lnTo>
                    <a:lnTo>
                      <a:pt x="261" y="341"/>
                    </a:lnTo>
                    <a:lnTo>
                      <a:pt x="225" y="359"/>
                    </a:lnTo>
                    <a:lnTo>
                      <a:pt x="225" y="359"/>
                    </a:lnTo>
                    <a:lnTo>
                      <a:pt x="271" y="416"/>
                    </a:lnTo>
                    <a:lnTo>
                      <a:pt x="271" y="416"/>
                    </a:lnTo>
                    <a:lnTo>
                      <a:pt x="307" y="398"/>
                    </a:lnTo>
                    <a:lnTo>
                      <a:pt x="342" y="375"/>
                    </a:lnTo>
                    <a:lnTo>
                      <a:pt x="372" y="351"/>
                    </a:lnTo>
                    <a:lnTo>
                      <a:pt x="398" y="323"/>
                    </a:lnTo>
                    <a:lnTo>
                      <a:pt x="398" y="323"/>
                    </a:lnTo>
                    <a:lnTo>
                      <a:pt x="411" y="307"/>
                    </a:lnTo>
                    <a:lnTo>
                      <a:pt x="421" y="293"/>
                    </a:lnTo>
                    <a:lnTo>
                      <a:pt x="429" y="276"/>
                    </a:lnTo>
                    <a:lnTo>
                      <a:pt x="435" y="258"/>
                    </a:lnTo>
                    <a:lnTo>
                      <a:pt x="441" y="242"/>
                    </a:lnTo>
                    <a:lnTo>
                      <a:pt x="445" y="224"/>
                    </a:lnTo>
                    <a:lnTo>
                      <a:pt x="447" y="206"/>
                    </a:lnTo>
                    <a:lnTo>
                      <a:pt x="449" y="188"/>
                    </a:lnTo>
                    <a:lnTo>
                      <a:pt x="449" y="188"/>
                    </a:lnTo>
                    <a:lnTo>
                      <a:pt x="447" y="167"/>
                    </a:lnTo>
                    <a:lnTo>
                      <a:pt x="445" y="147"/>
                    </a:lnTo>
                    <a:lnTo>
                      <a:pt x="441" y="129"/>
                    </a:lnTo>
                    <a:lnTo>
                      <a:pt x="433" y="113"/>
                    </a:lnTo>
                    <a:lnTo>
                      <a:pt x="425" y="97"/>
                    </a:lnTo>
                    <a:lnTo>
                      <a:pt x="415" y="80"/>
                    </a:lnTo>
                    <a:lnTo>
                      <a:pt x="404" y="66"/>
                    </a:lnTo>
                    <a:lnTo>
                      <a:pt x="390" y="52"/>
                    </a:lnTo>
                    <a:lnTo>
                      <a:pt x="390" y="52"/>
                    </a:lnTo>
                    <a:lnTo>
                      <a:pt x="376" y="40"/>
                    </a:lnTo>
                    <a:lnTo>
                      <a:pt x="360" y="30"/>
                    </a:lnTo>
                    <a:lnTo>
                      <a:pt x="344" y="20"/>
                    </a:lnTo>
                    <a:lnTo>
                      <a:pt x="326" y="12"/>
                    </a:lnTo>
                    <a:lnTo>
                      <a:pt x="305" y="6"/>
                    </a:lnTo>
                    <a:lnTo>
                      <a:pt x="285" y="2"/>
                    </a:lnTo>
                    <a:lnTo>
                      <a:pt x="265" y="0"/>
                    </a:lnTo>
                    <a:lnTo>
                      <a:pt x="243" y="0"/>
                    </a:lnTo>
                    <a:lnTo>
                      <a:pt x="243" y="0"/>
                    </a:lnTo>
                    <a:lnTo>
                      <a:pt x="216" y="0"/>
                    </a:lnTo>
                    <a:lnTo>
                      <a:pt x="190" y="4"/>
                    </a:lnTo>
                    <a:lnTo>
                      <a:pt x="168" y="10"/>
                    </a:lnTo>
                    <a:lnTo>
                      <a:pt x="146" y="16"/>
                    </a:lnTo>
                    <a:lnTo>
                      <a:pt x="123" y="26"/>
                    </a:lnTo>
                    <a:lnTo>
                      <a:pt x="105" y="38"/>
                    </a:lnTo>
                    <a:lnTo>
                      <a:pt x="85" y="52"/>
                    </a:lnTo>
                    <a:lnTo>
                      <a:pt x="69" y="68"/>
                    </a:lnTo>
                    <a:lnTo>
                      <a:pt x="69" y="68"/>
                    </a:lnTo>
                    <a:lnTo>
                      <a:pt x="53" y="86"/>
                    </a:lnTo>
                    <a:lnTo>
                      <a:pt x="39" y="105"/>
                    </a:lnTo>
                    <a:lnTo>
                      <a:pt x="26" y="123"/>
                    </a:lnTo>
                    <a:lnTo>
                      <a:pt x="18" y="143"/>
                    </a:lnTo>
                    <a:lnTo>
                      <a:pt x="10" y="163"/>
                    </a:lnTo>
                    <a:lnTo>
                      <a:pt x="4" y="183"/>
                    </a:lnTo>
                    <a:lnTo>
                      <a:pt x="2" y="206"/>
                    </a:lnTo>
                    <a:lnTo>
                      <a:pt x="0" y="228"/>
                    </a:lnTo>
                    <a:lnTo>
                      <a:pt x="0" y="228"/>
                    </a:lnTo>
                    <a:lnTo>
                      <a:pt x="2" y="260"/>
                    </a:lnTo>
                    <a:lnTo>
                      <a:pt x="8" y="289"/>
                    </a:lnTo>
                    <a:lnTo>
                      <a:pt x="12" y="303"/>
                    </a:lnTo>
                    <a:lnTo>
                      <a:pt x="18" y="315"/>
                    </a:lnTo>
                    <a:lnTo>
                      <a:pt x="26" y="327"/>
                    </a:lnTo>
                    <a:lnTo>
                      <a:pt x="35" y="337"/>
                    </a:lnTo>
                    <a:lnTo>
                      <a:pt x="35" y="337"/>
                    </a:lnTo>
                    <a:lnTo>
                      <a:pt x="43" y="347"/>
                    </a:lnTo>
                    <a:lnTo>
                      <a:pt x="51" y="357"/>
                    </a:lnTo>
                    <a:lnTo>
                      <a:pt x="61" y="365"/>
                    </a:lnTo>
                    <a:lnTo>
                      <a:pt x="69" y="371"/>
                    </a:lnTo>
                    <a:lnTo>
                      <a:pt x="79" y="375"/>
                    </a:lnTo>
                    <a:lnTo>
                      <a:pt x="89" y="380"/>
                    </a:lnTo>
                    <a:lnTo>
                      <a:pt x="99" y="382"/>
                    </a:lnTo>
                    <a:lnTo>
                      <a:pt x="109" y="382"/>
                    </a:lnTo>
                    <a:lnTo>
                      <a:pt x="109" y="382"/>
                    </a:lnTo>
                    <a:lnTo>
                      <a:pt x="123" y="382"/>
                    </a:lnTo>
                    <a:lnTo>
                      <a:pt x="138" y="378"/>
                    </a:lnTo>
                    <a:lnTo>
                      <a:pt x="150" y="371"/>
                    </a:lnTo>
                    <a:lnTo>
                      <a:pt x="162" y="361"/>
                    </a:lnTo>
                    <a:lnTo>
                      <a:pt x="162" y="361"/>
                    </a:lnTo>
                    <a:lnTo>
                      <a:pt x="172" y="347"/>
                    </a:lnTo>
                    <a:lnTo>
                      <a:pt x="184" y="329"/>
                    </a:lnTo>
                    <a:lnTo>
                      <a:pt x="198" y="303"/>
                    </a:lnTo>
                    <a:lnTo>
                      <a:pt x="212" y="272"/>
                    </a:lnTo>
                    <a:lnTo>
                      <a:pt x="212" y="272"/>
                    </a:lnTo>
                    <a:lnTo>
                      <a:pt x="227" y="236"/>
                    </a:lnTo>
                    <a:lnTo>
                      <a:pt x="239" y="192"/>
                    </a:lnTo>
                    <a:lnTo>
                      <a:pt x="249" y="143"/>
                    </a:lnTo>
                    <a:lnTo>
                      <a:pt x="259" y="88"/>
                    </a:lnTo>
                    <a:lnTo>
                      <a:pt x="259" y="88"/>
                    </a:lnTo>
                    <a:lnTo>
                      <a:pt x="206" y="68"/>
                    </a:lnTo>
                    <a:lnTo>
                      <a:pt x="206" y="68"/>
                    </a:lnTo>
                    <a:close/>
                    <a:moveTo>
                      <a:pt x="170" y="177"/>
                    </a:moveTo>
                    <a:lnTo>
                      <a:pt x="170" y="177"/>
                    </a:lnTo>
                    <a:lnTo>
                      <a:pt x="156" y="222"/>
                    </a:lnTo>
                    <a:lnTo>
                      <a:pt x="140" y="262"/>
                    </a:lnTo>
                    <a:lnTo>
                      <a:pt x="140" y="262"/>
                    </a:lnTo>
                    <a:lnTo>
                      <a:pt x="126" y="291"/>
                    </a:lnTo>
                    <a:lnTo>
                      <a:pt x="121" y="299"/>
                    </a:lnTo>
                    <a:lnTo>
                      <a:pt x="117" y="305"/>
                    </a:lnTo>
                    <a:lnTo>
                      <a:pt x="117" y="305"/>
                    </a:lnTo>
                    <a:lnTo>
                      <a:pt x="111" y="307"/>
                    </a:lnTo>
                    <a:lnTo>
                      <a:pt x="105" y="307"/>
                    </a:lnTo>
                    <a:lnTo>
                      <a:pt x="105" y="307"/>
                    </a:lnTo>
                    <a:lnTo>
                      <a:pt x="99" y="307"/>
                    </a:lnTo>
                    <a:lnTo>
                      <a:pt x="93" y="301"/>
                    </a:lnTo>
                    <a:lnTo>
                      <a:pt x="87" y="295"/>
                    </a:lnTo>
                    <a:lnTo>
                      <a:pt x="81" y="285"/>
                    </a:lnTo>
                    <a:lnTo>
                      <a:pt x="81" y="285"/>
                    </a:lnTo>
                    <a:lnTo>
                      <a:pt x="77" y="272"/>
                    </a:lnTo>
                    <a:lnTo>
                      <a:pt x="75" y="260"/>
                    </a:lnTo>
                    <a:lnTo>
                      <a:pt x="73" y="246"/>
                    </a:lnTo>
                    <a:lnTo>
                      <a:pt x="71" y="234"/>
                    </a:lnTo>
                    <a:lnTo>
                      <a:pt x="71" y="234"/>
                    </a:lnTo>
                    <a:lnTo>
                      <a:pt x="75" y="206"/>
                    </a:lnTo>
                    <a:lnTo>
                      <a:pt x="81" y="181"/>
                    </a:lnTo>
                    <a:lnTo>
                      <a:pt x="91" y="157"/>
                    </a:lnTo>
                    <a:lnTo>
                      <a:pt x="105" y="133"/>
                    </a:lnTo>
                    <a:lnTo>
                      <a:pt x="105" y="133"/>
                    </a:lnTo>
                    <a:lnTo>
                      <a:pt x="123" y="111"/>
                    </a:lnTo>
                    <a:lnTo>
                      <a:pt x="144" y="95"/>
                    </a:lnTo>
                    <a:lnTo>
                      <a:pt x="154" y="86"/>
                    </a:lnTo>
                    <a:lnTo>
                      <a:pt x="166" y="82"/>
                    </a:lnTo>
                    <a:lnTo>
                      <a:pt x="178" y="76"/>
                    </a:lnTo>
                    <a:lnTo>
                      <a:pt x="190" y="72"/>
                    </a:lnTo>
                    <a:lnTo>
                      <a:pt x="190" y="72"/>
                    </a:lnTo>
                    <a:lnTo>
                      <a:pt x="186" y="101"/>
                    </a:lnTo>
                    <a:lnTo>
                      <a:pt x="182" y="127"/>
                    </a:lnTo>
                    <a:lnTo>
                      <a:pt x="170" y="177"/>
                    </a:lnTo>
                    <a:lnTo>
                      <a:pt x="170" y="177"/>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8" name="Freeform 44">
                <a:extLst>
                  <a:ext uri="{FF2B5EF4-FFF2-40B4-BE49-F238E27FC236}">
                    <a16:creationId xmlns:a16="http://schemas.microsoft.com/office/drawing/2014/main" id="{95F65F86-DED3-4C6A-A837-7D2CDB6D4A43}"/>
                  </a:ext>
                </a:extLst>
              </p:cNvPr>
              <p:cNvSpPr>
                <a:spLocks noEditPoints="1"/>
              </p:cNvSpPr>
              <p:nvPr/>
            </p:nvSpPr>
            <p:spPr bwMode="auto">
              <a:xfrm>
                <a:off x="13608" y="955"/>
                <a:ext cx="498" cy="517"/>
              </a:xfrm>
              <a:custGeom>
                <a:avLst/>
                <a:gdLst>
                  <a:gd name="T0" fmla="*/ 397 w 498"/>
                  <a:gd name="T1" fmla="*/ 93 h 517"/>
                  <a:gd name="T2" fmla="*/ 399 w 498"/>
                  <a:gd name="T3" fmla="*/ 0 h 517"/>
                  <a:gd name="T4" fmla="*/ 336 w 498"/>
                  <a:gd name="T5" fmla="*/ 0 h 517"/>
                  <a:gd name="T6" fmla="*/ 310 w 498"/>
                  <a:gd name="T7" fmla="*/ 93 h 517"/>
                  <a:gd name="T8" fmla="*/ 310 w 498"/>
                  <a:gd name="T9" fmla="*/ 160 h 517"/>
                  <a:gd name="T10" fmla="*/ 336 w 498"/>
                  <a:gd name="T11" fmla="*/ 208 h 517"/>
                  <a:gd name="T12" fmla="*/ 324 w 498"/>
                  <a:gd name="T13" fmla="*/ 331 h 517"/>
                  <a:gd name="T14" fmla="*/ 295 w 498"/>
                  <a:gd name="T15" fmla="*/ 418 h 517"/>
                  <a:gd name="T16" fmla="*/ 235 w 498"/>
                  <a:gd name="T17" fmla="*/ 441 h 517"/>
                  <a:gd name="T18" fmla="*/ 182 w 498"/>
                  <a:gd name="T19" fmla="*/ 416 h 517"/>
                  <a:gd name="T20" fmla="*/ 283 w 498"/>
                  <a:gd name="T21" fmla="*/ 416 h 517"/>
                  <a:gd name="T22" fmla="*/ 182 w 498"/>
                  <a:gd name="T23" fmla="*/ 370 h 517"/>
                  <a:gd name="T24" fmla="*/ 182 w 498"/>
                  <a:gd name="T25" fmla="*/ 344 h 517"/>
                  <a:gd name="T26" fmla="*/ 287 w 498"/>
                  <a:gd name="T27" fmla="*/ 164 h 517"/>
                  <a:gd name="T28" fmla="*/ 182 w 498"/>
                  <a:gd name="T29" fmla="*/ 164 h 517"/>
                  <a:gd name="T30" fmla="*/ 297 w 498"/>
                  <a:gd name="T31" fmla="*/ 139 h 517"/>
                  <a:gd name="T32" fmla="*/ 297 w 498"/>
                  <a:gd name="T33" fmla="*/ 91 h 517"/>
                  <a:gd name="T34" fmla="*/ 182 w 498"/>
                  <a:gd name="T35" fmla="*/ 63 h 517"/>
                  <a:gd name="T36" fmla="*/ 287 w 498"/>
                  <a:gd name="T37" fmla="*/ 56 h 517"/>
                  <a:gd name="T38" fmla="*/ 144 w 498"/>
                  <a:gd name="T39" fmla="*/ 16 h 517"/>
                  <a:gd name="T40" fmla="*/ 23 w 498"/>
                  <a:gd name="T41" fmla="*/ 69 h 517"/>
                  <a:gd name="T42" fmla="*/ 120 w 498"/>
                  <a:gd name="T43" fmla="*/ 65 h 517"/>
                  <a:gd name="T44" fmla="*/ 4 w 498"/>
                  <a:gd name="T45" fmla="*/ 91 h 517"/>
                  <a:gd name="T46" fmla="*/ 4 w 498"/>
                  <a:gd name="T47" fmla="*/ 139 h 517"/>
                  <a:gd name="T48" fmla="*/ 120 w 498"/>
                  <a:gd name="T49" fmla="*/ 164 h 517"/>
                  <a:gd name="T50" fmla="*/ 15 w 498"/>
                  <a:gd name="T51" fmla="*/ 164 h 517"/>
                  <a:gd name="T52" fmla="*/ 120 w 498"/>
                  <a:gd name="T53" fmla="*/ 344 h 517"/>
                  <a:gd name="T54" fmla="*/ 120 w 498"/>
                  <a:gd name="T55" fmla="*/ 370 h 517"/>
                  <a:gd name="T56" fmla="*/ 21 w 498"/>
                  <a:gd name="T57" fmla="*/ 416 h 517"/>
                  <a:gd name="T58" fmla="*/ 120 w 498"/>
                  <a:gd name="T59" fmla="*/ 416 h 517"/>
                  <a:gd name="T60" fmla="*/ 0 w 498"/>
                  <a:gd name="T61" fmla="*/ 449 h 517"/>
                  <a:gd name="T62" fmla="*/ 8 w 498"/>
                  <a:gd name="T63" fmla="*/ 501 h 517"/>
                  <a:gd name="T64" fmla="*/ 279 w 498"/>
                  <a:gd name="T65" fmla="*/ 491 h 517"/>
                  <a:gd name="T66" fmla="*/ 281 w 498"/>
                  <a:gd name="T67" fmla="*/ 479 h 517"/>
                  <a:gd name="T68" fmla="*/ 316 w 498"/>
                  <a:gd name="T69" fmla="*/ 517 h 517"/>
                  <a:gd name="T70" fmla="*/ 368 w 498"/>
                  <a:gd name="T71" fmla="*/ 410 h 517"/>
                  <a:gd name="T72" fmla="*/ 386 w 498"/>
                  <a:gd name="T73" fmla="*/ 325 h 517"/>
                  <a:gd name="T74" fmla="*/ 395 w 498"/>
                  <a:gd name="T75" fmla="*/ 160 h 517"/>
                  <a:gd name="T76" fmla="*/ 435 w 498"/>
                  <a:gd name="T77" fmla="*/ 160 h 517"/>
                  <a:gd name="T78" fmla="*/ 433 w 498"/>
                  <a:gd name="T79" fmla="*/ 410 h 517"/>
                  <a:gd name="T80" fmla="*/ 417 w 498"/>
                  <a:gd name="T81" fmla="*/ 438 h 517"/>
                  <a:gd name="T82" fmla="*/ 386 w 498"/>
                  <a:gd name="T83" fmla="*/ 441 h 517"/>
                  <a:gd name="T84" fmla="*/ 372 w 498"/>
                  <a:gd name="T85" fmla="*/ 473 h 517"/>
                  <a:gd name="T86" fmla="*/ 427 w 498"/>
                  <a:gd name="T87" fmla="*/ 505 h 517"/>
                  <a:gd name="T88" fmla="*/ 455 w 498"/>
                  <a:gd name="T89" fmla="*/ 497 h 517"/>
                  <a:gd name="T90" fmla="*/ 481 w 498"/>
                  <a:gd name="T91" fmla="*/ 469 h 517"/>
                  <a:gd name="T92" fmla="*/ 492 w 498"/>
                  <a:gd name="T93" fmla="*/ 420 h 517"/>
                  <a:gd name="T94" fmla="*/ 498 w 498"/>
                  <a:gd name="T95" fmla="*/ 93 h 517"/>
                  <a:gd name="T96" fmla="*/ 67 w 498"/>
                  <a:gd name="T97" fmla="*/ 273 h 517"/>
                  <a:gd name="T98" fmla="*/ 120 w 498"/>
                  <a:gd name="T99" fmla="*/ 299 h 517"/>
                  <a:gd name="T100" fmla="*/ 67 w 498"/>
                  <a:gd name="T101" fmla="*/ 299 h 517"/>
                  <a:gd name="T102" fmla="*/ 67 w 498"/>
                  <a:gd name="T103" fmla="*/ 210 h 517"/>
                  <a:gd name="T104" fmla="*/ 120 w 498"/>
                  <a:gd name="T105" fmla="*/ 210 h 517"/>
                  <a:gd name="T106" fmla="*/ 67 w 498"/>
                  <a:gd name="T107" fmla="*/ 236 h 517"/>
                  <a:gd name="T108" fmla="*/ 67 w 498"/>
                  <a:gd name="T109" fmla="*/ 210 h 517"/>
                  <a:gd name="T110" fmla="*/ 182 w 498"/>
                  <a:gd name="T111" fmla="*/ 273 h 517"/>
                  <a:gd name="T112" fmla="*/ 237 w 498"/>
                  <a:gd name="T113" fmla="*/ 273 h 517"/>
                  <a:gd name="T114" fmla="*/ 182 w 498"/>
                  <a:gd name="T115" fmla="*/ 299 h 517"/>
                  <a:gd name="T116" fmla="*/ 237 w 498"/>
                  <a:gd name="T117" fmla="*/ 236 h 517"/>
                  <a:gd name="T118" fmla="*/ 182 w 498"/>
                  <a:gd name="T119" fmla="*/ 210 h 517"/>
                  <a:gd name="T120" fmla="*/ 237 w 498"/>
                  <a:gd name="T121" fmla="*/ 21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8" h="517">
                    <a:moveTo>
                      <a:pt x="498" y="93"/>
                    </a:moveTo>
                    <a:lnTo>
                      <a:pt x="498" y="93"/>
                    </a:lnTo>
                    <a:lnTo>
                      <a:pt x="397" y="93"/>
                    </a:lnTo>
                    <a:lnTo>
                      <a:pt x="397" y="93"/>
                    </a:lnTo>
                    <a:lnTo>
                      <a:pt x="397" y="48"/>
                    </a:lnTo>
                    <a:lnTo>
                      <a:pt x="399" y="0"/>
                    </a:lnTo>
                    <a:lnTo>
                      <a:pt x="399" y="0"/>
                    </a:lnTo>
                    <a:lnTo>
                      <a:pt x="336" y="0"/>
                    </a:lnTo>
                    <a:lnTo>
                      <a:pt x="336" y="0"/>
                    </a:lnTo>
                    <a:lnTo>
                      <a:pt x="336" y="93"/>
                    </a:lnTo>
                    <a:lnTo>
                      <a:pt x="336" y="93"/>
                    </a:lnTo>
                    <a:lnTo>
                      <a:pt x="310" y="93"/>
                    </a:lnTo>
                    <a:lnTo>
                      <a:pt x="310" y="93"/>
                    </a:lnTo>
                    <a:lnTo>
                      <a:pt x="310" y="160"/>
                    </a:lnTo>
                    <a:lnTo>
                      <a:pt x="310" y="160"/>
                    </a:lnTo>
                    <a:lnTo>
                      <a:pt x="336" y="160"/>
                    </a:lnTo>
                    <a:lnTo>
                      <a:pt x="336" y="160"/>
                    </a:lnTo>
                    <a:lnTo>
                      <a:pt x="336" y="208"/>
                    </a:lnTo>
                    <a:lnTo>
                      <a:pt x="334" y="255"/>
                    </a:lnTo>
                    <a:lnTo>
                      <a:pt x="330" y="295"/>
                    </a:lnTo>
                    <a:lnTo>
                      <a:pt x="324" y="331"/>
                    </a:lnTo>
                    <a:lnTo>
                      <a:pt x="316" y="364"/>
                    </a:lnTo>
                    <a:lnTo>
                      <a:pt x="308" y="392"/>
                    </a:lnTo>
                    <a:lnTo>
                      <a:pt x="295" y="418"/>
                    </a:lnTo>
                    <a:lnTo>
                      <a:pt x="283" y="438"/>
                    </a:lnTo>
                    <a:lnTo>
                      <a:pt x="283" y="438"/>
                    </a:lnTo>
                    <a:lnTo>
                      <a:pt x="235" y="441"/>
                    </a:lnTo>
                    <a:lnTo>
                      <a:pt x="182" y="443"/>
                    </a:lnTo>
                    <a:lnTo>
                      <a:pt x="182" y="443"/>
                    </a:lnTo>
                    <a:lnTo>
                      <a:pt x="182" y="416"/>
                    </a:lnTo>
                    <a:lnTo>
                      <a:pt x="182" y="416"/>
                    </a:lnTo>
                    <a:lnTo>
                      <a:pt x="283" y="416"/>
                    </a:lnTo>
                    <a:lnTo>
                      <a:pt x="283" y="416"/>
                    </a:lnTo>
                    <a:lnTo>
                      <a:pt x="283" y="370"/>
                    </a:lnTo>
                    <a:lnTo>
                      <a:pt x="283" y="370"/>
                    </a:lnTo>
                    <a:lnTo>
                      <a:pt x="182" y="370"/>
                    </a:lnTo>
                    <a:lnTo>
                      <a:pt x="182" y="370"/>
                    </a:lnTo>
                    <a:lnTo>
                      <a:pt x="182" y="344"/>
                    </a:lnTo>
                    <a:lnTo>
                      <a:pt x="182" y="344"/>
                    </a:lnTo>
                    <a:lnTo>
                      <a:pt x="287" y="344"/>
                    </a:lnTo>
                    <a:lnTo>
                      <a:pt x="287" y="344"/>
                    </a:lnTo>
                    <a:lnTo>
                      <a:pt x="287" y="164"/>
                    </a:lnTo>
                    <a:lnTo>
                      <a:pt x="287" y="164"/>
                    </a:lnTo>
                    <a:lnTo>
                      <a:pt x="182" y="164"/>
                    </a:lnTo>
                    <a:lnTo>
                      <a:pt x="182" y="164"/>
                    </a:lnTo>
                    <a:lnTo>
                      <a:pt x="182" y="139"/>
                    </a:lnTo>
                    <a:lnTo>
                      <a:pt x="182" y="139"/>
                    </a:lnTo>
                    <a:lnTo>
                      <a:pt x="297" y="139"/>
                    </a:lnTo>
                    <a:lnTo>
                      <a:pt x="297" y="139"/>
                    </a:lnTo>
                    <a:lnTo>
                      <a:pt x="297" y="91"/>
                    </a:lnTo>
                    <a:lnTo>
                      <a:pt x="297" y="91"/>
                    </a:lnTo>
                    <a:lnTo>
                      <a:pt x="182" y="91"/>
                    </a:lnTo>
                    <a:lnTo>
                      <a:pt x="182" y="91"/>
                    </a:lnTo>
                    <a:lnTo>
                      <a:pt x="182" y="63"/>
                    </a:lnTo>
                    <a:lnTo>
                      <a:pt x="182" y="63"/>
                    </a:lnTo>
                    <a:lnTo>
                      <a:pt x="287" y="56"/>
                    </a:lnTo>
                    <a:lnTo>
                      <a:pt x="287" y="56"/>
                    </a:lnTo>
                    <a:lnTo>
                      <a:pt x="273" y="10"/>
                    </a:lnTo>
                    <a:lnTo>
                      <a:pt x="273" y="10"/>
                    </a:lnTo>
                    <a:lnTo>
                      <a:pt x="144" y="16"/>
                    </a:lnTo>
                    <a:lnTo>
                      <a:pt x="12" y="20"/>
                    </a:lnTo>
                    <a:lnTo>
                      <a:pt x="12" y="20"/>
                    </a:lnTo>
                    <a:lnTo>
                      <a:pt x="23" y="69"/>
                    </a:lnTo>
                    <a:lnTo>
                      <a:pt x="23" y="69"/>
                    </a:lnTo>
                    <a:lnTo>
                      <a:pt x="120" y="65"/>
                    </a:lnTo>
                    <a:lnTo>
                      <a:pt x="120" y="65"/>
                    </a:lnTo>
                    <a:lnTo>
                      <a:pt x="120" y="91"/>
                    </a:lnTo>
                    <a:lnTo>
                      <a:pt x="120" y="91"/>
                    </a:lnTo>
                    <a:lnTo>
                      <a:pt x="4" y="91"/>
                    </a:lnTo>
                    <a:lnTo>
                      <a:pt x="4" y="91"/>
                    </a:lnTo>
                    <a:lnTo>
                      <a:pt x="4" y="139"/>
                    </a:lnTo>
                    <a:lnTo>
                      <a:pt x="4" y="139"/>
                    </a:lnTo>
                    <a:lnTo>
                      <a:pt x="120" y="139"/>
                    </a:lnTo>
                    <a:lnTo>
                      <a:pt x="120" y="139"/>
                    </a:lnTo>
                    <a:lnTo>
                      <a:pt x="120" y="164"/>
                    </a:lnTo>
                    <a:lnTo>
                      <a:pt x="120" y="164"/>
                    </a:lnTo>
                    <a:lnTo>
                      <a:pt x="15" y="164"/>
                    </a:lnTo>
                    <a:lnTo>
                      <a:pt x="15" y="164"/>
                    </a:lnTo>
                    <a:lnTo>
                      <a:pt x="15" y="344"/>
                    </a:lnTo>
                    <a:lnTo>
                      <a:pt x="15" y="344"/>
                    </a:lnTo>
                    <a:lnTo>
                      <a:pt x="120" y="344"/>
                    </a:lnTo>
                    <a:lnTo>
                      <a:pt x="120" y="344"/>
                    </a:lnTo>
                    <a:lnTo>
                      <a:pt x="120" y="370"/>
                    </a:lnTo>
                    <a:lnTo>
                      <a:pt x="120" y="370"/>
                    </a:lnTo>
                    <a:lnTo>
                      <a:pt x="21" y="370"/>
                    </a:lnTo>
                    <a:lnTo>
                      <a:pt x="21" y="370"/>
                    </a:lnTo>
                    <a:lnTo>
                      <a:pt x="21" y="416"/>
                    </a:lnTo>
                    <a:lnTo>
                      <a:pt x="21" y="416"/>
                    </a:lnTo>
                    <a:lnTo>
                      <a:pt x="120" y="416"/>
                    </a:lnTo>
                    <a:lnTo>
                      <a:pt x="120" y="416"/>
                    </a:lnTo>
                    <a:lnTo>
                      <a:pt x="120" y="445"/>
                    </a:lnTo>
                    <a:lnTo>
                      <a:pt x="120" y="445"/>
                    </a:lnTo>
                    <a:lnTo>
                      <a:pt x="0" y="449"/>
                    </a:lnTo>
                    <a:lnTo>
                      <a:pt x="0" y="449"/>
                    </a:lnTo>
                    <a:lnTo>
                      <a:pt x="8" y="501"/>
                    </a:lnTo>
                    <a:lnTo>
                      <a:pt x="8" y="501"/>
                    </a:lnTo>
                    <a:lnTo>
                      <a:pt x="148" y="495"/>
                    </a:lnTo>
                    <a:lnTo>
                      <a:pt x="279" y="491"/>
                    </a:lnTo>
                    <a:lnTo>
                      <a:pt x="279" y="491"/>
                    </a:lnTo>
                    <a:lnTo>
                      <a:pt x="281" y="485"/>
                    </a:lnTo>
                    <a:lnTo>
                      <a:pt x="281" y="479"/>
                    </a:lnTo>
                    <a:lnTo>
                      <a:pt x="281" y="479"/>
                    </a:lnTo>
                    <a:lnTo>
                      <a:pt x="300" y="499"/>
                    </a:lnTo>
                    <a:lnTo>
                      <a:pt x="316" y="517"/>
                    </a:lnTo>
                    <a:lnTo>
                      <a:pt x="316" y="517"/>
                    </a:lnTo>
                    <a:lnTo>
                      <a:pt x="336" y="485"/>
                    </a:lnTo>
                    <a:lnTo>
                      <a:pt x="354" y="449"/>
                    </a:lnTo>
                    <a:lnTo>
                      <a:pt x="368" y="410"/>
                    </a:lnTo>
                    <a:lnTo>
                      <a:pt x="380" y="368"/>
                    </a:lnTo>
                    <a:lnTo>
                      <a:pt x="380" y="368"/>
                    </a:lnTo>
                    <a:lnTo>
                      <a:pt x="386" y="325"/>
                    </a:lnTo>
                    <a:lnTo>
                      <a:pt x="390" y="277"/>
                    </a:lnTo>
                    <a:lnTo>
                      <a:pt x="392" y="222"/>
                    </a:lnTo>
                    <a:lnTo>
                      <a:pt x="395" y="160"/>
                    </a:lnTo>
                    <a:lnTo>
                      <a:pt x="395" y="160"/>
                    </a:lnTo>
                    <a:lnTo>
                      <a:pt x="435" y="160"/>
                    </a:lnTo>
                    <a:lnTo>
                      <a:pt x="435" y="160"/>
                    </a:lnTo>
                    <a:lnTo>
                      <a:pt x="437" y="295"/>
                    </a:lnTo>
                    <a:lnTo>
                      <a:pt x="433" y="410"/>
                    </a:lnTo>
                    <a:lnTo>
                      <a:pt x="433" y="410"/>
                    </a:lnTo>
                    <a:lnTo>
                      <a:pt x="431" y="422"/>
                    </a:lnTo>
                    <a:lnTo>
                      <a:pt x="425" y="432"/>
                    </a:lnTo>
                    <a:lnTo>
                      <a:pt x="417" y="438"/>
                    </a:lnTo>
                    <a:lnTo>
                      <a:pt x="409" y="441"/>
                    </a:lnTo>
                    <a:lnTo>
                      <a:pt x="409" y="441"/>
                    </a:lnTo>
                    <a:lnTo>
                      <a:pt x="386" y="441"/>
                    </a:lnTo>
                    <a:lnTo>
                      <a:pt x="364" y="438"/>
                    </a:lnTo>
                    <a:lnTo>
                      <a:pt x="364" y="438"/>
                    </a:lnTo>
                    <a:lnTo>
                      <a:pt x="372" y="473"/>
                    </a:lnTo>
                    <a:lnTo>
                      <a:pt x="376" y="505"/>
                    </a:lnTo>
                    <a:lnTo>
                      <a:pt x="376" y="505"/>
                    </a:lnTo>
                    <a:lnTo>
                      <a:pt x="427" y="505"/>
                    </a:lnTo>
                    <a:lnTo>
                      <a:pt x="427" y="505"/>
                    </a:lnTo>
                    <a:lnTo>
                      <a:pt x="443" y="501"/>
                    </a:lnTo>
                    <a:lnTo>
                      <a:pt x="455" y="497"/>
                    </a:lnTo>
                    <a:lnTo>
                      <a:pt x="465" y="489"/>
                    </a:lnTo>
                    <a:lnTo>
                      <a:pt x="475" y="479"/>
                    </a:lnTo>
                    <a:lnTo>
                      <a:pt x="481" y="469"/>
                    </a:lnTo>
                    <a:lnTo>
                      <a:pt x="487" y="455"/>
                    </a:lnTo>
                    <a:lnTo>
                      <a:pt x="490" y="438"/>
                    </a:lnTo>
                    <a:lnTo>
                      <a:pt x="492" y="420"/>
                    </a:lnTo>
                    <a:lnTo>
                      <a:pt x="492" y="420"/>
                    </a:lnTo>
                    <a:lnTo>
                      <a:pt x="498" y="93"/>
                    </a:lnTo>
                    <a:lnTo>
                      <a:pt x="498" y="93"/>
                    </a:lnTo>
                    <a:lnTo>
                      <a:pt x="498" y="93"/>
                    </a:lnTo>
                    <a:close/>
                    <a:moveTo>
                      <a:pt x="67" y="273"/>
                    </a:moveTo>
                    <a:lnTo>
                      <a:pt x="67" y="273"/>
                    </a:lnTo>
                    <a:lnTo>
                      <a:pt x="120" y="273"/>
                    </a:lnTo>
                    <a:lnTo>
                      <a:pt x="120" y="273"/>
                    </a:lnTo>
                    <a:lnTo>
                      <a:pt x="120" y="299"/>
                    </a:lnTo>
                    <a:lnTo>
                      <a:pt x="120" y="299"/>
                    </a:lnTo>
                    <a:lnTo>
                      <a:pt x="67" y="299"/>
                    </a:lnTo>
                    <a:lnTo>
                      <a:pt x="67" y="299"/>
                    </a:lnTo>
                    <a:lnTo>
                      <a:pt x="67" y="273"/>
                    </a:lnTo>
                    <a:lnTo>
                      <a:pt x="67" y="273"/>
                    </a:lnTo>
                    <a:close/>
                    <a:moveTo>
                      <a:pt x="67" y="210"/>
                    </a:moveTo>
                    <a:lnTo>
                      <a:pt x="67" y="210"/>
                    </a:lnTo>
                    <a:lnTo>
                      <a:pt x="120" y="210"/>
                    </a:lnTo>
                    <a:lnTo>
                      <a:pt x="120" y="210"/>
                    </a:lnTo>
                    <a:lnTo>
                      <a:pt x="120" y="236"/>
                    </a:lnTo>
                    <a:lnTo>
                      <a:pt x="120" y="236"/>
                    </a:lnTo>
                    <a:lnTo>
                      <a:pt x="67" y="236"/>
                    </a:lnTo>
                    <a:lnTo>
                      <a:pt x="67" y="236"/>
                    </a:lnTo>
                    <a:lnTo>
                      <a:pt x="67" y="210"/>
                    </a:lnTo>
                    <a:lnTo>
                      <a:pt x="67" y="210"/>
                    </a:lnTo>
                    <a:close/>
                    <a:moveTo>
                      <a:pt x="182" y="299"/>
                    </a:moveTo>
                    <a:lnTo>
                      <a:pt x="182" y="299"/>
                    </a:lnTo>
                    <a:lnTo>
                      <a:pt x="182" y="273"/>
                    </a:lnTo>
                    <a:lnTo>
                      <a:pt x="182" y="273"/>
                    </a:lnTo>
                    <a:lnTo>
                      <a:pt x="237" y="273"/>
                    </a:lnTo>
                    <a:lnTo>
                      <a:pt x="237" y="273"/>
                    </a:lnTo>
                    <a:lnTo>
                      <a:pt x="237" y="299"/>
                    </a:lnTo>
                    <a:lnTo>
                      <a:pt x="237" y="299"/>
                    </a:lnTo>
                    <a:lnTo>
                      <a:pt x="182" y="299"/>
                    </a:lnTo>
                    <a:lnTo>
                      <a:pt x="182" y="299"/>
                    </a:lnTo>
                    <a:close/>
                    <a:moveTo>
                      <a:pt x="237" y="236"/>
                    </a:moveTo>
                    <a:lnTo>
                      <a:pt x="237" y="236"/>
                    </a:lnTo>
                    <a:lnTo>
                      <a:pt x="182" y="236"/>
                    </a:lnTo>
                    <a:lnTo>
                      <a:pt x="182" y="236"/>
                    </a:lnTo>
                    <a:lnTo>
                      <a:pt x="182" y="210"/>
                    </a:lnTo>
                    <a:lnTo>
                      <a:pt x="182" y="210"/>
                    </a:lnTo>
                    <a:lnTo>
                      <a:pt x="237" y="210"/>
                    </a:lnTo>
                    <a:lnTo>
                      <a:pt x="237" y="210"/>
                    </a:lnTo>
                    <a:lnTo>
                      <a:pt x="237" y="236"/>
                    </a:lnTo>
                    <a:lnTo>
                      <a:pt x="237" y="236"/>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9" name="Freeform 45">
                <a:extLst>
                  <a:ext uri="{FF2B5EF4-FFF2-40B4-BE49-F238E27FC236}">
                    <a16:creationId xmlns:a16="http://schemas.microsoft.com/office/drawing/2014/main" id="{B22E868F-8BE9-4026-AD13-6D6650B21479}"/>
                  </a:ext>
                </a:extLst>
              </p:cNvPr>
              <p:cNvSpPr>
                <a:spLocks/>
              </p:cNvSpPr>
              <p:nvPr/>
            </p:nvSpPr>
            <p:spPr bwMode="auto">
              <a:xfrm>
                <a:off x="14186" y="959"/>
                <a:ext cx="427" cy="491"/>
              </a:xfrm>
              <a:custGeom>
                <a:avLst/>
                <a:gdLst>
                  <a:gd name="T0" fmla="*/ 338 w 427"/>
                  <a:gd name="T1" fmla="*/ 162 h 491"/>
                  <a:gd name="T2" fmla="*/ 271 w 427"/>
                  <a:gd name="T3" fmla="*/ 174 h 491"/>
                  <a:gd name="T4" fmla="*/ 253 w 427"/>
                  <a:gd name="T5" fmla="*/ 139 h 491"/>
                  <a:gd name="T6" fmla="*/ 370 w 427"/>
                  <a:gd name="T7" fmla="*/ 113 h 491"/>
                  <a:gd name="T8" fmla="*/ 342 w 427"/>
                  <a:gd name="T9" fmla="*/ 55 h 491"/>
                  <a:gd name="T10" fmla="*/ 257 w 427"/>
                  <a:gd name="T11" fmla="*/ 75 h 491"/>
                  <a:gd name="T12" fmla="*/ 215 w 427"/>
                  <a:gd name="T13" fmla="*/ 40 h 491"/>
                  <a:gd name="T14" fmla="*/ 136 w 427"/>
                  <a:gd name="T15" fmla="*/ 14 h 491"/>
                  <a:gd name="T16" fmla="*/ 158 w 427"/>
                  <a:gd name="T17" fmla="*/ 87 h 491"/>
                  <a:gd name="T18" fmla="*/ 2 w 427"/>
                  <a:gd name="T19" fmla="*/ 97 h 491"/>
                  <a:gd name="T20" fmla="*/ 15 w 427"/>
                  <a:gd name="T21" fmla="*/ 160 h 491"/>
                  <a:gd name="T22" fmla="*/ 182 w 427"/>
                  <a:gd name="T23" fmla="*/ 150 h 491"/>
                  <a:gd name="T24" fmla="*/ 199 w 427"/>
                  <a:gd name="T25" fmla="*/ 184 h 491"/>
                  <a:gd name="T26" fmla="*/ 0 w 427"/>
                  <a:gd name="T27" fmla="*/ 198 h 491"/>
                  <a:gd name="T28" fmla="*/ 65 w 427"/>
                  <a:gd name="T29" fmla="*/ 259 h 491"/>
                  <a:gd name="T30" fmla="*/ 233 w 427"/>
                  <a:gd name="T31" fmla="*/ 245 h 491"/>
                  <a:gd name="T32" fmla="*/ 255 w 427"/>
                  <a:gd name="T33" fmla="*/ 279 h 491"/>
                  <a:gd name="T34" fmla="*/ 190 w 427"/>
                  <a:gd name="T35" fmla="*/ 275 h 491"/>
                  <a:gd name="T36" fmla="*/ 126 w 427"/>
                  <a:gd name="T37" fmla="*/ 281 h 491"/>
                  <a:gd name="T38" fmla="*/ 91 w 427"/>
                  <a:gd name="T39" fmla="*/ 297 h 491"/>
                  <a:gd name="T40" fmla="*/ 69 w 427"/>
                  <a:gd name="T41" fmla="*/ 319 h 491"/>
                  <a:gd name="T42" fmla="*/ 51 w 427"/>
                  <a:gd name="T43" fmla="*/ 376 h 491"/>
                  <a:gd name="T44" fmla="*/ 59 w 427"/>
                  <a:gd name="T45" fmla="*/ 418 h 491"/>
                  <a:gd name="T46" fmla="*/ 85 w 427"/>
                  <a:gd name="T47" fmla="*/ 455 h 491"/>
                  <a:gd name="T48" fmla="*/ 120 w 427"/>
                  <a:gd name="T49" fmla="*/ 477 h 491"/>
                  <a:gd name="T50" fmla="*/ 174 w 427"/>
                  <a:gd name="T51" fmla="*/ 489 h 491"/>
                  <a:gd name="T52" fmla="*/ 249 w 427"/>
                  <a:gd name="T53" fmla="*/ 489 h 491"/>
                  <a:gd name="T54" fmla="*/ 346 w 427"/>
                  <a:gd name="T55" fmla="*/ 475 h 491"/>
                  <a:gd name="T56" fmla="*/ 346 w 427"/>
                  <a:gd name="T57" fmla="*/ 408 h 491"/>
                  <a:gd name="T58" fmla="*/ 245 w 427"/>
                  <a:gd name="T59" fmla="*/ 422 h 491"/>
                  <a:gd name="T60" fmla="*/ 186 w 427"/>
                  <a:gd name="T61" fmla="*/ 422 h 491"/>
                  <a:gd name="T62" fmla="*/ 136 w 427"/>
                  <a:gd name="T63" fmla="*/ 410 h 491"/>
                  <a:gd name="T64" fmla="*/ 124 w 427"/>
                  <a:gd name="T65" fmla="*/ 396 h 491"/>
                  <a:gd name="T66" fmla="*/ 118 w 427"/>
                  <a:gd name="T67" fmla="*/ 378 h 491"/>
                  <a:gd name="T68" fmla="*/ 128 w 427"/>
                  <a:gd name="T69" fmla="*/ 358 h 491"/>
                  <a:gd name="T70" fmla="*/ 144 w 427"/>
                  <a:gd name="T71" fmla="*/ 346 h 491"/>
                  <a:gd name="T72" fmla="*/ 199 w 427"/>
                  <a:gd name="T73" fmla="*/ 340 h 491"/>
                  <a:gd name="T74" fmla="*/ 267 w 427"/>
                  <a:gd name="T75" fmla="*/ 346 h 491"/>
                  <a:gd name="T76" fmla="*/ 340 w 427"/>
                  <a:gd name="T77" fmla="*/ 360 h 491"/>
                  <a:gd name="T78" fmla="*/ 334 w 427"/>
                  <a:gd name="T79" fmla="*/ 267 h 491"/>
                  <a:gd name="T80" fmla="*/ 306 w 427"/>
                  <a:gd name="T81" fmla="*/ 232 h 491"/>
                  <a:gd name="T82" fmla="*/ 427 w 427"/>
                  <a:gd name="T83" fmla="*/ 204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1">
                    <a:moveTo>
                      <a:pt x="407" y="143"/>
                    </a:moveTo>
                    <a:lnTo>
                      <a:pt x="407" y="143"/>
                    </a:lnTo>
                    <a:lnTo>
                      <a:pt x="338" y="162"/>
                    </a:lnTo>
                    <a:lnTo>
                      <a:pt x="306" y="168"/>
                    </a:lnTo>
                    <a:lnTo>
                      <a:pt x="271" y="174"/>
                    </a:lnTo>
                    <a:lnTo>
                      <a:pt x="271" y="174"/>
                    </a:lnTo>
                    <a:lnTo>
                      <a:pt x="261" y="158"/>
                    </a:lnTo>
                    <a:lnTo>
                      <a:pt x="253" y="139"/>
                    </a:lnTo>
                    <a:lnTo>
                      <a:pt x="253" y="139"/>
                    </a:lnTo>
                    <a:lnTo>
                      <a:pt x="320" y="125"/>
                    </a:lnTo>
                    <a:lnTo>
                      <a:pt x="348" y="119"/>
                    </a:lnTo>
                    <a:lnTo>
                      <a:pt x="370" y="113"/>
                    </a:lnTo>
                    <a:lnTo>
                      <a:pt x="370" y="113"/>
                    </a:lnTo>
                    <a:lnTo>
                      <a:pt x="342" y="55"/>
                    </a:lnTo>
                    <a:lnTo>
                      <a:pt x="342" y="55"/>
                    </a:lnTo>
                    <a:lnTo>
                      <a:pt x="314" y="63"/>
                    </a:lnTo>
                    <a:lnTo>
                      <a:pt x="285" y="69"/>
                    </a:lnTo>
                    <a:lnTo>
                      <a:pt x="257" y="75"/>
                    </a:lnTo>
                    <a:lnTo>
                      <a:pt x="227" y="79"/>
                    </a:lnTo>
                    <a:lnTo>
                      <a:pt x="227" y="79"/>
                    </a:lnTo>
                    <a:lnTo>
                      <a:pt x="215" y="40"/>
                    </a:lnTo>
                    <a:lnTo>
                      <a:pt x="203" y="0"/>
                    </a:lnTo>
                    <a:lnTo>
                      <a:pt x="203" y="0"/>
                    </a:lnTo>
                    <a:lnTo>
                      <a:pt x="136" y="14"/>
                    </a:lnTo>
                    <a:lnTo>
                      <a:pt x="136" y="14"/>
                    </a:lnTo>
                    <a:lnTo>
                      <a:pt x="144" y="44"/>
                    </a:lnTo>
                    <a:lnTo>
                      <a:pt x="158" y="87"/>
                    </a:lnTo>
                    <a:lnTo>
                      <a:pt x="158" y="87"/>
                    </a:lnTo>
                    <a:lnTo>
                      <a:pt x="87" y="93"/>
                    </a:lnTo>
                    <a:lnTo>
                      <a:pt x="2" y="97"/>
                    </a:lnTo>
                    <a:lnTo>
                      <a:pt x="2" y="97"/>
                    </a:lnTo>
                    <a:lnTo>
                      <a:pt x="15" y="160"/>
                    </a:lnTo>
                    <a:lnTo>
                      <a:pt x="15" y="160"/>
                    </a:lnTo>
                    <a:lnTo>
                      <a:pt x="100" y="156"/>
                    </a:lnTo>
                    <a:lnTo>
                      <a:pt x="182" y="150"/>
                    </a:lnTo>
                    <a:lnTo>
                      <a:pt x="182" y="150"/>
                    </a:lnTo>
                    <a:lnTo>
                      <a:pt x="188" y="166"/>
                    </a:lnTo>
                    <a:lnTo>
                      <a:pt x="199" y="184"/>
                    </a:lnTo>
                    <a:lnTo>
                      <a:pt x="199" y="184"/>
                    </a:lnTo>
                    <a:lnTo>
                      <a:pt x="110" y="192"/>
                    </a:lnTo>
                    <a:lnTo>
                      <a:pt x="0" y="198"/>
                    </a:lnTo>
                    <a:lnTo>
                      <a:pt x="0" y="198"/>
                    </a:lnTo>
                    <a:lnTo>
                      <a:pt x="13" y="261"/>
                    </a:lnTo>
                    <a:lnTo>
                      <a:pt x="13" y="261"/>
                    </a:lnTo>
                    <a:lnTo>
                      <a:pt x="65" y="259"/>
                    </a:lnTo>
                    <a:lnTo>
                      <a:pt x="120" y="257"/>
                    </a:lnTo>
                    <a:lnTo>
                      <a:pt x="174" y="251"/>
                    </a:lnTo>
                    <a:lnTo>
                      <a:pt x="233" y="245"/>
                    </a:lnTo>
                    <a:lnTo>
                      <a:pt x="233" y="245"/>
                    </a:lnTo>
                    <a:lnTo>
                      <a:pt x="241" y="257"/>
                    </a:lnTo>
                    <a:lnTo>
                      <a:pt x="255" y="279"/>
                    </a:lnTo>
                    <a:lnTo>
                      <a:pt x="255" y="279"/>
                    </a:lnTo>
                    <a:lnTo>
                      <a:pt x="223" y="275"/>
                    </a:lnTo>
                    <a:lnTo>
                      <a:pt x="190" y="275"/>
                    </a:lnTo>
                    <a:lnTo>
                      <a:pt x="190" y="275"/>
                    </a:lnTo>
                    <a:lnTo>
                      <a:pt x="156" y="277"/>
                    </a:lnTo>
                    <a:lnTo>
                      <a:pt x="126" y="281"/>
                    </a:lnTo>
                    <a:lnTo>
                      <a:pt x="114" y="285"/>
                    </a:lnTo>
                    <a:lnTo>
                      <a:pt x="102" y="291"/>
                    </a:lnTo>
                    <a:lnTo>
                      <a:pt x="91" y="297"/>
                    </a:lnTo>
                    <a:lnTo>
                      <a:pt x="81" y="303"/>
                    </a:lnTo>
                    <a:lnTo>
                      <a:pt x="81" y="303"/>
                    </a:lnTo>
                    <a:lnTo>
                      <a:pt x="69" y="319"/>
                    </a:lnTo>
                    <a:lnTo>
                      <a:pt x="59" y="337"/>
                    </a:lnTo>
                    <a:lnTo>
                      <a:pt x="53" y="356"/>
                    </a:lnTo>
                    <a:lnTo>
                      <a:pt x="51" y="376"/>
                    </a:lnTo>
                    <a:lnTo>
                      <a:pt x="51" y="376"/>
                    </a:lnTo>
                    <a:lnTo>
                      <a:pt x="53" y="398"/>
                    </a:lnTo>
                    <a:lnTo>
                      <a:pt x="59" y="418"/>
                    </a:lnTo>
                    <a:lnTo>
                      <a:pt x="71" y="439"/>
                    </a:lnTo>
                    <a:lnTo>
                      <a:pt x="85" y="455"/>
                    </a:lnTo>
                    <a:lnTo>
                      <a:pt x="85" y="455"/>
                    </a:lnTo>
                    <a:lnTo>
                      <a:pt x="95" y="463"/>
                    </a:lnTo>
                    <a:lnTo>
                      <a:pt x="108" y="471"/>
                    </a:lnTo>
                    <a:lnTo>
                      <a:pt x="120" y="477"/>
                    </a:lnTo>
                    <a:lnTo>
                      <a:pt x="136" y="481"/>
                    </a:lnTo>
                    <a:lnTo>
                      <a:pt x="154" y="485"/>
                    </a:lnTo>
                    <a:lnTo>
                      <a:pt x="174" y="489"/>
                    </a:lnTo>
                    <a:lnTo>
                      <a:pt x="219" y="491"/>
                    </a:lnTo>
                    <a:lnTo>
                      <a:pt x="219" y="491"/>
                    </a:lnTo>
                    <a:lnTo>
                      <a:pt x="249" y="489"/>
                    </a:lnTo>
                    <a:lnTo>
                      <a:pt x="279" y="487"/>
                    </a:lnTo>
                    <a:lnTo>
                      <a:pt x="312" y="481"/>
                    </a:lnTo>
                    <a:lnTo>
                      <a:pt x="346" y="475"/>
                    </a:lnTo>
                    <a:lnTo>
                      <a:pt x="346" y="475"/>
                    </a:lnTo>
                    <a:lnTo>
                      <a:pt x="346" y="408"/>
                    </a:lnTo>
                    <a:lnTo>
                      <a:pt x="346" y="408"/>
                    </a:lnTo>
                    <a:lnTo>
                      <a:pt x="314" y="414"/>
                    </a:lnTo>
                    <a:lnTo>
                      <a:pt x="279" y="418"/>
                    </a:lnTo>
                    <a:lnTo>
                      <a:pt x="245" y="422"/>
                    </a:lnTo>
                    <a:lnTo>
                      <a:pt x="211" y="422"/>
                    </a:lnTo>
                    <a:lnTo>
                      <a:pt x="211" y="422"/>
                    </a:lnTo>
                    <a:lnTo>
                      <a:pt x="186" y="422"/>
                    </a:lnTo>
                    <a:lnTo>
                      <a:pt x="164" y="418"/>
                    </a:lnTo>
                    <a:lnTo>
                      <a:pt x="148" y="414"/>
                    </a:lnTo>
                    <a:lnTo>
                      <a:pt x="136" y="410"/>
                    </a:lnTo>
                    <a:lnTo>
                      <a:pt x="136" y="410"/>
                    </a:lnTo>
                    <a:lnTo>
                      <a:pt x="130" y="402"/>
                    </a:lnTo>
                    <a:lnTo>
                      <a:pt x="124" y="396"/>
                    </a:lnTo>
                    <a:lnTo>
                      <a:pt x="120" y="388"/>
                    </a:lnTo>
                    <a:lnTo>
                      <a:pt x="118" y="378"/>
                    </a:lnTo>
                    <a:lnTo>
                      <a:pt x="118" y="378"/>
                    </a:lnTo>
                    <a:lnTo>
                      <a:pt x="120" y="370"/>
                    </a:lnTo>
                    <a:lnTo>
                      <a:pt x="122" y="364"/>
                    </a:lnTo>
                    <a:lnTo>
                      <a:pt x="128" y="358"/>
                    </a:lnTo>
                    <a:lnTo>
                      <a:pt x="134" y="352"/>
                    </a:lnTo>
                    <a:lnTo>
                      <a:pt x="134" y="352"/>
                    </a:lnTo>
                    <a:lnTo>
                      <a:pt x="144" y="346"/>
                    </a:lnTo>
                    <a:lnTo>
                      <a:pt x="158" y="344"/>
                    </a:lnTo>
                    <a:lnTo>
                      <a:pt x="176" y="342"/>
                    </a:lnTo>
                    <a:lnTo>
                      <a:pt x="199" y="340"/>
                    </a:lnTo>
                    <a:lnTo>
                      <a:pt x="199" y="340"/>
                    </a:lnTo>
                    <a:lnTo>
                      <a:pt x="233" y="342"/>
                    </a:lnTo>
                    <a:lnTo>
                      <a:pt x="267" y="346"/>
                    </a:lnTo>
                    <a:lnTo>
                      <a:pt x="304" y="352"/>
                    </a:lnTo>
                    <a:lnTo>
                      <a:pt x="340" y="360"/>
                    </a:lnTo>
                    <a:lnTo>
                      <a:pt x="340" y="360"/>
                    </a:lnTo>
                    <a:lnTo>
                      <a:pt x="370" y="305"/>
                    </a:lnTo>
                    <a:lnTo>
                      <a:pt x="370" y="305"/>
                    </a:lnTo>
                    <a:lnTo>
                      <a:pt x="334" y="267"/>
                    </a:lnTo>
                    <a:lnTo>
                      <a:pt x="320" y="249"/>
                    </a:lnTo>
                    <a:lnTo>
                      <a:pt x="306" y="232"/>
                    </a:lnTo>
                    <a:lnTo>
                      <a:pt x="306" y="232"/>
                    </a:lnTo>
                    <a:lnTo>
                      <a:pt x="370" y="220"/>
                    </a:lnTo>
                    <a:lnTo>
                      <a:pt x="427" y="204"/>
                    </a:lnTo>
                    <a:lnTo>
                      <a:pt x="427" y="204"/>
                    </a:lnTo>
                    <a:lnTo>
                      <a:pt x="407" y="143"/>
                    </a:lnTo>
                    <a:lnTo>
                      <a:pt x="407" y="143"/>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0" name="Freeform 46">
                <a:extLst>
                  <a:ext uri="{FF2B5EF4-FFF2-40B4-BE49-F238E27FC236}">
                    <a16:creationId xmlns:a16="http://schemas.microsoft.com/office/drawing/2014/main" id="{14E70295-4E6F-453A-AF8F-2C48AEE27052}"/>
                  </a:ext>
                </a:extLst>
              </p:cNvPr>
              <p:cNvSpPr>
                <a:spLocks noEditPoints="1"/>
              </p:cNvSpPr>
              <p:nvPr/>
            </p:nvSpPr>
            <p:spPr bwMode="auto">
              <a:xfrm>
                <a:off x="14714" y="987"/>
                <a:ext cx="429" cy="435"/>
              </a:xfrm>
              <a:custGeom>
                <a:avLst/>
                <a:gdLst>
                  <a:gd name="T0" fmla="*/ 30 w 429"/>
                  <a:gd name="T1" fmla="*/ 0 h 435"/>
                  <a:gd name="T2" fmla="*/ 18 w 429"/>
                  <a:gd name="T3" fmla="*/ 61 h 435"/>
                  <a:gd name="T4" fmla="*/ 2 w 429"/>
                  <a:gd name="T5" fmla="*/ 192 h 435"/>
                  <a:gd name="T6" fmla="*/ 0 w 429"/>
                  <a:gd name="T7" fmla="*/ 265 h 435"/>
                  <a:gd name="T8" fmla="*/ 2 w 429"/>
                  <a:gd name="T9" fmla="*/ 348 h 435"/>
                  <a:gd name="T10" fmla="*/ 10 w 429"/>
                  <a:gd name="T11" fmla="*/ 435 h 435"/>
                  <a:gd name="T12" fmla="*/ 85 w 429"/>
                  <a:gd name="T13" fmla="*/ 427 h 435"/>
                  <a:gd name="T14" fmla="*/ 77 w 429"/>
                  <a:gd name="T15" fmla="*/ 380 h 435"/>
                  <a:gd name="T16" fmla="*/ 71 w 429"/>
                  <a:gd name="T17" fmla="*/ 299 h 435"/>
                  <a:gd name="T18" fmla="*/ 71 w 429"/>
                  <a:gd name="T19" fmla="*/ 263 h 435"/>
                  <a:gd name="T20" fmla="*/ 79 w 429"/>
                  <a:gd name="T21" fmla="*/ 152 h 435"/>
                  <a:gd name="T22" fmla="*/ 99 w 429"/>
                  <a:gd name="T23" fmla="*/ 20 h 435"/>
                  <a:gd name="T24" fmla="*/ 30 w 429"/>
                  <a:gd name="T25" fmla="*/ 0 h 435"/>
                  <a:gd name="T26" fmla="*/ 293 w 429"/>
                  <a:gd name="T27" fmla="*/ 67 h 435"/>
                  <a:gd name="T28" fmla="*/ 253 w 429"/>
                  <a:gd name="T29" fmla="*/ 69 h 435"/>
                  <a:gd name="T30" fmla="*/ 142 w 429"/>
                  <a:gd name="T31" fmla="*/ 79 h 435"/>
                  <a:gd name="T32" fmla="*/ 148 w 429"/>
                  <a:gd name="T33" fmla="*/ 148 h 435"/>
                  <a:gd name="T34" fmla="*/ 186 w 429"/>
                  <a:gd name="T35" fmla="*/ 144 h 435"/>
                  <a:gd name="T36" fmla="*/ 267 w 429"/>
                  <a:gd name="T37" fmla="*/ 138 h 435"/>
                  <a:gd name="T38" fmla="*/ 307 w 429"/>
                  <a:gd name="T39" fmla="*/ 138 h 435"/>
                  <a:gd name="T40" fmla="*/ 400 w 429"/>
                  <a:gd name="T41" fmla="*/ 140 h 435"/>
                  <a:gd name="T42" fmla="*/ 402 w 429"/>
                  <a:gd name="T43" fmla="*/ 73 h 435"/>
                  <a:gd name="T44" fmla="*/ 346 w 429"/>
                  <a:gd name="T45" fmla="*/ 69 h 435"/>
                  <a:gd name="T46" fmla="*/ 293 w 429"/>
                  <a:gd name="T47" fmla="*/ 67 h 435"/>
                  <a:gd name="T48" fmla="*/ 429 w 429"/>
                  <a:gd name="T49" fmla="*/ 322 h 435"/>
                  <a:gd name="T50" fmla="*/ 376 w 429"/>
                  <a:gd name="T51" fmla="*/ 328 h 435"/>
                  <a:gd name="T52" fmla="*/ 332 w 429"/>
                  <a:gd name="T53" fmla="*/ 328 h 435"/>
                  <a:gd name="T54" fmla="*/ 275 w 429"/>
                  <a:gd name="T55" fmla="*/ 326 h 435"/>
                  <a:gd name="T56" fmla="*/ 228 w 429"/>
                  <a:gd name="T57" fmla="*/ 316 h 435"/>
                  <a:gd name="T58" fmla="*/ 190 w 429"/>
                  <a:gd name="T59" fmla="*/ 297 h 435"/>
                  <a:gd name="T60" fmla="*/ 162 w 429"/>
                  <a:gd name="T61" fmla="*/ 275 h 435"/>
                  <a:gd name="T62" fmla="*/ 115 w 429"/>
                  <a:gd name="T63" fmla="*/ 326 h 435"/>
                  <a:gd name="T64" fmla="*/ 133 w 429"/>
                  <a:gd name="T65" fmla="*/ 342 h 435"/>
                  <a:gd name="T66" fmla="*/ 178 w 429"/>
                  <a:gd name="T67" fmla="*/ 368 h 435"/>
                  <a:gd name="T68" fmla="*/ 232 w 429"/>
                  <a:gd name="T69" fmla="*/ 386 h 435"/>
                  <a:gd name="T70" fmla="*/ 297 w 429"/>
                  <a:gd name="T71" fmla="*/ 394 h 435"/>
                  <a:gd name="T72" fmla="*/ 332 w 429"/>
                  <a:gd name="T73" fmla="*/ 396 h 435"/>
                  <a:gd name="T74" fmla="*/ 429 w 429"/>
                  <a:gd name="T75" fmla="*/ 392 h 435"/>
                  <a:gd name="T76" fmla="*/ 429 w 429"/>
                  <a:gd name="T77" fmla="*/ 32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35">
                    <a:moveTo>
                      <a:pt x="30" y="0"/>
                    </a:moveTo>
                    <a:lnTo>
                      <a:pt x="30" y="0"/>
                    </a:lnTo>
                    <a:lnTo>
                      <a:pt x="24" y="31"/>
                    </a:lnTo>
                    <a:lnTo>
                      <a:pt x="18" y="61"/>
                    </a:lnTo>
                    <a:lnTo>
                      <a:pt x="8" y="126"/>
                    </a:lnTo>
                    <a:lnTo>
                      <a:pt x="2" y="192"/>
                    </a:lnTo>
                    <a:lnTo>
                      <a:pt x="0" y="265"/>
                    </a:lnTo>
                    <a:lnTo>
                      <a:pt x="0" y="265"/>
                    </a:lnTo>
                    <a:lnTo>
                      <a:pt x="0" y="305"/>
                    </a:lnTo>
                    <a:lnTo>
                      <a:pt x="2" y="348"/>
                    </a:lnTo>
                    <a:lnTo>
                      <a:pt x="6" y="390"/>
                    </a:lnTo>
                    <a:lnTo>
                      <a:pt x="10" y="435"/>
                    </a:lnTo>
                    <a:lnTo>
                      <a:pt x="10" y="435"/>
                    </a:lnTo>
                    <a:lnTo>
                      <a:pt x="85" y="427"/>
                    </a:lnTo>
                    <a:lnTo>
                      <a:pt x="85" y="427"/>
                    </a:lnTo>
                    <a:lnTo>
                      <a:pt x="77" y="380"/>
                    </a:lnTo>
                    <a:lnTo>
                      <a:pt x="73" y="338"/>
                    </a:lnTo>
                    <a:lnTo>
                      <a:pt x="71" y="299"/>
                    </a:lnTo>
                    <a:lnTo>
                      <a:pt x="71" y="263"/>
                    </a:lnTo>
                    <a:lnTo>
                      <a:pt x="71" y="263"/>
                    </a:lnTo>
                    <a:lnTo>
                      <a:pt x="73" y="208"/>
                    </a:lnTo>
                    <a:lnTo>
                      <a:pt x="79" y="152"/>
                    </a:lnTo>
                    <a:lnTo>
                      <a:pt x="87" y="87"/>
                    </a:lnTo>
                    <a:lnTo>
                      <a:pt x="99" y="20"/>
                    </a:lnTo>
                    <a:lnTo>
                      <a:pt x="99" y="20"/>
                    </a:lnTo>
                    <a:lnTo>
                      <a:pt x="30" y="0"/>
                    </a:lnTo>
                    <a:lnTo>
                      <a:pt x="30" y="0"/>
                    </a:lnTo>
                    <a:close/>
                    <a:moveTo>
                      <a:pt x="293" y="67"/>
                    </a:moveTo>
                    <a:lnTo>
                      <a:pt x="293" y="67"/>
                    </a:lnTo>
                    <a:lnTo>
                      <a:pt x="253" y="69"/>
                    </a:lnTo>
                    <a:lnTo>
                      <a:pt x="214" y="71"/>
                    </a:lnTo>
                    <a:lnTo>
                      <a:pt x="142" y="79"/>
                    </a:lnTo>
                    <a:lnTo>
                      <a:pt x="142" y="79"/>
                    </a:lnTo>
                    <a:lnTo>
                      <a:pt x="148" y="148"/>
                    </a:lnTo>
                    <a:lnTo>
                      <a:pt x="148" y="148"/>
                    </a:lnTo>
                    <a:lnTo>
                      <a:pt x="186" y="144"/>
                    </a:lnTo>
                    <a:lnTo>
                      <a:pt x="226" y="140"/>
                    </a:lnTo>
                    <a:lnTo>
                      <a:pt x="267" y="138"/>
                    </a:lnTo>
                    <a:lnTo>
                      <a:pt x="307" y="138"/>
                    </a:lnTo>
                    <a:lnTo>
                      <a:pt x="307" y="138"/>
                    </a:lnTo>
                    <a:lnTo>
                      <a:pt x="352" y="138"/>
                    </a:lnTo>
                    <a:lnTo>
                      <a:pt x="400" y="140"/>
                    </a:lnTo>
                    <a:lnTo>
                      <a:pt x="400" y="140"/>
                    </a:lnTo>
                    <a:lnTo>
                      <a:pt x="402" y="73"/>
                    </a:lnTo>
                    <a:lnTo>
                      <a:pt x="402" y="73"/>
                    </a:lnTo>
                    <a:lnTo>
                      <a:pt x="346" y="69"/>
                    </a:lnTo>
                    <a:lnTo>
                      <a:pt x="293" y="67"/>
                    </a:lnTo>
                    <a:lnTo>
                      <a:pt x="293" y="67"/>
                    </a:lnTo>
                    <a:lnTo>
                      <a:pt x="293" y="67"/>
                    </a:lnTo>
                    <a:close/>
                    <a:moveTo>
                      <a:pt x="429" y="322"/>
                    </a:moveTo>
                    <a:lnTo>
                      <a:pt x="429" y="322"/>
                    </a:lnTo>
                    <a:lnTo>
                      <a:pt x="376" y="328"/>
                    </a:lnTo>
                    <a:lnTo>
                      <a:pt x="332" y="328"/>
                    </a:lnTo>
                    <a:lnTo>
                      <a:pt x="332" y="328"/>
                    </a:lnTo>
                    <a:lnTo>
                      <a:pt x="303" y="328"/>
                    </a:lnTo>
                    <a:lnTo>
                      <a:pt x="275" y="326"/>
                    </a:lnTo>
                    <a:lnTo>
                      <a:pt x="251" y="322"/>
                    </a:lnTo>
                    <a:lnTo>
                      <a:pt x="228" y="316"/>
                    </a:lnTo>
                    <a:lnTo>
                      <a:pt x="208" y="307"/>
                    </a:lnTo>
                    <a:lnTo>
                      <a:pt x="190" y="297"/>
                    </a:lnTo>
                    <a:lnTo>
                      <a:pt x="176" y="287"/>
                    </a:lnTo>
                    <a:lnTo>
                      <a:pt x="162" y="275"/>
                    </a:lnTo>
                    <a:lnTo>
                      <a:pt x="162" y="275"/>
                    </a:lnTo>
                    <a:lnTo>
                      <a:pt x="115" y="326"/>
                    </a:lnTo>
                    <a:lnTo>
                      <a:pt x="115" y="326"/>
                    </a:lnTo>
                    <a:lnTo>
                      <a:pt x="133" y="342"/>
                    </a:lnTo>
                    <a:lnTo>
                      <a:pt x="156" y="356"/>
                    </a:lnTo>
                    <a:lnTo>
                      <a:pt x="178" y="368"/>
                    </a:lnTo>
                    <a:lnTo>
                      <a:pt x="204" y="378"/>
                    </a:lnTo>
                    <a:lnTo>
                      <a:pt x="232" y="386"/>
                    </a:lnTo>
                    <a:lnTo>
                      <a:pt x="263" y="392"/>
                    </a:lnTo>
                    <a:lnTo>
                      <a:pt x="297" y="394"/>
                    </a:lnTo>
                    <a:lnTo>
                      <a:pt x="332" y="396"/>
                    </a:lnTo>
                    <a:lnTo>
                      <a:pt x="332" y="396"/>
                    </a:lnTo>
                    <a:lnTo>
                      <a:pt x="376" y="394"/>
                    </a:lnTo>
                    <a:lnTo>
                      <a:pt x="429" y="392"/>
                    </a:lnTo>
                    <a:lnTo>
                      <a:pt x="429" y="392"/>
                    </a:lnTo>
                    <a:lnTo>
                      <a:pt x="429" y="322"/>
                    </a:lnTo>
                    <a:lnTo>
                      <a:pt x="429" y="322"/>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1" name="Freeform 47">
                <a:extLst>
                  <a:ext uri="{FF2B5EF4-FFF2-40B4-BE49-F238E27FC236}">
                    <a16:creationId xmlns:a16="http://schemas.microsoft.com/office/drawing/2014/main" id="{566B7A90-44E5-4E45-81C5-FC0BC77B245A}"/>
                  </a:ext>
                </a:extLst>
              </p:cNvPr>
              <p:cNvSpPr>
                <a:spLocks noEditPoints="1"/>
              </p:cNvSpPr>
              <p:nvPr/>
            </p:nvSpPr>
            <p:spPr bwMode="auto">
              <a:xfrm>
                <a:off x="15248" y="975"/>
                <a:ext cx="422" cy="467"/>
              </a:xfrm>
              <a:custGeom>
                <a:avLst/>
                <a:gdLst>
                  <a:gd name="T0" fmla="*/ 242 w 422"/>
                  <a:gd name="T1" fmla="*/ 293 h 467"/>
                  <a:gd name="T2" fmla="*/ 242 w 422"/>
                  <a:gd name="T3" fmla="*/ 190 h 467"/>
                  <a:gd name="T4" fmla="*/ 301 w 422"/>
                  <a:gd name="T5" fmla="*/ 186 h 467"/>
                  <a:gd name="T6" fmla="*/ 396 w 422"/>
                  <a:gd name="T7" fmla="*/ 178 h 467"/>
                  <a:gd name="T8" fmla="*/ 388 w 422"/>
                  <a:gd name="T9" fmla="*/ 107 h 467"/>
                  <a:gd name="T10" fmla="*/ 270 w 422"/>
                  <a:gd name="T11" fmla="*/ 119 h 467"/>
                  <a:gd name="T12" fmla="*/ 240 w 422"/>
                  <a:gd name="T13" fmla="*/ 121 h 467"/>
                  <a:gd name="T14" fmla="*/ 234 w 422"/>
                  <a:gd name="T15" fmla="*/ 0 h 467"/>
                  <a:gd name="T16" fmla="*/ 161 w 422"/>
                  <a:gd name="T17" fmla="*/ 8 h 467"/>
                  <a:gd name="T18" fmla="*/ 167 w 422"/>
                  <a:gd name="T19" fmla="*/ 140 h 467"/>
                  <a:gd name="T20" fmla="*/ 169 w 422"/>
                  <a:gd name="T21" fmla="*/ 275 h 467"/>
                  <a:gd name="T22" fmla="*/ 145 w 422"/>
                  <a:gd name="T23" fmla="*/ 271 h 467"/>
                  <a:gd name="T24" fmla="*/ 121 w 422"/>
                  <a:gd name="T25" fmla="*/ 269 h 467"/>
                  <a:gd name="T26" fmla="*/ 68 w 422"/>
                  <a:gd name="T27" fmla="*/ 277 h 467"/>
                  <a:gd name="T28" fmla="*/ 48 w 422"/>
                  <a:gd name="T29" fmla="*/ 287 h 467"/>
                  <a:gd name="T30" fmla="*/ 30 w 422"/>
                  <a:gd name="T31" fmla="*/ 301 h 467"/>
                  <a:gd name="T32" fmla="*/ 16 w 422"/>
                  <a:gd name="T33" fmla="*/ 317 h 467"/>
                  <a:gd name="T34" fmla="*/ 2 w 422"/>
                  <a:gd name="T35" fmla="*/ 352 h 467"/>
                  <a:gd name="T36" fmla="*/ 0 w 422"/>
                  <a:gd name="T37" fmla="*/ 370 h 467"/>
                  <a:gd name="T38" fmla="*/ 8 w 422"/>
                  <a:gd name="T39" fmla="*/ 408 h 467"/>
                  <a:gd name="T40" fmla="*/ 34 w 422"/>
                  <a:gd name="T41" fmla="*/ 439 h 467"/>
                  <a:gd name="T42" fmla="*/ 50 w 422"/>
                  <a:gd name="T43" fmla="*/ 451 h 467"/>
                  <a:gd name="T44" fmla="*/ 93 w 422"/>
                  <a:gd name="T45" fmla="*/ 465 h 467"/>
                  <a:gd name="T46" fmla="*/ 117 w 422"/>
                  <a:gd name="T47" fmla="*/ 467 h 467"/>
                  <a:gd name="T48" fmla="*/ 163 w 422"/>
                  <a:gd name="T49" fmla="*/ 461 h 467"/>
                  <a:gd name="T50" fmla="*/ 200 w 422"/>
                  <a:gd name="T51" fmla="*/ 443 h 467"/>
                  <a:gd name="T52" fmla="*/ 224 w 422"/>
                  <a:gd name="T53" fmla="*/ 410 h 467"/>
                  <a:gd name="T54" fmla="*/ 238 w 422"/>
                  <a:gd name="T55" fmla="*/ 368 h 467"/>
                  <a:gd name="T56" fmla="*/ 273 w 422"/>
                  <a:gd name="T57" fmla="*/ 382 h 467"/>
                  <a:gd name="T58" fmla="*/ 345 w 422"/>
                  <a:gd name="T59" fmla="*/ 421 h 467"/>
                  <a:gd name="T60" fmla="*/ 384 w 422"/>
                  <a:gd name="T61" fmla="*/ 447 h 467"/>
                  <a:gd name="T62" fmla="*/ 422 w 422"/>
                  <a:gd name="T63" fmla="*/ 386 h 467"/>
                  <a:gd name="T64" fmla="*/ 333 w 422"/>
                  <a:gd name="T65" fmla="*/ 332 h 467"/>
                  <a:gd name="T66" fmla="*/ 242 w 422"/>
                  <a:gd name="T67" fmla="*/ 293 h 467"/>
                  <a:gd name="T68" fmla="*/ 242 w 422"/>
                  <a:gd name="T69" fmla="*/ 293 h 467"/>
                  <a:gd name="T70" fmla="*/ 115 w 422"/>
                  <a:gd name="T71" fmla="*/ 394 h 467"/>
                  <a:gd name="T72" fmla="*/ 85 w 422"/>
                  <a:gd name="T73" fmla="*/ 388 h 467"/>
                  <a:gd name="T74" fmla="*/ 78 w 422"/>
                  <a:gd name="T75" fmla="*/ 384 h 467"/>
                  <a:gd name="T76" fmla="*/ 72 w 422"/>
                  <a:gd name="T77" fmla="*/ 374 h 467"/>
                  <a:gd name="T78" fmla="*/ 72 w 422"/>
                  <a:gd name="T79" fmla="*/ 368 h 467"/>
                  <a:gd name="T80" fmla="*/ 74 w 422"/>
                  <a:gd name="T81" fmla="*/ 358 h 467"/>
                  <a:gd name="T82" fmla="*/ 80 w 422"/>
                  <a:gd name="T83" fmla="*/ 350 h 467"/>
                  <a:gd name="T84" fmla="*/ 89 w 422"/>
                  <a:gd name="T85" fmla="*/ 346 h 467"/>
                  <a:gd name="T86" fmla="*/ 111 w 422"/>
                  <a:gd name="T87" fmla="*/ 342 h 467"/>
                  <a:gd name="T88" fmla="*/ 127 w 422"/>
                  <a:gd name="T89" fmla="*/ 340 h 467"/>
                  <a:gd name="T90" fmla="*/ 167 w 422"/>
                  <a:gd name="T91" fmla="*/ 346 h 467"/>
                  <a:gd name="T92" fmla="*/ 165 w 422"/>
                  <a:gd name="T93" fmla="*/ 358 h 467"/>
                  <a:gd name="T94" fmla="*/ 159 w 422"/>
                  <a:gd name="T95" fmla="*/ 376 h 467"/>
                  <a:gd name="T96" fmla="*/ 145 w 422"/>
                  <a:gd name="T97" fmla="*/ 388 h 467"/>
                  <a:gd name="T98" fmla="*/ 127 w 422"/>
                  <a:gd name="T99" fmla="*/ 394 h 467"/>
                  <a:gd name="T100" fmla="*/ 115 w 422"/>
                  <a:gd name="T101" fmla="*/ 394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2" h="467">
                    <a:moveTo>
                      <a:pt x="242" y="293"/>
                    </a:moveTo>
                    <a:lnTo>
                      <a:pt x="242" y="293"/>
                    </a:lnTo>
                    <a:lnTo>
                      <a:pt x="242" y="190"/>
                    </a:lnTo>
                    <a:lnTo>
                      <a:pt x="242" y="190"/>
                    </a:lnTo>
                    <a:lnTo>
                      <a:pt x="266" y="190"/>
                    </a:lnTo>
                    <a:lnTo>
                      <a:pt x="301" y="186"/>
                    </a:lnTo>
                    <a:lnTo>
                      <a:pt x="396" y="178"/>
                    </a:lnTo>
                    <a:lnTo>
                      <a:pt x="396" y="178"/>
                    </a:lnTo>
                    <a:lnTo>
                      <a:pt x="388" y="107"/>
                    </a:lnTo>
                    <a:lnTo>
                      <a:pt x="388" y="107"/>
                    </a:lnTo>
                    <a:lnTo>
                      <a:pt x="307" y="117"/>
                    </a:lnTo>
                    <a:lnTo>
                      <a:pt x="270" y="119"/>
                    </a:lnTo>
                    <a:lnTo>
                      <a:pt x="240" y="121"/>
                    </a:lnTo>
                    <a:lnTo>
                      <a:pt x="240" y="121"/>
                    </a:lnTo>
                    <a:lnTo>
                      <a:pt x="234" y="0"/>
                    </a:lnTo>
                    <a:lnTo>
                      <a:pt x="234" y="0"/>
                    </a:lnTo>
                    <a:lnTo>
                      <a:pt x="161" y="8"/>
                    </a:lnTo>
                    <a:lnTo>
                      <a:pt x="161" y="8"/>
                    </a:lnTo>
                    <a:lnTo>
                      <a:pt x="165" y="73"/>
                    </a:lnTo>
                    <a:lnTo>
                      <a:pt x="167" y="140"/>
                    </a:lnTo>
                    <a:lnTo>
                      <a:pt x="169" y="206"/>
                    </a:lnTo>
                    <a:lnTo>
                      <a:pt x="169" y="275"/>
                    </a:lnTo>
                    <a:lnTo>
                      <a:pt x="169" y="275"/>
                    </a:lnTo>
                    <a:lnTo>
                      <a:pt x="145" y="271"/>
                    </a:lnTo>
                    <a:lnTo>
                      <a:pt x="121" y="269"/>
                    </a:lnTo>
                    <a:lnTo>
                      <a:pt x="121" y="269"/>
                    </a:lnTo>
                    <a:lnTo>
                      <a:pt x="93" y="271"/>
                    </a:lnTo>
                    <a:lnTo>
                      <a:pt x="68" y="277"/>
                    </a:lnTo>
                    <a:lnTo>
                      <a:pt x="58" y="281"/>
                    </a:lnTo>
                    <a:lnTo>
                      <a:pt x="48" y="287"/>
                    </a:lnTo>
                    <a:lnTo>
                      <a:pt x="38" y="293"/>
                    </a:lnTo>
                    <a:lnTo>
                      <a:pt x="30" y="301"/>
                    </a:lnTo>
                    <a:lnTo>
                      <a:pt x="30" y="301"/>
                    </a:lnTo>
                    <a:lnTo>
                      <a:pt x="16" y="317"/>
                    </a:lnTo>
                    <a:lnTo>
                      <a:pt x="6" y="334"/>
                    </a:lnTo>
                    <a:lnTo>
                      <a:pt x="2" y="352"/>
                    </a:lnTo>
                    <a:lnTo>
                      <a:pt x="0" y="370"/>
                    </a:lnTo>
                    <a:lnTo>
                      <a:pt x="0" y="370"/>
                    </a:lnTo>
                    <a:lnTo>
                      <a:pt x="2" y="390"/>
                    </a:lnTo>
                    <a:lnTo>
                      <a:pt x="8" y="408"/>
                    </a:lnTo>
                    <a:lnTo>
                      <a:pt x="18" y="425"/>
                    </a:lnTo>
                    <a:lnTo>
                      <a:pt x="34" y="439"/>
                    </a:lnTo>
                    <a:lnTo>
                      <a:pt x="34" y="439"/>
                    </a:lnTo>
                    <a:lnTo>
                      <a:pt x="50" y="451"/>
                    </a:lnTo>
                    <a:lnTo>
                      <a:pt x="70" y="461"/>
                    </a:lnTo>
                    <a:lnTo>
                      <a:pt x="93" y="465"/>
                    </a:lnTo>
                    <a:lnTo>
                      <a:pt x="117" y="467"/>
                    </a:lnTo>
                    <a:lnTo>
                      <a:pt x="117" y="467"/>
                    </a:lnTo>
                    <a:lnTo>
                      <a:pt x="141" y="467"/>
                    </a:lnTo>
                    <a:lnTo>
                      <a:pt x="163" y="461"/>
                    </a:lnTo>
                    <a:lnTo>
                      <a:pt x="182" y="453"/>
                    </a:lnTo>
                    <a:lnTo>
                      <a:pt x="200" y="443"/>
                    </a:lnTo>
                    <a:lnTo>
                      <a:pt x="212" y="429"/>
                    </a:lnTo>
                    <a:lnTo>
                      <a:pt x="224" y="410"/>
                    </a:lnTo>
                    <a:lnTo>
                      <a:pt x="232" y="390"/>
                    </a:lnTo>
                    <a:lnTo>
                      <a:pt x="238" y="368"/>
                    </a:lnTo>
                    <a:lnTo>
                      <a:pt x="238" y="368"/>
                    </a:lnTo>
                    <a:lnTo>
                      <a:pt x="273" y="382"/>
                    </a:lnTo>
                    <a:lnTo>
                      <a:pt x="307" y="398"/>
                    </a:lnTo>
                    <a:lnTo>
                      <a:pt x="345" y="421"/>
                    </a:lnTo>
                    <a:lnTo>
                      <a:pt x="384" y="447"/>
                    </a:lnTo>
                    <a:lnTo>
                      <a:pt x="384" y="447"/>
                    </a:lnTo>
                    <a:lnTo>
                      <a:pt x="422" y="386"/>
                    </a:lnTo>
                    <a:lnTo>
                      <a:pt x="422" y="386"/>
                    </a:lnTo>
                    <a:lnTo>
                      <a:pt x="380" y="358"/>
                    </a:lnTo>
                    <a:lnTo>
                      <a:pt x="333" y="332"/>
                    </a:lnTo>
                    <a:lnTo>
                      <a:pt x="289" y="311"/>
                    </a:lnTo>
                    <a:lnTo>
                      <a:pt x="242" y="293"/>
                    </a:lnTo>
                    <a:lnTo>
                      <a:pt x="242" y="293"/>
                    </a:lnTo>
                    <a:lnTo>
                      <a:pt x="242" y="293"/>
                    </a:lnTo>
                    <a:close/>
                    <a:moveTo>
                      <a:pt x="115" y="394"/>
                    </a:moveTo>
                    <a:lnTo>
                      <a:pt x="115" y="394"/>
                    </a:lnTo>
                    <a:lnTo>
                      <a:pt x="99" y="394"/>
                    </a:lnTo>
                    <a:lnTo>
                      <a:pt x="85" y="388"/>
                    </a:lnTo>
                    <a:lnTo>
                      <a:pt x="85" y="388"/>
                    </a:lnTo>
                    <a:lnTo>
                      <a:pt x="78" y="384"/>
                    </a:lnTo>
                    <a:lnTo>
                      <a:pt x="74" y="380"/>
                    </a:lnTo>
                    <a:lnTo>
                      <a:pt x="72" y="374"/>
                    </a:lnTo>
                    <a:lnTo>
                      <a:pt x="72" y="368"/>
                    </a:lnTo>
                    <a:lnTo>
                      <a:pt x="72" y="368"/>
                    </a:lnTo>
                    <a:lnTo>
                      <a:pt x="72" y="362"/>
                    </a:lnTo>
                    <a:lnTo>
                      <a:pt x="74" y="358"/>
                    </a:lnTo>
                    <a:lnTo>
                      <a:pt x="76" y="354"/>
                    </a:lnTo>
                    <a:lnTo>
                      <a:pt x="80" y="350"/>
                    </a:lnTo>
                    <a:lnTo>
                      <a:pt x="80" y="350"/>
                    </a:lnTo>
                    <a:lnTo>
                      <a:pt x="89" y="346"/>
                    </a:lnTo>
                    <a:lnTo>
                      <a:pt x="99" y="344"/>
                    </a:lnTo>
                    <a:lnTo>
                      <a:pt x="111" y="342"/>
                    </a:lnTo>
                    <a:lnTo>
                      <a:pt x="127" y="340"/>
                    </a:lnTo>
                    <a:lnTo>
                      <a:pt x="127" y="340"/>
                    </a:lnTo>
                    <a:lnTo>
                      <a:pt x="149" y="342"/>
                    </a:lnTo>
                    <a:lnTo>
                      <a:pt x="167" y="346"/>
                    </a:lnTo>
                    <a:lnTo>
                      <a:pt x="167" y="346"/>
                    </a:lnTo>
                    <a:lnTo>
                      <a:pt x="165" y="358"/>
                    </a:lnTo>
                    <a:lnTo>
                      <a:pt x="163" y="368"/>
                    </a:lnTo>
                    <a:lnTo>
                      <a:pt x="159" y="376"/>
                    </a:lnTo>
                    <a:lnTo>
                      <a:pt x="153" y="382"/>
                    </a:lnTo>
                    <a:lnTo>
                      <a:pt x="145" y="388"/>
                    </a:lnTo>
                    <a:lnTo>
                      <a:pt x="137" y="392"/>
                    </a:lnTo>
                    <a:lnTo>
                      <a:pt x="127" y="394"/>
                    </a:lnTo>
                    <a:lnTo>
                      <a:pt x="115" y="394"/>
                    </a:lnTo>
                    <a:lnTo>
                      <a:pt x="115" y="394"/>
                    </a:lnTo>
                    <a:lnTo>
                      <a:pt x="115" y="39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2" name="Freeform 48">
                <a:extLst>
                  <a:ext uri="{FF2B5EF4-FFF2-40B4-BE49-F238E27FC236}">
                    <a16:creationId xmlns:a16="http://schemas.microsoft.com/office/drawing/2014/main" id="{E7C4B61B-B0A6-4F6F-9D81-685498D6A8A8}"/>
                  </a:ext>
                </a:extLst>
              </p:cNvPr>
              <p:cNvSpPr>
                <a:spLocks noEditPoints="1"/>
              </p:cNvSpPr>
              <p:nvPr/>
            </p:nvSpPr>
            <p:spPr bwMode="auto">
              <a:xfrm>
                <a:off x="15838" y="961"/>
                <a:ext cx="287" cy="495"/>
              </a:xfrm>
              <a:custGeom>
                <a:avLst/>
                <a:gdLst>
                  <a:gd name="T0" fmla="*/ 196 w 287"/>
                  <a:gd name="T1" fmla="*/ 10 h 495"/>
                  <a:gd name="T2" fmla="*/ 210 w 287"/>
                  <a:gd name="T3" fmla="*/ 107 h 495"/>
                  <a:gd name="T4" fmla="*/ 214 w 287"/>
                  <a:gd name="T5" fmla="*/ 188 h 495"/>
                  <a:gd name="T6" fmla="*/ 212 w 287"/>
                  <a:gd name="T7" fmla="*/ 238 h 495"/>
                  <a:gd name="T8" fmla="*/ 206 w 287"/>
                  <a:gd name="T9" fmla="*/ 281 h 495"/>
                  <a:gd name="T10" fmla="*/ 196 w 287"/>
                  <a:gd name="T11" fmla="*/ 317 h 495"/>
                  <a:gd name="T12" fmla="*/ 184 w 287"/>
                  <a:gd name="T13" fmla="*/ 346 h 495"/>
                  <a:gd name="T14" fmla="*/ 174 w 287"/>
                  <a:gd name="T15" fmla="*/ 358 h 495"/>
                  <a:gd name="T16" fmla="*/ 139 w 287"/>
                  <a:gd name="T17" fmla="*/ 394 h 495"/>
                  <a:gd name="T18" fmla="*/ 77 w 287"/>
                  <a:gd name="T19" fmla="*/ 437 h 495"/>
                  <a:gd name="T20" fmla="*/ 129 w 287"/>
                  <a:gd name="T21" fmla="*/ 495 h 495"/>
                  <a:gd name="T22" fmla="*/ 166 w 287"/>
                  <a:gd name="T23" fmla="*/ 471 h 495"/>
                  <a:gd name="T24" fmla="*/ 210 w 287"/>
                  <a:gd name="T25" fmla="*/ 430 h 495"/>
                  <a:gd name="T26" fmla="*/ 234 w 287"/>
                  <a:gd name="T27" fmla="*/ 400 h 495"/>
                  <a:gd name="T28" fmla="*/ 246 w 287"/>
                  <a:gd name="T29" fmla="*/ 384 h 495"/>
                  <a:gd name="T30" fmla="*/ 265 w 287"/>
                  <a:gd name="T31" fmla="*/ 348 h 495"/>
                  <a:gd name="T32" fmla="*/ 277 w 287"/>
                  <a:gd name="T33" fmla="*/ 305 h 495"/>
                  <a:gd name="T34" fmla="*/ 285 w 287"/>
                  <a:gd name="T35" fmla="*/ 255 h 495"/>
                  <a:gd name="T36" fmla="*/ 287 w 287"/>
                  <a:gd name="T37" fmla="*/ 198 h 495"/>
                  <a:gd name="T38" fmla="*/ 287 w 287"/>
                  <a:gd name="T39" fmla="*/ 156 h 495"/>
                  <a:gd name="T40" fmla="*/ 279 w 287"/>
                  <a:gd name="T41" fmla="*/ 57 h 495"/>
                  <a:gd name="T42" fmla="*/ 271 w 287"/>
                  <a:gd name="T43" fmla="*/ 0 h 495"/>
                  <a:gd name="T44" fmla="*/ 196 w 287"/>
                  <a:gd name="T45" fmla="*/ 10 h 495"/>
                  <a:gd name="T46" fmla="*/ 131 w 287"/>
                  <a:gd name="T47" fmla="*/ 188 h 495"/>
                  <a:gd name="T48" fmla="*/ 101 w 287"/>
                  <a:gd name="T49" fmla="*/ 236 h 495"/>
                  <a:gd name="T50" fmla="*/ 87 w 287"/>
                  <a:gd name="T51" fmla="*/ 251 h 495"/>
                  <a:gd name="T52" fmla="*/ 85 w 287"/>
                  <a:gd name="T53" fmla="*/ 253 h 495"/>
                  <a:gd name="T54" fmla="*/ 77 w 287"/>
                  <a:gd name="T55" fmla="*/ 247 h 495"/>
                  <a:gd name="T56" fmla="*/ 75 w 287"/>
                  <a:gd name="T57" fmla="*/ 243 h 495"/>
                  <a:gd name="T58" fmla="*/ 75 w 287"/>
                  <a:gd name="T59" fmla="*/ 198 h 495"/>
                  <a:gd name="T60" fmla="*/ 75 w 287"/>
                  <a:gd name="T61" fmla="*/ 158 h 495"/>
                  <a:gd name="T62" fmla="*/ 89 w 287"/>
                  <a:gd name="T63" fmla="*/ 67 h 495"/>
                  <a:gd name="T64" fmla="*/ 101 w 287"/>
                  <a:gd name="T65" fmla="*/ 16 h 495"/>
                  <a:gd name="T66" fmla="*/ 28 w 287"/>
                  <a:gd name="T67" fmla="*/ 2 h 495"/>
                  <a:gd name="T68" fmla="*/ 8 w 287"/>
                  <a:gd name="T69" fmla="*/ 103 h 495"/>
                  <a:gd name="T70" fmla="*/ 0 w 287"/>
                  <a:gd name="T71" fmla="*/ 200 h 495"/>
                  <a:gd name="T72" fmla="*/ 2 w 287"/>
                  <a:gd name="T73" fmla="*/ 236 h 495"/>
                  <a:gd name="T74" fmla="*/ 4 w 287"/>
                  <a:gd name="T75" fmla="*/ 269 h 495"/>
                  <a:gd name="T76" fmla="*/ 12 w 287"/>
                  <a:gd name="T77" fmla="*/ 295 h 495"/>
                  <a:gd name="T78" fmla="*/ 28 w 287"/>
                  <a:gd name="T79" fmla="*/ 317 h 495"/>
                  <a:gd name="T80" fmla="*/ 38 w 287"/>
                  <a:gd name="T81" fmla="*/ 323 h 495"/>
                  <a:gd name="T82" fmla="*/ 58 w 287"/>
                  <a:gd name="T83" fmla="*/ 331 h 495"/>
                  <a:gd name="T84" fmla="*/ 71 w 287"/>
                  <a:gd name="T85" fmla="*/ 333 h 495"/>
                  <a:gd name="T86" fmla="*/ 99 w 287"/>
                  <a:gd name="T87" fmla="*/ 327 h 495"/>
                  <a:gd name="T88" fmla="*/ 127 w 287"/>
                  <a:gd name="T89" fmla="*/ 307 h 495"/>
                  <a:gd name="T90" fmla="*/ 158 w 287"/>
                  <a:gd name="T91" fmla="*/ 277 h 495"/>
                  <a:gd name="T92" fmla="*/ 186 w 287"/>
                  <a:gd name="T93" fmla="*/ 230 h 495"/>
                  <a:gd name="T94" fmla="*/ 131 w 287"/>
                  <a:gd name="T95" fmla="*/ 18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7" h="495">
                    <a:moveTo>
                      <a:pt x="196" y="10"/>
                    </a:moveTo>
                    <a:lnTo>
                      <a:pt x="196" y="10"/>
                    </a:lnTo>
                    <a:lnTo>
                      <a:pt x="204" y="61"/>
                    </a:lnTo>
                    <a:lnTo>
                      <a:pt x="210" y="107"/>
                    </a:lnTo>
                    <a:lnTo>
                      <a:pt x="214" y="150"/>
                    </a:lnTo>
                    <a:lnTo>
                      <a:pt x="214" y="188"/>
                    </a:lnTo>
                    <a:lnTo>
                      <a:pt x="214" y="188"/>
                    </a:lnTo>
                    <a:lnTo>
                      <a:pt x="212" y="238"/>
                    </a:lnTo>
                    <a:lnTo>
                      <a:pt x="210" y="261"/>
                    </a:lnTo>
                    <a:lnTo>
                      <a:pt x="206" y="281"/>
                    </a:lnTo>
                    <a:lnTo>
                      <a:pt x="202" y="299"/>
                    </a:lnTo>
                    <a:lnTo>
                      <a:pt x="196" y="317"/>
                    </a:lnTo>
                    <a:lnTo>
                      <a:pt x="190" y="331"/>
                    </a:lnTo>
                    <a:lnTo>
                      <a:pt x="184" y="346"/>
                    </a:lnTo>
                    <a:lnTo>
                      <a:pt x="184" y="346"/>
                    </a:lnTo>
                    <a:lnTo>
                      <a:pt x="174" y="358"/>
                    </a:lnTo>
                    <a:lnTo>
                      <a:pt x="164" y="370"/>
                    </a:lnTo>
                    <a:lnTo>
                      <a:pt x="139" y="394"/>
                    </a:lnTo>
                    <a:lnTo>
                      <a:pt x="111" y="416"/>
                    </a:lnTo>
                    <a:lnTo>
                      <a:pt x="77" y="437"/>
                    </a:lnTo>
                    <a:lnTo>
                      <a:pt x="77" y="437"/>
                    </a:lnTo>
                    <a:lnTo>
                      <a:pt x="129" y="495"/>
                    </a:lnTo>
                    <a:lnTo>
                      <a:pt x="129" y="495"/>
                    </a:lnTo>
                    <a:lnTo>
                      <a:pt x="166" y="471"/>
                    </a:lnTo>
                    <a:lnTo>
                      <a:pt x="198" y="445"/>
                    </a:lnTo>
                    <a:lnTo>
                      <a:pt x="210" y="430"/>
                    </a:lnTo>
                    <a:lnTo>
                      <a:pt x="224" y="416"/>
                    </a:lnTo>
                    <a:lnTo>
                      <a:pt x="234" y="400"/>
                    </a:lnTo>
                    <a:lnTo>
                      <a:pt x="246" y="384"/>
                    </a:lnTo>
                    <a:lnTo>
                      <a:pt x="246" y="384"/>
                    </a:lnTo>
                    <a:lnTo>
                      <a:pt x="255" y="368"/>
                    </a:lnTo>
                    <a:lnTo>
                      <a:pt x="265" y="348"/>
                    </a:lnTo>
                    <a:lnTo>
                      <a:pt x="271" y="327"/>
                    </a:lnTo>
                    <a:lnTo>
                      <a:pt x="277" y="305"/>
                    </a:lnTo>
                    <a:lnTo>
                      <a:pt x="281" y="281"/>
                    </a:lnTo>
                    <a:lnTo>
                      <a:pt x="285" y="255"/>
                    </a:lnTo>
                    <a:lnTo>
                      <a:pt x="287" y="228"/>
                    </a:lnTo>
                    <a:lnTo>
                      <a:pt x="287" y="198"/>
                    </a:lnTo>
                    <a:lnTo>
                      <a:pt x="287" y="198"/>
                    </a:lnTo>
                    <a:lnTo>
                      <a:pt x="287" y="156"/>
                    </a:lnTo>
                    <a:lnTo>
                      <a:pt x="283" y="107"/>
                    </a:lnTo>
                    <a:lnTo>
                      <a:pt x="279" y="57"/>
                    </a:lnTo>
                    <a:lnTo>
                      <a:pt x="271" y="0"/>
                    </a:lnTo>
                    <a:lnTo>
                      <a:pt x="271" y="0"/>
                    </a:lnTo>
                    <a:lnTo>
                      <a:pt x="196" y="10"/>
                    </a:lnTo>
                    <a:lnTo>
                      <a:pt x="196" y="10"/>
                    </a:lnTo>
                    <a:close/>
                    <a:moveTo>
                      <a:pt x="131" y="188"/>
                    </a:moveTo>
                    <a:lnTo>
                      <a:pt x="131" y="188"/>
                    </a:lnTo>
                    <a:lnTo>
                      <a:pt x="115" y="216"/>
                    </a:lnTo>
                    <a:lnTo>
                      <a:pt x="101" y="236"/>
                    </a:lnTo>
                    <a:lnTo>
                      <a:pt x="91" y="249"/>
                    </a:lnTo>
                    <a:lnTo>
                      <a:pt x="87" y="251"/>
                    </a:lnTo>
                    <a:lnTo>
                      <a:pt x="85" y="253"/>
                    </a:lnTo>
                    <a:lnTo>
                      <a:pt x="85" y="253"/>
                    </a:lnTo>
                    <a:lnTo>
                      <a:pt x="81" y="251"/>
                    </a:lnTo>
                    <a:lnTo>
                      <a:pt x="77" y="247"/>
                    </a:lnTo>
                    <a:lnTo>
                      <a:pt x="77" y="247"/>
                    </a:lnTo>
                    <a:lnTo>
                      <a:pt x="75" y="243"/>
                    </a:lnTo>
                    <a:lnTo>
                      <a:pt x="75" y="232"/>
                    </a:lnTo>
                    <a:lnTo>
                      <a:pt x="75" y="198"/>
                    </a:lnTo>
                    <a:lnTo>
                      <a:pt x="75" y="198"/>
                    </a:lnTo>
                    <a:lnTo>
                      <a:pt x="75" y="158"/>
                    </a:lnTo>
                    <a:lnTo>
                      <a:pt x="81" y="113"/>
                    </a:lnTo>
                    <a:lnTo>
                      <a:pt x="89" y="67"/>
                    </a:lnTo>
                    <a:lnTo>
                      <a:pt x="101" y="16"/>
                    </a:lnTo>
                    <a:lnTo>
                      <a:pt x="101" y="16"/>
                    </a:lnTo>
                    <a:lnTo>
                      <a:pt x="28" y="2"/>
                    </a:lnTo>
                    <a:lnTo>
                      <a:pt x="28" y="2"/>
                    </a:lnTo>
                    <a:lnTo>
                      <a:pt x="16" y="53"/>
                    </a:lnTo>
                    <a:lnTo>
                      <a:pt x="8" y="103"/>
                    </a:lnTo>
                    <a:lnTo>
                      <a:pt x="2" y="152"/>
                    </a:lnTo>
                    <a:lnTo>
                      <a:pt x="0" y="200"/>
                    </a:lnTo>
                    <a:lnTo>
                      <a:pt x="0" y="200"/>
                    </a:lnTo>
                    <a:lnTo>
                      <a:pt x="2" y="236"/>
                    </a:lnTo>
                    <a:lnTo>
                      <a:pt x="4" y="269"/>
                    </a:lnTo>
                    <a:lnTo>
                      <a:pt x="4" y="269"/>
                    </a:lnTo>
                    <a:lnTo>
                      <a:pt x="8" y="283"/>
                    </a:lnTo>
                    <a:lnTo>
                      <a:pt x="12" y="295"/>
                    </a:lnTo>
                    <a:lnTo>
                      <a:pt x="18" y="307"/>
                    </a:lnTo>
                    <a:lnTo>
                      <a:pt x="28" y="317"/>
                    </a:lnTo>
                    <a:lnTo>
                      <a:pt x="28" y="317"/>
                    </a:lnTo>
                    <a:lnTo>
                      <a:pt x="38" y="323"/>
                    </a:lnTo>
                    <a:lnTo>
                      <a:pt x="48" y="329"/>
                    </a:lnTo>
                    <a:lnTo>
                      <a:pt x="58" y="331"/>
                    </a:lnTo>
                    <a:lnTo>
                      <a:pt x="71" y="333"/>
                    </a:lnTo>
                    <a:lnTo>
                      <a:pt x="71" y="333"/>
                    </a:lnTo>
                    <a:lnTo>
                      <a:pt x="85" y="331"/>
                    </a:lnTo>
                    <a:lnTo>
                      <a:pt x="99" y="327"/>
                    </a:lnTo>
                    <a:lnTo>
                      <a:pt x="113" y="319"/>
                    </a:lnTo>
                    <a:lnTo>
                      <a:pt x="127" y="307"/>
                    </a:lnTo>
                    <a:lnTo>
                      <a:pt x="141" y="293"/>
                    </a:lnTo>
                    <a:lnTo>
                      <a:pt x="158" y="277"/>
                    </a:lnTo>
                    <a:lnTo>
                      <a:pt x="172" y="255"/>
                    </a:lnTo>
                    <a:lnTo>
                      <a:pt x="186" y="230"/>
                    </a:lnTo>
                    <a:lnTo>
                      <a:pt x="186" y="230"/>
                    </a:lnTo>
                    <a:lnTo>
                      <a:pt x="131" y="188"/>
                    </a:lnTo>
                    <a:lnTo>
                      <a:pt x="131" y="188"/>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3" name="Freeform 49">
                <a:extLst>
                  <a:ext uri="{FF2B5EF4-FFF2-40B4-BE49-F238E27FC236}">
                    <a16:creationId xmlns:a16="http://schemas.microsoft.com/office/drawing/2014/main" id="{E316C796-4254-413B-BCA5-40BFC8813ABE}"/>
                  </a:ext>
                </a:extLst>
              </p:cNvPr>
              <p:cNvSpPr>
                <a:spLocks noEditPoints="1"/>
              </p:cNvSpPr>
              <p:nvPr/>
            </p:nvSpPr>
            <p:spPr bwMode="auto">
              <a:xfrm>
                <a:off x="16246" y="955"/>
                <a:ext cx="518" cy="505"/>
              </a:xfrm>
              <a:custGeom>
                <a:avLst/>
                <a:gdLst>
                  <a:gd name="T0" fmla="*/ 45 w 518"/>
                  <a:gd name="T1" fmla="*/ 216 h 505"/>
                  <a:gd name="T2" fmla="*/ 22 w 518"/>
                  <a:gd name="T3" fmla="*/ 297 h 505"/>
                  <a:gd name="T4" fmla="*/ 24 w 518"/>
                  <a:gd name="T5" fmla="*/ 346 h 505"/>
                  <a:gd name="T6" fmla="*/ 4 w 518"/>
                  <a:gd name="T7" fmla="*/ 463 h 505"/>
                  <a:gd name="T8" fmla="*/ 81 w 518"/>
                  <a:gd name="T9" fmla="*/ 459 h 505"/>
                  <a:gd name="T10" fmla="*/ 75 w 518"/>
                  <a:gd name="T11" fmla="*/ 350 h 505"/>
                  <a:gd name="T12" fmla="*/ 97 w 518"/>
                  <a:gd name="T13" fmla="*/ 293 h 505"/>
                  <a:gd name="T14" fmla="*/ 111 w 518"/>
                  <a:gd name="T15" fmla="*/ 172 h 505"/>
                  <a:gd name="T16" fmla="*/ 309 w 518"/>
                  <a:gd name="T17" fmla="*/ 107 h 505"/>
                  <a:gd name="T18" fmla="*/ 330 w 518"/>
                  <a:gd name="T19" fmla="*/ 232 h 505"/>
                  <a:gd name="T20" fmla="*/ 297 w 518"/>
                  <a:gd name="T21" fmla="*/ 299 h 505"/>
                  <a:gd name="T22" fmla="*/ 128 w 518"/>
                  <a:gd name="T23" fmla="*/ 198 h 505"/>
                  <a:gd name="T24" fmla="*/ 247 w 518"/>
                  <a:gd name="T25" fmla="*/ 325 h 505"/>
                  <a:gd name="T26" fmla="*/ 243 w 518"/>
                  <a:gd name="T27" fmla="*/ 392 h 505"/>
                  <a:gd name="T28" fmla="*/ 320 w 518"/>
                  <a:gd name="T29" fmla="*/ 392 h 505"/>
                  <a:gd name="T30" fmla="*/ 297 w 518"/>
                  <a:gd name="T31" fmla="*/ 325 h 505"/>
                  <a:gd name="T32" fmla="*/ 313 w 518"/>
                  <a:gd name="T33" fmla="*/ 333 h 505"/>
                  <a:gd name="T34" fmla="*/ 366 w 518"/>
                  <a:gd name="T35" fmla="*/ 321 h 505"/>
                  <a:gd name="T36" fmla="*/ 406 w 518"/>
                  <a:gd name="T37" fmla="*/ 356 h 505"/>
                  <a:gd name="T38" fmla="*/ 433 w 518"/>
                  <a:gd name="T39" fmla="*/ 362 h 505"/>
                  <a:gd name="T40" fmla="*/ 445 w 518"/>
                  <a:gd name="T41" fmla="*/ 455 h 505"/>
                  <a:gd name="T42" fmla="*/ 516 w 518"/>
                  <a:gd name="T43" fmla="*/ 445 h 505"/>
                  <a:gd name="T44" fmla="*/ 469 w 518"/>
                  <a:gd name="T45" fmla="*/ 356 h 505"/>
                  <a:gd name="T46" fmla="*/ 493 w 518"/>
                  <a:gd name="T47" fmla="*/ 333 h 505"/>
                  <a:gd name="T48" fmla="*/ 518 w 518"/>
                  <a:gd name="T49" fmla="*/ 253 h 505"/>
                  <a:gd name="T50" fmla="*/ 451 w 518"/>
                  <a:gd name="T51" fmla="*/ 273 h 505"/>
                  <a:gd name="T52" fmla="*/ 441 w 518"/>
                  <a:gd name="T53" fmla="*/ 291 h 505"/>
                  <a:gd name="T54" fmla="*/ 425 w 518"/>
                  <a:gd name="T55" fmla="*/ 285 h 505"/>
                  <a:gd name="T56" fmla="*/ 449 w 518"/>
                  <a:gd name="T57" fmla="*/ 216 h 505"/>
                  <a:gd name="T58" fmla="*/ 431 w 518"/>
                  <a:gd name="T59" fmla="*/ 127 h 505"/>
                  <a:gd name="T60" fmla="*/ 382 w 518"/>
                  <a:gd name="T61" fmla="*/ 156 h 505"/>
                  <a:gd name="T62" fmla="*/ 510 w 518"/>
                  <a:gd name="T63" fmla="*/ 107 h 505"/>
                  <a:gd name="T64" fmla="*/ 475 w 518"/>
                  <a:gd name="T65" fmla="*/ 46 h 505"/>
                  <a:gd name="T66" fmla="*/ 392 w 518"/>
                  <a:gd name="T67" fmla="*/ 18 h 505"/>
                  <a:gd name="T68" fmla="*/ 372 w 518"/>
                  <a:gd name="T69" fmla="*/ 46 h 505"/>
                  <a:gd name="T70" fmla="*/ 305 w 518"/>
                  <a:gd name="T71" fmla="*/ 0 h 505"/>
                  <a:gd name="T72" fmla="*/ 47 w 518"/>
                  <a:gd name="T73" fmla="*/ 46 h 505"/>
                  <a:gd name="T74" fmla="*/ 186 w 518"/>
                  <a:gd name="T75" fmla="*/ 279 h 505"/>
                  <a:gd name="T76" fmla="*/ 243 w 518"/>
                  <a:gd name="T77" fmla="*/ 244 h 505"/>
                  <a:gd name="T78" fmla="*/ 186 w 518"/>
                  <a:gd name="T79" fmla="*/ 279 h 505"/>
                  <a:gd name="T80" fmla="*/ 125 w 518"/>
                  <a:gd name="T81" fmla="*/ 129 h 505"/>
                  <a:gd name="T82" fmla="*/ 299 w 518"/>
                  <a:gd name="T83" fmla="*/ 176 h 505"/>
                  <a:gd name="T84" fmla="*/ 330 w 518"/>
                  <a:gd name="T85" fmla="*/ 432 h 505"/>
                  <a:gd name="T86" fmla="*/ 303 w 518"/>
                  <a:gd name="T87" fmla="*/ 445 h 505"/>
                  <a:gd name="T88" fmla="*/ 225 w 518"/>
                  <a:gd name="T89" fmla="*/ 447 h 505"/>
                  <a:gd name="T90" fmla="*/ 196 w 518"/>
                  <a:gd name="T91" fmla="*/ 422 h 505"/>
                  <a:gd name="T92" fmla="*/ 125 w 518"/>
                  <a:gd name="T93" fmla="*/ 356 h 505"/>
                  <a:gd name="T94" fmla="*/ 128 w 518"/>
                  <a:gd name="T95" fmla="*/ 455 h 505"/>
                  <a:gd name="T96" fmla="*/ 158 w 518"/>
                  <a:gd name="T97" fmla="*/ 495 h 505"/>
                  <a:gd name="T98" fmla="*/ 204 w 518"/>
                  <a:gd name="T99" fmla="*/ 505 h 505"/>
                  <a:gd name="T100" fmla="*/ 344 w 518"/>
                  <a:gd name="T101" fmla="*/ 501 h 505"/>
                  <a:gd name="T102" fmla="*/ 372 w 518"/>
                  <a:gd name="T103" fmla="*/ 487 h 505"/>
                  <a:gd name="T104" fmla="*/ 413 w 518"/>
                  <a:gd name="T105" fmla="*/ 410 h 505"/>
                  <a:gd name="T106" fmla="*/ 346 w 518"/>
                  <a:gd name="T107" fmla="*/ 378 h 505"/>
                  <a:gd name="T108" fmla="*/ 330 w 518"/>
                  <a:gd name="T109" fmla="*/ 432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8" h="505">
                    <a:moveTo>
                      <a:pt x="47" y="164"/>
                    </a:moveTo>
                    <a:lnTo>
                      <a:pt x="47" y="164"/>
                    </a:lnTo>
                    <a:lnTo>
                      <a:pt x="47" y="192"/>
                    </a:lnTo>
                    <a:lnTo>
                      <a:pt x="45" y="216"/>
                    </a:lnTo>
                    <a:lnTo>
                      <a:pt x="41" y="240"/>
                    </a:lnTo>
                    <a:lnTo>
                      <a:pt x="37" y="261"/>
                    </a:lnTo>
                    <a:lnTo>
                      <a:pt x="28" y="281"/>
                    </a:lnTo>
                    <a:lnTo>
                      <a:pt x="22" y="297"/>
                    </a:lnTo>
                    <a:lnTo>
                      <a:pt x="12" y="313"/>
                    </a:lnTo>
                    <a:lnTo>
                      <a:pt x="0" y="327"/>
                    </a:lnTo>
                    <a:lnTo>
                      <a:pt x="0" y="327"/>
                    </a:lnTo>
                    <a:lnTo>
                      <a:pt x="24" y="346"/>
                    </a:lnTo>
                    <a:lnTo>
                      <a:pt x="47" y="370"/>
                    </a:lnTo>
                    <a:lnTo>
                      <a:pt x="47" y="370"/>
                    </a:lnTo>
                    <a:lnTo>
                      <a:pt x="28" y="414"/>
                    </a:lnTo>
                    <a:lnTo>
                      <a:pt x="4" y="463"/>
                    </a:lnTo>
                    <a:lnTo>
                      <a:pt x="4" y="463"/>
                    </a:lnTo>
                    <a:lnTo>
                      <a:pt x="63" y="491"/>
                    </a:lnTo>
                    <a:lnTo>
                      <a:pt x="63" y="491"/>
                    </a:lnTo>
                    <a:lnTo>
                      <a:pt x="81" y="459"/>
                    </a:lnTo>
                    <a:lnTo>
                      <a:pt x="95" y="426"/>
                    </a:lnTo>
                    <a:lnTo>
                      <a:pt x="121" y="366"/>
                    </a:lnTo>
                    <a:lnTo>
                      <a:pt x="121" y="366"/>
                    </a:lnTo>
                    <a:lnTo>
                      <a:pt x="75" y="350"/>
                    </a:lnTo>
                    <a:lnTo>
                      <a:pt x="75" y="350"/>
                    </a:lnTo>
                    <a:lnTo>
                      <a:pt x="83" y="331"/>
                    </a:lnTo>
                    <a:lnTo>
                      <a:pt x="91" y="313"/>
                    </a:lnTo>
                    <a:lnTo>
                      <a:pt x="97" y="293"/>
                    </a:lnTo>
                    <a:lnTo>
                      <a:pt x="103" y="271"/>
                    </a:lnTo>
                    <a:lnTo>
                      <a:pt x="107" y="249"/>
                    </a:lnTo>
                    <a:lnTo>
                      <a:pt x="109" y="224"/>
                    </a:lnTo>
                    <a:lnTo>
                      <a:pt x="111" y="172"/>
                    </a:lnTo>
                    <a:lnTo>
                      <a:pt x="111" y="172"/>
                    </a:lnTo>
                    <a:lnTo>
                      <a:pt x="111" y="107"/>
                    </a:lnTo>
                    <a:lnTo>
                      <a:pt x="111" y="107"/>
                    </a:lnTo>
                    <a:lnTo>
                      <a:pt x="309" y="107"/>
                    </a:lnTo>
                    <a:lnTo>
                      <a:pt x="309" y="107"/>
                    </a:lnTo>
                    <a:lnTo>
                      <a:pt x="315" y="154"/>
                    </a:lnTo>
                    <a:lnTo>
                      <a:pt x="322" y="196"/>
                    </a:lnTo>
                    <a:lnTo>
                      <a:pt x="330" y="232"/>
                    </a:lnTo>
                    <a:lnTo>
                      <a:pt x="338" y="263"/>
                    </a:lnTo>
                    <a:lnTo>
                      <a:pt x="338" y="263"/>
                    </a:lnTo>
                    <a:lnTo>
                      <a:pt x="318" y="283"/>
                    </a:lnTo>
                    <a:lnTo>
                      <a:pt x="297" y="299"/>
                    </a:lnTo>
                    <a:lnTo>
                      <a:pt x="297" y="299"/>
                    </a:lnTo>
                    <a:lnTo>
                      <a:pt x="297" y="198"/>
                    </a:lnTo>
                    <a:lnTo>
                      <a:pt x="297" y="198"/>
                    </a:lnTo>
                    <a:lnTo>
                      <a:pt x="128" y="198"/>
                    </a:lnTo>
                    <a:lnTo>
                      <a:pt x="128" y="198"/>
                    </a:lnTo>
                    <a:lnTo>
                      <a:pt x="128" y="325"/>
                    </a:lnTo>
                    <a:lnTo>
                      <a:pt x="128" y="325"/>
                    </a:lnTo>
                    <a:lnTo>
                      <a:pt x="247" y="325"/>
                    </a:lnTo>
                    <a:lnTo>
                      <a:pt x="247" y="325"/>
                    </a:lnTo>
                    <a:lnTo>
                      <a:pt x="212" y="350"/>
                    </a:lnTo>
                    <a:lnTo>
                      <a:pt x="212" y="350"/>
                    </a:lnTo>
                    <a:lnTo>
                      <a:pt x="243" y="392"/>
                    </a:lnTo>
                    <a:lnTo>
                      <a:pt x="269" y="428"/>
                    </a:lnTo>
                    <a:lnTo>
                      <a:pt x="269" y="428"/>
                    </a:lnTo>
                    <a:lnTo>
                      <a:pt x="320" y="392"/>
                    </a:lnTo>
                    <a:lnTo>
                      <a:pt x="320" y="392"/>
                    </a:lnTo>
                    <a:lnTo>
                      <a:pt x="295" y="358"/>
                    </a:lnTo>
                    <a:lnTo>
                      <a:pt x="269" y="325"/>
                    </a:lnTo>
                    <a:lnTo>
                      <a:pt x="269" y="325"/>
                    </a:lnTo>
                    <a:lnTo>
                      <a:pt x="297" y="325"/>
                    </a:lnTo>
                    <a:lnTo>
                      <a:pt x="297" y="325"/>
                    </a:lnTo>
                    <a:lnTo>
                      <a:pt x="297" y="315"/>
                    </a:lnTo>
                    <a:lnTo>
                      <a:pt x="297" y="315"/>
                    </a:lnTo>
                    <a:lnTo>
                      <a:pt x="313" y="333"/>
                    </a:lnTo>
                    <a:lnTo>
                      <a:pt x="330" y="354"/>
                    </a:lnTo>
                    <a:lnTo>
                      <a:pt x="330" y="354"/>
                    </a:lnTo>
                    <a:lnTo>
                      <a:pt x="348" y="337"/>
                    </a:lnTo>
                    <a:lnTo>
                      <a:pt x="366" y="321"/>
                    </a:lnTo>
                    <a:lnTo>
                      <a:pt x="366" y="321"/>
                    </a:lnTo>
                    <a:lnTo>
                      <a:pt x="380" y="339"/>
                    </a:lnTo>
                    <a:lnTo>
                      <a:pt x="396" y="352"/>
                    </a:lnTo>
                    <a:lnTo>
                      <a:pt x="406" y="356"/>
                    </a:lnTo>
                    <a:lnTo>
                      <a:pt x="415" y="360"/>
                    </a:lnTo>
                    <a:lnTo>
                      <a:pt x="425" y="362"/>
                    </a:lnTo>
                    <a:lnTo>
                      <a:pt x="433" y="362"/>
                    </a:lnTo>
                    <a:lnTo>
                      <a:pt x="433" y="362"/>
                    </a:lnTo>
                    <a:lnTo>
                      <a:pt x="398" y="382"/>
                    </a:lnTo>
                    <a:lnTo>
                      <a:pt x="398" y="382"/>
                    </a:lnTo>
                    <a:lnTo>
                      <a:pt x="431" y="430"/>
                    </a:lnTo>
                    <a:lnTo>
                      <a:pt x="445" y="455"/>
                    </a:lnTo>
                    <a:lnTo>
                      <a:pt x="459" y="481"/>
                    </a:lnTo>
                    <a:lnTo>
                      <a:pt x="459" y="481"/>
                    </a:lnTo>
                    <a:lnTo>
                      <a:pt x="516" y="445"/>
                    </a:lnTo>
                    <a:lnTo>
                      <a:pt x="516" y="445"/>
                    </a:lnTo>
                    <a:lnTo>
                      <a:pt x="487" y="402"/>
                    </a:lnTo>
                    <a:lnTo>
                      <a:pt x="459" y="360"/>
                    </a:lnTo>
                    <a:lnTo>
                      <a:pt x="459" y="360"/>
                    </a:lnTo>
                    <a:lnTo>
                      <a:pt x="469" y="356"/>
                    </a:lnTo>
                    <a:lnTo>
                      <a:pt x="477" y="350"/>
                    </a:lnTo>
                    <a:lnTo>
                      <a:pt x="485" y="344"/>
                    </a:lnTo>
                    <a:lnTo>
                      <a:pt x="493" y="333"/>
                    </a:lnTo>
                    <a:lnTo>
                      <a:pt x="493" y="333"/>
                    </a:lnTo>
                    <a:lnTo>
                      <a:pt x="499" y="319"/>
                    </a:lnTo>
                    <a:lnTo>
                      <a:pt x="505" y="303"/>
                    </a:lnTo>
                    <a:lnTo>
                      <a:pt x="518" y="253"/>
                    </a:lnTo>
                    <a:lnTo>
                      <a:pt x="518" y="253"/>
                    </a:lnTo>
                    <a:lnTo>
                      <a:pt x="491" y="240"/>
                    </a:lnTo>
                    <a:lnTo>
                      <a:pt x="463" y="226"/>
                    </a:lnTo>
                    <a:lnTo>
                      <a:pt x="463" y="226"/>
                    </a:lnTo>
                    <a:lnTo>
                      <a:pt x="451" y="273"/>
                    </a:lnTo>
                    <a:lnTo>
                      <a:pt x="451" y="273"/>
                    </a:lnTo>
                    <a:lnTo>
                      <a:pt x="449" y="281"/>
                    </a:lnTo>
                    <a:lnTo>
                      <a:pt x="445" y="287"/>
                    </a:lnTo>
                    <a:lnTo>
                      <a:pt x="441" y="291"/>
                    </a:lnTo>
                    <a:lnTo>
                      <a:pt x="437" y="291"/>
                    </a:lnTo>
                    <a:lnTo>
                      <a:pt x="437" y="291"/>
                    </a:lnTo>
                    <a:lnTo>
                      <a:pt x="431" y="289"/>
                    </a:lnTo>
                    <a:lnTo>
                      <a:pt x="425" y="285"/>
                    </a:lnTo>
                    <a:lnTo>
                      <a:pt x="419" y="279"/>
                    </a:lnTo>
                    <a:lnTo>
                      <a:pt x="415" y="269"/>
                    </a:lnTo>
                    <a:lnTo>
                      <a:pt x="415" y="269"/>
                    </a:lnTo>
                    <a:lnTo>
                      <a:pt x="449" y="216"/>
                    </a:lnTo>
                    <a:lnTo>
                      <a:pt x="485" y="158"/>
                    </a:lnTo>
                    <a:lnTo>
                      <a:pt x="485" y="158"/>
                    </a:lnTo>
                    <a:lnTo>
                      <a:pt x="431" y="127"/>
                    </a:lnTo>
                    <a:lnTo>
                      <a:pt x="431" y="127"/>
                    </a:lnTo>
                    <a:lnTo>
                      <a:pt x="413" y="164"/>
                    </a:lnTo>
                    <a:lnTo>
                      <a:pt x="390" y="198"/>
                    </a:lnTo>
                    <a:lnTo>
                      <a:pt x="390" y="198"/>
                    </a:lnTo>
                    <a:lnTo>
                      <a:pt x="382" y="156"/>
                    </a:lnTo>
                    <a:lnTo>
                      <a:pt x="376" y="107"/>
                    </a:lnTo>
                    <a:lnTo>
                      <a:pt x="376" y="107"/>
                    </a:lnTo>
                    <a:lnTo>
                      <a:pt x="510" y="107"/>
                    </a:lnTo>
                    <a:lnTo>
                      <a:pt x="510" y="107"/>
                    </a:lnTo>
                    <a:lnTo>
                      <a:pt x="510" y="46"/>
                    </a:lnTo>
                    <a:lnTo>
                      <a:pt x="510" y="46"/>
                    </a:lnTo>
                    <a:lnTo>
                      <a:pt x="475" y="46"/>
                    </a:lnTo>
                    <a:lnTo>
                      <a:pt x="475" y="46"/>
                    </a:lnTo>
                    <a:lnTo>
                      <a:pt x="465" y="26"/>
                    </a:lnTo>
                    <a:lnTo>
                      <a:pt x="451" y="0"/>
                    </a:lnTo>
                    <a:lnTo>
                      <a:pt x="451" y="0"/>
                    </a:lnTo>
                    <a:lnTo>
                      <a:pt x="392" y="18"/>
                    </a:lnTo>
                    <a:lnTo>
                      <a:pt x="392" y="18"/>
                    </a:lnTo>
                    <a:lnTo>
                      <a:pt x="408" y="46"/>
                    </a:lnTo>
                    <a:lnTo>
                      <a:pt x="408" y="46"/>
                    </a:lnTo>
                    <a:lnTo>
                      <a:pt x="372" y="46"/>
                    </a:lnTo>
                    <a:lnTo>
                      <a:pt x="372" y="46"/>
                    </a:lnTo>
                    <a:lnTo>
                      <a:pt x="370" y="0"/>
                    </a:lnTo>
                    <a:lnTo>
                      <a:pt x="370" y="0"/>
                    </a:lnTo>
                    <a:lnTo>
                      <a:pt x="305" y="0"/>
                    </a:lnTo>
                    <a:lnTo>
                      <a:pt x="305" y="0"/>
                    </a:lnTo>
                    <a:lnTo>
                      <a:pt x="305" y="46"/>
                    </a:lnTo>
                    <a:lnTo>
                      <a:pt x="305" y="46"/>
                    </a:lnTo>
                    <a:lnTo>
                      <a:pt x="47" y="46"/>
                    </a:lnTo>
                    <a:lnTo>
                      <a:pt x="47" y="46"/>
                    </a:lnTo>
                    <a:lnTo>
                      <a:pt x="47" y="164"/>
                    </a:lnTo>
                    <a:lnTo>
                      <a:pt x="47" y="164"/>
                    </a:lnTo>
                    <a:close/>
                    <a:moveTo>
                      <a:pt x="186" y="279"/>
                    </a:moveTo>
                    <a:lnTo>
                      <a:pt x="186" y="279"/>
                    </a:lnTo>
                    <a:lnTo>
                      <a:pt x="186" y="244"/>
                    </a:lnTo>
                    <a:lnTo>
                      <a:pt x="186" y="244"/>
                    </a:lnTo>
                    <a:lnTo>
                      <a:pt x="243" y="244"/>
                    </a:lnTo>
                    <a:lnTo>
                      <a:pt x="243" y="244"/>
                    </a:lnTo>
                    <a:lnTo>
                      <a:pt x="243" y="279"/>
                    </a:lnTo>
                    <a:lnTo>
                      <a:pt x="243" y="279"/>
                    </a:lnTo>
                    <a:lnTo>
                      <a:pt x="186" y="279"/>
                    </a:lnTo>
                    <a:lnTo>
                      <a:pt x="186" y="279"/>
                    </a:lnTo>
                    <a:close/>
                    <a:moveTo>
                      <a:pt x="299" y="129"/>
                    </a:moveTo>
                    <a:lnTo>
                      <a:pt x="299" y="129"/>
                    </a:lnTo>
                    <a:lnTo>
                      <a:pt x="125" y="129"/>
                    </a:lnTo>
                    <a:lnTo>
                      <a:pt x="125" y="129"/>
                    </a:lnTo>
                    <a:lnTo>
                      <a:pt x="125" y="176"/>
                    </a:lnTo>
                    <a:lnTo>
                      <a:pt x="125" y="176"/>
                    </a:lnTo>
                    <a:lnTo>
                      <a:pt x="299" y="176"/>
                    </a:lnTo>
                    <a:lnTo>
                      <a:pt x="299" y="176"/>
                    </a:lnTo>
                    <a:lnTo>
                      <a:pt x="299" y="129"/>
                    </a:lnTo>
                    <a:lnTo>
                      <a:pt x="299" y="129"/>
                    </a:lnTo>
                    <a:close/>
                    <a:moveTo>
                      <a:pt x="330" y="432"/>
                    </a:moveTo>
                    <a:lnTo>
                      <a:pt x="330" y="432"/>
                    </a:lnTo>
                    <a:lnTo>
                      <a:pt x="324" y="438"/>
                    </a:lnTo>
                    <a:lnTo>
                      <a:pt x="313" y="443"/>
                    </a:lnTo>
                    <a:lnTo>
                      <a:pt x="303" y="445"/>
                    </a:lnTo>
                    <a:lnTo>
                      <a:pt x="291" y="447"/>
                    </a:lnTo>
                    <a:lnTo>
                      <a:pt x="291" y="447"/>
                    </a:lnTo>
                    <a:lnTo>
                      <a:pt x="225" y="447"/>
                    </a:lnTo>
                    <a:lnTo>
                      <a:pt x="225" y="447"/>
                    </a:lnTo>
                    <a:lnTo>
                      <a:pt x="210" y="445"/>
                    </a:lnTo>
                    <a:lnTo>
                      <a:pt x="202" y="441"/>
                    </a:lnTo>
                    <a:lnTo>
                      <a:pt x="198" y="432"/>
                    </a:lnTo>
                    <a:lnTo>
                      <a:pt x="196" y="422"/>
                    </a:lnTo>
                    <a:lnTo>
                      <a:pt x="196" y="422"/>
                    </a:lnTo>
                    <a:lnTo>
                      <a:pt x="196" y="356"/>
                    </a:lnTo>
                    <a:lnTo>
                      <a:pt x="196" y="356"/>
                    </a:lnTo>
                    <a:lnTo>
                      <a:pt x="125" y="356"/>
                    </a:lnTo>
                    <a:lnTo>
                      <a:pt x="125" y="356"/>
                    </a:lnTo>
                    <a:lnTo>
                      <a:pt x="125" y="438"/>
                    </a:lnTo>
                    <a:lnTo>
                      <a:pt x="125" y="438"/>
                    </a:lnTo>
                    <a:lnTo>
                      <a:pt x="128" y="455"/>
                    </a:lnTo>
                    <a:lnTo>
                      <a:pt x="132" y="467"/>
                    </a:lnTo>
                    <a:lnTo>
                      <a:pt x="138" y="479"/>
                    </a:lnTo>
                    <a:lnTo>
                      <a:pt x="146" y="487"/>
                    </a:lnTo>
                    <a:lnTo>
                      <a:pt x="158" y="495"/>
                    </a:lnTo>
                    <a:lnTo>
                      <a:pt x="170" y="501"/>
                    </a:lnTo>
                    <a:lnTo>
                      <a:pt x="186" y="503"/>
                    </a:lnTo>
                    <a:lnTo>
                      <a:pt x="204" y="505"/>
                    </a:lnTo>
                    <a:lnTo>
                      <a:pt x="204" y="505"/>
                    </a:lnTo>
                    <a:lnTo>
                      <a:pt x="313" y="505"/>
                    </a:lnTo>
                    <a:lnTo>
                      <a:pt x="313" y="505"/>
                    </a:lnTo>
                    <a:lnTo>
                      <a:pt x="330" y="503"/>
                    </a:lnTo>
                    <a:lnTo>
                      <a:pt x="344" y="501"/>
                    </a:lnTo>
                    <a:lnTo>
                      <a:pt x="356" y="497"/>
                    </a:lnTo>
                    <a:lnTo>
                      <a:pt x="368" y="491"/>
                    </a:lnTo>
                    <a:lnTo>
                      <a:pt x="368" y="491"/>
                    </a:lnTo>
                    <a:lnTo>
                      <a:pt x="372" y="487"/>
                    </a:lnTo>
                    <a:lnTo>
                      <a:pt x="378" y="481"/>
                    </a:lnTo>
                    <a:lnTo>
                      <a:pt x="390" y="465"/>
                    </a:lnTo>
                    <a:lnTo>
                      <a:pt x="400" y="441"/>
                    </a:lnTo>
                    <a:lnTo>
                      <a:pt x="413" y="410"/>
                    </a:lnTo>
                    <a:lnTo>
                      <a:pt x="413" y="410"/>
                    </a:lnTo>
                    <a:lnTo>
                      <a:pt x="378" y="396"/>
                    </a:lnTo>
                    <a:lnTo>
                      <a:pt x="362" y="388"/>
                    </a:lnTo>
                    <a:lnTo>
                      <a:pt x="346" y="378"/>
                    </a:lnTo>
                    <a:lnTo>
                      <a:pt x="346" y="378"/>
                    </a:lnTo>
                    <a:lnTo>
                      <a:pt x="338" y="414"/>
                    </a:lnTo>
                    <a:lnTo>
                      <a:pt x="334" y="426"/>
                    </a:lnTo>
                    <a:lnTo>
                      <a:pt x="330" y="432"/>
                    </a:lnTo>
                    <a:lnTo>
                      <a:pt x="330" y="432"/>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4" name="Freeform 50">
                <a:extLst>
                  <a:ext uri="{FF2B5EF4-FFF2-40B4-BE49-F238E27FC236}">
                    <a16:creationId xmlns:a16="http://schemas.microsoft.com/office/drawing/2014/main" id="{7D753969-4E8E-45B5-9985-4713FB1FC62B}"/>
                  </a:ext>
                </a:extLst>
              </p:cNvPr>
              <p:cNvSpPr>
                <a:spLocks noEditPoints="1"/>
              </p:cNvSpPr>
              <p:nvPr/>
            </p:nvSpPr>
            <p:spPr bwMode="auto">
              <a:xfrm>
                <a:off x="16782" y="953"/>
                <a:ext cx="511" cy="519"/>
              </a:xfrm>
              <a:custGeom>
                <a:avLst/>
                <a:gdLst>
                  <a:gd name="T0" fmla="*/ 430 w 511"/>
                  <a:gd name="T1" fmla="*/ 445 h 519"/>
                  <a:gd name="T2" fmla="*/ 408 w 511"/>
                  <a:gd name="T3" fmla="*/ 455 h 519"/>
                  <a:gd name="T4" fmla="*/ 370 w 511"/>
                  <a:gd name="T5" fmla="*/ 455 h 519"/>
                  <a:gd name="T6" fmla="*/ 345 w 511"/>
                  <a:gd name="T7" fmla="*/ 447 h 519"/>
                  <a:gd name="T8" fmla="*/ 345 w 511"/>
                  <a:gd name="T9" fmla="*/ 412 h 519"/>
                  <a:gd name="T10" fmla="*/ 430 w 511"/>
                  <a:gd name="T11" fmla="*/ 412 h 519"/>
                  <a:gd name="T12" fmla="*/ 489 w 511"/>
                  <a:gd name="T13" fmla="*/ 204 h 519"/>
                  <a:gd name="T14" fmla="*/ 489 w 511"/>
                  <a:gd name="T15" fmla="*/ 91 h 519"/>
                  <a:gd name="T16" fmla="*/ 451 w 511"/>
                  <a:gd name="T17" fmla="*/ 36 h 519"/>
                  <a:gd name="T18" fmla="*/ 386 w 511"/>
                  <a:gd name="T19" fmla="*/ 2 h 519"/>
                  <a:gd name="T20" fmla="*/ 321 w 511"/>
                  <a:gd name="T21" fmla="*/ 91 h 519"/>
                  <a:gd name="T22" fmla="*/ 287 w 511"/>
                  <a:gd name="T23" fmla="*/ 77 h 519"/>
                  <a:gd name="T24" fmla="*/ 271 w 511"/>
                  <a:gd name="T25" fmla="*/ 34 h 519"/>
                  <a:gd name="T26" fmla="*/ 192 w 511"/>
                  <a:gd name="T27" fmla="*/ 34 h 519"/>
                  <a:gd name="T28" fmla="*/ 232 w 511"/>
                  <a:gd name="T29" fmla="*/ 91 h 519"/>
                  <a:gd name="T30" fmla="*/ 139 w 511"/>
                  <a:gd name="T31" fmla="*/ 91 h 519"/>
                  <a:gd name="T32" fmla="*/ 139 w 511"/>
                  <a:gd name="T33" fmla="*/ 30 h 519"/>
                  <a:gd name="T34" fmla="*/ 62 w 511"/>
                  <a:gd name="T35" fmla="*/ 38 h 519"/>
                  <a:gd name="T36" fmla="*/ 105 w 511"/>
                  <a:gd name="T37" fmla="*/ 91 h 519"/>
                  <a:gd name="T38" fmla="*/ 14 w 511"/>
                  <a:gd name="T39" fmla="*/ 91 h 519"/>
                  <a:gd name="T40" fmla="*/ 73 w 511"/>
                  <a:gd name="T41" fmla="*/ 204 h 519"/>
                  <a:gd name="T42" fmla="*/ 73 w 511"/>
                  <a:gd name="T43" fmla="*/ 412 h 519"/>
                  <a:gd name="T44" fmla="*/ 139 w 511"/>
                  <a:gd name="T45" fmla="*/ 418 h 519"/>
                  <a:gd name="T46" fmla="*/ 119 w 511"/>
                  <a:gd name="T47" fmla="*/ 434 h 519"/>
                  <a:gd name="T48" fmla="*/ 73 w 511"/>
                  <a:gd name="T49" fmla="*/ 447 h 519"/>
                  <a:gd name="T50" fmla="*/ 0 w 511"/>
                  <a:gd name="T51" fmla="*/ 453 h 519"/>
                  <a:gd name="T52" fmla="*/ 60 w 511"/>
                  <a:gd name="T53" fmla="*/ 515 h 519"/>
                  <a:gd name="T54" fmla="*/ 137 w 511"/>
                  <a:gd name="T55" fmla="*/ 497 h 519"/>
                  <a:gd name="T56" fmla="*/ 186 w 511"/>
                  <a:gd name="T57" fmla="*/ 469 h 519"/>
                  <a:gd name="T58" fmla="*/ 204 w 511"/>
                  <a:gd name="T59" fmla="*/ 436 h 519"/>
                  <a:gd name="T60" fmla="*/ 275 w 511"/>
                  <a:gd name="T61" fmla="*/ 412 h 519"/>
                  <a:gd name="T62" fmla="*/ 275 w 511"/>
                  <a:gd name="T63" fmla="*/ 451 h 519"/>
                  <a:gd name="T64" fmla="*/ 285 w 511"/>
                  <a:gd name="T65" fmla="*/ 487 h 519"/>
                  <a:gd name="T66" fmla="*/ 313 w 511"/>
                  <a:gd name="T67" fmla="*/ 505 h 519"/>
                  <a:gd name="T68" fmla="*/ 343 w 511"/>
                  <a:gd name="T69" fmla="*/ 509 h 519"/>
                  <a:gd name="T70" fmla="*/ 447 w 511"/>
                  <a:gd name="T71" fmla="*/ 507 h 519"/>
                  <a:gd name="T72" fmla="*/ 477 w 511"/>
                  <a:gd name="T73" fmla="*/ 495 h 519"/>
                  <a:gd name="T74" fmla="*/ 493 w 511"/>
                  <a:gd name="T75" fmla="*/ 475 h 519"/>
                  <a:gd name="T76" fmla="*/ 503 w 511"/>
                  <a:gd name="T77" fmla="*/ 449 h 519"/>
                  <a:gd name="T78" fmla="*/ 475 w 511"/>
                  <a:gd name="T79" fmla="*/ 400 h 519"/>
                  <a:gd name="T80" fmla="*/ 434 w 511"/>
                  <a:gd name="T81" fmla="*/ 436 h 519"/>
                  <a:gd name="T82" fmla="*/ 420 w 511"/>
                  <a:gd name="T83" fmla="*/ 168 h 519"/>
                  <a:gd name="T84" fmla="*/ 85 w 511"/>
                  <a:gd name="T85" fmla="*/ 168 h 519"/>
                  <a:gd name="T86" fmla="*/ 420 w 511"/>
                  <a:gd name="T87" fmla="*/ 143 h 519"/>
                  <a:gd name="T88" fmla="*/ 420 w 511"/>
                  <a:gd name="T89" fmla="*/ 168 h 519"/>
                  <a:gd name="T90" fmla="*/ 143 w 511"/>
                  <a:gd name="T91" fmla="*/ 238 h 519"/>
                  <a:gd name="T92" fmla="*/ 143 w 511"/>
                  <a:gd name="T93" fmla="*/ 212 h 519"/>
                  <a:gd name="T94" fmla="*/ 360 w 511"/>
                  <a:gd name="T95" fmla="*/ 238 h 519"/>
                  <a:gd name="T96" fmla="*/ 143 w 511"/>
                  <a:gd name="T97" fmla="*/ 368 h 519"/>
                  <a:gd name="T98" fmla="*/ 360 w 511"/>
                  <a:gd name="T99" fmla="*/ 341 h 519"/>
                  <a:gd name="T100" fmla="*/ 360 w 511"/>
                  <a:gd name="T101" fmla="*/ 368 h 519"/>
                  <a:gd name="T102" fmla="*/ 143 w 511"/>
                  <a:gd name="T103" fmla="*/ 277 h 519"/>
                  <a:gd name="T104" fmla="*/ 360 w 511"/>
                  <a:gd name="T105" fmla="*/ 277 h 519"/>
                  <a:gd name="T106" fmla="*/ 143 w 511"/>
                  <a:gd name="T107" fmla="*/ 301 h 519"/>
                  <a:gd name="T108" fmla="*/ 143 w 511"/>
                  <a:gd name="T109" fmla="*/ 27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1" h="519">
                    <a:moveTo>
                      <a:pt x="434" y="436"/>
                    </a:moveTo>
                    <a:lnTo>
                      <a:pt x="434" y="436"/>
                    </a:lnTo>
                    <a:lnTo>
                      <a:pt x="430" y="445"/>
                    </a:lnTo>
                    <a:lnTo>
                      <a:pt x="424" y="451"/>
                    </a:lnTo>
                    <a:lnTo>
                      <a:pt x="416" y="455"/>
                    </a:lnTo>
                    <a:lnTo>
                      <a:pt x="408" y="455"/>
                    </a:lnTo>
                    <a:lnTo>
                      <a:pt x="408" y="455"/>
                    </a:lnTo>
                    <a:lnTo>
                      <a:pt x="370" y="455"/>
                    </a:lnTo>
                    <a:lnTo>
                      <a:pt x="370" y="455"/>
                    </a:lnTo>
                    <a:lnTo>
                      <a:pt x="360" y="455"/>
                    </a:lnTo>
                    <a:lnTo>
                      <a:pt x="352" y="451"/>
                    </a:lnTo>
                    <a:lnTo>
                      <a:pt x="345" y="447"/>
                    </a:lnTo>
                    <a:lnTo>
                      <a:pt x="345" y="438"/>
                    </a:lnTo>
                    <a:lnTo>
                      <a:pt x="345" y="438"/>
                    </a:lnTo>
                    <a:lnTo>
                      <a:pt x="345" y="412"/>
                    </a:lnTo>
                    <a:lnTo>
                      <a:pt x="345" y="412"/>
                    </a:lnTo>
                    <a:lnTo>
                      <a:pt x="430" y="412"/>
                    </a:lnTo>
                    <a:lnTo>
                      <a:pt x="430" y="412"/>
                    </a:lnTo>
                    <a:lnTo>
                      <a:pt x="430" y="204"/>
                    </a:lnTo>
                    <a:lnTo>
                      <a:pt x="430" y="204"/>
                    </a:lnTo>
                    <a:lnTo>
                      <a:pt x="489" y="204"/>
                    </a:lnTo>
                    <a:lnTo>
                      <a:pt x="489" y="204"/>
                    </a:lnTo>
                    <a:lnTo>
                      <a:pt x="489" y="91"/>
                    </a:lnTo>
                    <a:lnTo>
                      <a:pt x="489" y="91"/>
                    </a:lnTo>
                    <a:lnTo>
                      <a:pt x="404" y="91"/>
                    </a:lnTo>
                    <a:lnTo>
                      <a:pt x="404" y="91"/>
                    </a:lnTo>
                    <a:lnTo>
                      <a:pt x="451" y="36"/>
                    </a:lnTo>
                    <a:lnTo>
                      <a:pt x="451" y="36"/>
                    </a:lnTo>
                    <a:lnTo>
                      <a:pt x="386" y="2"/>
                    </a:lnTo>
                    <a:lnTo>
                      <a:pt x="386" y="2"/>
                    </a:lnTo>
                    <a:lnTo>
                      <a:pt x="354" y="46"/>
                    </a:lnTo>
                    <a:lnTo>
                      <a:pt x="321" y="91"/>
                    </a:lnTo>
                    <a:lnTo>
                      <a:pt x="321" y="91"/>
                    </a:lnTo>
                    <a:lnTo>
                      <a:pt x="269" y="91"/>
                    </a:lnTo>
                    <a:lnTo>
                      <a:pt x="269" y="91"/>
                    </a:lnTo>
                    <a:lnTo>
                      <a:pt x="287" y="77"/>
                    </a:lnTo>
                    <a:lnTo>
                      <a:pt x="299" y="73"/>
                    </a:lnTo>
                    <a:lnTo>
                      <a:pt x="299" y="73"/>
                    </a:lnTo>
                    <a:lnTo>
                      <a:pt x="271" y="34"/>
                    </a:lnTo>
                    <a:lnTo>
                      <a:pt x="244" y="2"/>
                    </a:lnTo>
                    <a:lnTo>
                      <a:pt x="244" y="2"/>
                    </a:lnTo>
                    <a:lnTo>
                      <a:pt x="192" y="34"/>
                    </a:lnTo>
                    <a:lnTo>
                      <a:pt x="192" y="34"/>
                    </a:lnTo>
                    <a:lnTo>
                      <a:pt x="212" y="61"/>
                    </a:lnTo>
                    <a:lnTo>
                      <a:pt x="232" y="91"/>
                    </a:lnTo>
                    <a:lnTo>
                      <a:pt x="232" y="91"/>
                    </a:lnTo>
                    <a:lnTo>
                      <a:pt x="139" y="91"/>
                    </a:lnTo>
                    <a:lnTo>
                      <a:pt x="139" y="91"/>
                    </a:lnTo>
                    <a:lnTo>
                      <a:pt x="170" y="67"/>
                    </a:lnTo>
                    <a:lnTo>
                      <a:pt x="170" y="67"/>
                    </a:lnTo>
                    <a:lnTo>
                      <a:pt x="139" y="30"/>
                    </a:lnTo>
                    <a:lnTo>
                      <a:pt x="111" y="0"/>
                    </a:lnTo>
                    <a:lnTo>
                      <a:pt x="111" y="0"/>
                    </a:lnTo>
                    <a:lnTo>
                      <a:pt x="62" y="38"/>
                    </a:lnTo>
                    <a:lnTo>
                      <a:pt x="62" y="38"/>
                    </a:lnTo>
                    <a:lnTo>
                      <a:pt x="83" y="61"/>
                    </a:lnTo>
                    <a:lnTo>
                      <a:pt x="105" y="91"/>
                    </a:lnTo>
                    <a:lnTo>
                      <a:pt x="105" y="91"/>
                    </a:lnTo>
                    <a:lnTo>
                      <a:pt x="14" y="91"/>
                    </a:lnTo>
                    <a:lnTo>
                      <a:pt x="14" y="91"/>
                    </a:lnTo>
                    <a:lnTo>
                      <a:pt x="14" y="204"/>
                    </a:lnTo>
                    <a:lnTo>
                      <a:pt x="14" y="204"/>
                    </a:lnTo>
                    <a:lnTo>
                      <a:pt x="73" y="204"/>
                    </a:lnTo>
                    <a:lnTo>
                      <a:pt x="73" y="204"/>
                    </a:lnTo>
                    <a:lnTo>
                      <a:pt x="73" y="412"/>
                    </a:lnTo>
                    <a:lnTo>
                      <a:pt x="73" y="412"/>
                    </a:lnTo>
                    <a:lnTo>
                      <a:pt x="143" y="412"/>
                    </a:lnTo>
                    <a:lnTo>
                      <a:pt x="143" y="412"/>
                    </a:lnTo>
                    <a:lnTo>
                      <a:pt x="139" y="418"/>
                    </a:lnTo>
                    <a:lnTo>
                      <a:pt x="133" y="424"/>
                    </a:lnTo>
                    <a:lnTo>
                      <a:pt x="127" y="430"/>
                    </a:lnTo>
                    <a:lnTo>
                      <a:pt x="119" y="434"/>
                    </a:lnTo>
                    <a:lnTo>
                      <a:pt x="119" y="434"/>
                    </a:lnTo>
                    <a:lnTo>
                      <a:pt x="99" y="440"/>
                    </a:lnTo>
                    <a:lnTo>
                      <a:pt x="73" y="447"/>
                    </a:lnTo>
                    <a:lnTo>
                      <a:pt x="38" y="451"/>
                    </a:lnTo>
                    <a:lnTo>
                      <a:pt x="0" y="453"/>
                    </a:lnTo>
                    <a:lnTo>
                      <a:pt x="0" y="453"/>
                    </a:lnTo>
                    <a:lnTo>
                      <a:pt x="28" y="519"/>
                    </a:lnTo>
                    <a:lnTo>
                      <a:pt x="28" y="519"/>
                    </a:lnTo>
                    <a:lnTo>
                      <a:pt x="60" y="515"/>
                    </a:lnTo>
                    <a:lnTo>
                      <a:pt x="89" y="509"/>
                    </a:lnTo>
                    <a:lnTo>
                      <a:pt x="115" y="503"/>
                    </a:lnTo>
                    <a:lnTo>
                      <a:pt x="137" y="497"/>
                    </a:lnTo>
                    <a:lnTo>
                      <a:pt x="157" y="487"/>
                    </a:lnTo>
                    <a:lnTo>
                      <a:pt x="174" y="479"/>
                    </a:lnTo>
                    <a:lnTo>
                      <a:pt x="186" y="469"/>
                    </a:lnTo>
                    <a:lnTo>
                      <a:pt x="194" y="457"/>
                    </a:lnTo>
                    <a:lnTo>
                      <a:pt x="194" y="457"/>
                    </a:lnTo>
                    <a:lnTo>
                      <a:pt x="204" y="436"/>
                    </a:lnTo>
                    <a:lnTo>
                      <a:pt x="212" y="412"/>
                    </a:lnTo>
                    <a:lnTo>
                      <a:pt x="212" y="412"/>
                    </a:lnTo>
                    <a:lnTo>
                      <a:pt x="275" y="412"/>
                    </a:lnTo>
                    <a:lnTo>
                      <a:pt x="275" y="412"/>
                    </a:lnTo>
                    <a:lnTo>
                      <a:pt x="275" y="451"/>
                    </a:lnTo>
                    <a:lnTo>
                      <a:pt x="275" y="451"/>
                    </a:lnTo>
                    <a:lnTo>
                      <a:pt x="277" y="465"/>
                    </a:lnTo>
                    <a:lnTo>
                      <a:pt x="279" y="477"/>
                    </a:lnTo>
                    <a:lnTo>
                      <a:pt x="285" y="487"/>
                    </a:lnTo>
                    <a:lnTo>
                      <a:pt x="293" y="495"/>
                    </a:lnTo>
                    <a:lnTo>
                      <a:pt x="303" y="501"/>
                    </a:lnTo>
                    <a:lnTo>
                      <a:pt x="313" y="505"/>
                    </a:lnTo>
                    <a:lnTo>
                      <a:pt x="327" y="509"/>
                    </a:lnTo>
                    <a:lnTo>
                      <a:pt x="343" y="509"/>
                    </a:lnTo>
                    <a:lnTo>
                      <a:pt x="343" y="509"/>
                    </a:lnTo>
                    <a:lnTo>
                      <a:pt x="418" y="509"/>
                    </a:lnTo>
                    <a:lnTo>
                      <a:pt x="418" y="509"/>
                    </a:lnTo>
                    <a:lnTo>
                      <a:pt x="447" y="507"/>
                    </a:lnTo>
                    <a:lnTo>
                      <a:pt x="459" y="505"/>
                    </a:lnTo>
                    <a:lnTo>
                      <a:pt x="469" y="501"/>
                    </a:lnTo>
                    <a:lnTo>
                      <a:pt x="477" y="495"/>
                    </a:lnTo>
                    <a:lnTo>
                      <a:pt x="485" y="491"/>
                    </a:lnTo>
                    <a:lnTo>
                      <a:pt x="489" y="483"/>
                    </a:lnTo>
                    <a:lnTo>
                      <a:pt x="493" y="475"/>
                    </a:lnTo>
                    <a:lnTo>
                      <a:pt x="493" y="475"/>
                    </a:lnTo>
                    <a:lnTo>
                      <a:pt x="497" y="465"/>
                    </a:lnTo>
                    <a:lnTo>
                      <a:pt x="503" y="449"/>
                    </a:lnTo>
                    <a:lnTo>
                      <a:pt x="511" y="408"/>
                    </a:lnTo>
                    <a:lnTo>
                      <a:pt x="511" y="408"/>
                    </a:lnTo>
                    <a:lnTo>
                      <a:pt x="475" y="400"/>
                    </a:lnTo>
                    <a:lnTo>
                      <a:pt x="442" y="390"/>
                    </a:lnTo>
                    <a:lnTo>
                      <a:pt x="442" y="390"/>
                    </a:lnTo>
                    <a:lnTo>
                      <a:pt x="434" y="436"/>
                    </a:lnTo>
                    <a:lnTo>
                      <a:pt x="434" y="436"/>
                    </a:lnTo>
                    <a:lnTo>
                      <a:pt x="434" y="436"/>
                    </a:lnTo>
                    <a:close/>
                    <a:moveTo>
                      <a:pt x="420" y="168"/>
                    </a:moveTo>
                    <a:lnTo>
                      <a:pt x="420" y="168"/>
                    </a:lnTo>
                    <a:lnTo>
                      <a:pt x="85" y="168"/>
                    </a:lnTo>
                    <a:lnTo>
                      <a:pt x="85" y="168"/>
                    </a:lnTo>
                    <a:lnTo>
                      <a:pt x="85" y="143"/>
                    </a:lnTo>
                    <a:lnTo>
                      <a:pt x="85" y="143"/>
                    </a:lnTo>
                    <a:lnTo>
                      <a:pt x="420" y="143"/>
                    </a:lnTo>
                    <a:lnTo>
                      <a:pt x="420" y="143"/>
                    </a:lnTo>
                    <a:lnTo>
                      <a:pt x="420" y="168"/>
                    </a:lnTo>
                    <a:lnTo>
                      <a:pt x="420" y="168"/>
                    </a:lnTo>
                    <a:close/>
                    <a:moveTo>
                      <a:pt x="360" y="238"/>
                    </a:moveTo>
                    <a:lnTo>
                      <a:pt x="360" y="238"/>
                    </a:lnTo>
                    <a:lnTo>
                      <a:pt x="143" y="238"/>
                    </a:lnTo>
                    <a:lnTo>
                      <a:pt x="143" y="238"/>
                    </a:lnTo>
                    <a:lnTo>
                      <a:pt x="143" y="212"/>
                    </a:lnTo>
                    <a:lnTo>
                      <a:pt x="143" y="212"/>
                    </a:lnTo>
                    <a:lnTo>
                      <a:pt x="360" y="212"/>
                    </a:lnTo>
                    <a:lnTo>
                      <a:pt x="360" y="212"/>
                    </a:lnTo>
                    <a:lnTo>
                      <a:pt x="360" y="238"/>
                    </a:lnTo>
                    <a:lnTo>
                      <a:pt x="360" y="238"/>
                    </a:lnTo>
                    <a:close/>
                    <a:moveTo>
                      <a:pt x="143" y="368"/>
                    </a:moveTo>
                    <a:lnTo>
                      <a:pt x="143" y="368"/>
                    </a:lnTo>
                    <a:lnTo>
                      <a:pt x="143" y="341"/>
                    </a:lnTo>
                    <a:lnTo>
                      <a:pt x="143" y="341"/>
                    </a:lnTo>
                    <a:lnTo>
                      <a:pt x="360" y="341"/>
                    </a:lnTo>
                    <a:lnTo>
                      <a:pt x="360" y="341"/>
                    </a:lnTo>
                    <a:lnTo>
                      <a:pt x="360" y="368"/>
                    </a:lnTo>
                    <a:lnTo>
                      <a:pt x="360" y="368"/>
                    </a:lnTo>
                    <a:lnTo>
                      <a:pt x="143" y="368"/>
                    </a:lnTo>
                    <a:lnTo>
                      <a:pt x="143" y="368"/>
                    </a:lnTo>
                    <a:close/>
                    <a:moveTo>
                      <a:pt x="143" y="277"/>
                    </a:moveTo>
                    <a:lnTo>
                      <a:pt x="143" y="277"/>
                    </a:lnTo>
                    <a:lnTo>
                      <a:pt x="360" y="277"/>
                    </a:lnTo>
                    <a:lnTo>
                      <a:pt x="360" y="277"/>
                    </a:lnTo>
                    <a:lnTo>
                      <a:pt x="360" y="301"/>
                    </a:lnTo>
                    <a:lnTo>
                      <a:pt x="360" y="301"/>
                    </a:lnTo>
                    <a:lnTo>
                      <a:pt x="143" y="301"/>
                    </a:lnTo>
                    <a:lnTo>
                      <a:pt x="143" y="301"/>
                    </a:lnTo>
                    <a:lnTo>
                      <a:pt x="143" y="277"/>
                    </a:lnTo>
                    <a:lnTo>
                      <a:pt x="143" y="277"/>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5" name="Freeform 51">
                <a:extLst>
                  <a:ext uri="{FF2B5EF4-FFF2-40B4-BE49-F238E27FC236}">
                    <a16:creationId xmlns:a16="http://schemas.microsoft.com/office/drawing/2014/main" id="{B20796D8-5071-45B4-A37E-683AB97FF410}"/>
                  </a:ext>
                </a:extLst>
              </p:cNvPr>
              <p:cNvSpPr>
                <a:spLocks noEditPoints="1"/>
              </p:cNvSpPr>
              <p:nvPr/>
            </p:nvSpPr>
            <p:spPr bwMode="auto">
              <a:xfrm>
                <a:off x="17326" y="955"/>
                <a:ext cx="477" cy="507"/>
              </a:xfrm>
              <a:custGeom>
                <a:avLst/>
                <a:gdLst>
                  <a:gd name="T0" fmla="*/ 54 w 477"/>
                  <a:gd name="T1" fmla="*/ 85 h 507"/>
                  <a:gd name="T2" fmla="*/ 0 w 477"/>
                  <a:gd name="T3" fmla="*/ 85 h 507"/>
                  <a:gd name="T4" fmla="*/ 0 w 477"/>
                  <a:gd name="T5" fmla="*/ 507 h 507"/>
                  <a:gd name="T6" fmla="*/ 72 w 477"/>
                  <a:gd name="T7" fmla="*/ 507 h 507"/>
                  <a:gd name="T8" fmla="*/ 72 w 477"/>
                  <a:gd name="T9" fmla="*/ 467 h 507"/>
                  <a:gd name="T10" fmla="*/ 143 w 477"/>
                  <a:gd name="T11" fmla="*/ 467 h 507"/>
                  <a:gd name="T12" fmla="*/ 143 w 477"/>
                  <a:gd name="T13" fmla="*/ 505 h 507"/>
                  <a:gd name="T14" fmla="*/ 216 w 477"/>
                  <a:gd name="T15" fmla="*/ 505 h 507"/>
                  <a:gd name="T16" fmla="*/ 216 w 477"/>
                  <a:gd name="T17" fmla="*/ 196 h 507"/>
                  <a:gd name="T18" fmla="*/ 264 w 477"/>
                  <a:gd name="T19" fmla="*/ 218 h 507"/>
                  <a:gd name="T20" fmla="*/ 278 w 477"/>
                  <a:gd name="T21" fmla="*/ 226 h 507"/>
                  <a:gd name="T22" fmla="*/ 313 w 477"/>
                  <a:gd name="T23" fmla="*/ 156 h 507"/>
                  <a:gd name="T24" fmla="*/ 404 w 477"/>
                  <a:gd name="T25" fmla="*/ 156 h 507"/>
                  <a:gd name="T26" fmla="*/ 404 w 477"/>
                  <a:gd name="T27" fmla="*/ 192 h 507"/>
                  <a:gd name="T28" fmla="*/ 402 w 477"/>
                  <a:gd name="T29" fmla="*/ 236 h 507"/>
                  <a:gd name="T30" fmla="*/ 400 w 477"/>
                  <a:gd name="T31" fmla="*/ 344 h 507"/>
                  <a:gd name="T32" fmla="*/ 396 w 477"/>
                  <a:gd name="T33" fmla="*/ 406 h 507"/>
                  <a:gd name="T34" fmla="*/ 394 w 477"/>
                  <a:gd name="T35" fmla="*/ 414 h 507"/>
                  <a:gd name="T36" fmla="*/ 388 w 477"/>
                  <a:gd name="T37" fmla="*/ 420 h 507"/>
                  <a:gd name="T38" fmla="*/ 373 w 477"/>
                  <a:gd name="T39" fmla="*/ 428 h 507"/>
                  <a:gd name="T40" fmla="*/ 363 w 477"/>
                  <a:gd name="T41" fmla="*/ 430 h 507"/>
                  <a:gd name="T42" fmla="*/ 351 w 477"/>
                  <a:gd name="T43" fmla="*/ 432 h 507"/>
                  <a:gd name="T44" fmla="*/ 270 w 477"/>
                  <a:gd name="T45" fmla="*/ 428 h 507"/>
                  <a:gd name="T46" fmla="*/ 283 w 477"/>
                  <a:gd name="T47" fmla="*/ 465 h 507"/>
                  <a:gd name="T48" fmla="*/ 291 w 477"/>
                  <a:gd name="T49" fmla="*/ 507 h 507"/>
                  <a:gd name="T50" fmla="*/ 386 w 477"/>
                  <a:gd name="T51" fmla="*/ 505 h 507"/>
                  <a:gd name="T52" fmla="*/ 402 w 477"/>
                  <a:gd name="T53" fmla="*/ 503 h 507"/>
                  <a:gd name="T54" fmla="*/ 432 w 477"/>
                  <a:gd name="T55" fmla="*/ 491 h 507"/>
                  <a:gd name="T56" fmla="*/ 440 w 477"/>
                  <a:gd name="T57" fmla="*/ 487 h 507"/>
                  <a:gd name="T58" fmla="*/ 454 w 477"/>
                  <a:gd name="T59" fmla="*/ 473 h 507"/>
                  <a:gd name="T60" fmla="*/ 460 w 477"/>
                  <a:gd name="T61" fmla="*/ 455 h 507"/>
                  <a:gd name="T62" fmla="*/ 464 w 477"/>
                  <a:gd name="T63" fmla="*/ 443 h 507"/>
                  <a:gd name="T64" fmla="*/ 468 w 477"/>
                  <a:gd name="T65" fmla="*/ 408 h 507"/>
                  <a:gd name="T66" fmla="*/ 468 w 477"/>
                  <a:gd name="T67" fmla="*/ 388 h 507"/>
                  <a:gd name="T68" fmla="*/ 477 w 477"/>
                  <a:gd name="T69" fmla="*/ 89 h 507"/>
                  <a:gd name="T70" fmla="*/ 341 w 477"/>
                  <a:gd name="T71" fmla="*/ 89 h 507"/>
                  <a:gd name="T72" fmla="*/ 367 w 477"/>
                  <a:gd name="T73" fmla="*/ 20 h 507"/>
                  <a:gd name="T74" fmla="*/ 297 w 477"/>
                  <a:gd name="T75" fmla="*/ 0 h 507"/>
                  <a:gd name="T76" fmla="*/ 256 w 477"/>
                  <a:gd name="T77" fmla="*/ 105 h 507"/>
                  <a:gd name="T78" fmla="*/ 216 w 477"/>
                  <a:gd name="T79" fmla="*/ 186 h 507"/>
                  <a:gd name="T80" fmla="*/ 216 w 477"/>
                  <a:gd name="T81" fmla="*/ 85 h 507"/>
                  <a:gd name="T82" fmla="*/ 129 w 477"/>
                  <a:gd name="T83" fmla="*/ 85 h 507"/>
                  <a:gd name="T84" fmla="*/ 153 w 477"/>
                  <a:gd name="T85" fmla="*/ 14 h 507"/>
                  <a:gd name="T86" fmla="*/ 74 w 477"/>
                  <a:gd name="T87" fmla="*/ 2 h 507"/>
                  <a:gd name="T88" fmla="*/ 66 w 477"/>
                  <a:gd name="T89" fmla="*/ 38 h 507"/>
                  <a:gd name="T90" fmla="*/ 54 w 477"/>
                  <a:gd name="T91" fmla="*/ 85 h 507"/>
                  <a:gd name="T92" fmla="*/ 143 w 477"/>
                  <a:gd name="T93" fmla="*/ 242 h 507"/>
                  <a:gd name="T94" fmla="*/ 72 w 477"/>
                  <a:gd name="T95" fmla="*/ 242 h 507"/>
                  <a:gd name="T96" fmla="*/ 72 w 477"/>
                  <a:gd name="T97" fmla="*/ 154 h 507"/>
                  <a:gd name="T98" fmla="*/ 143 w 477"/>
                  <a:gd name="T99" fmla="*/ 154 h 507"/>
                  <a:gd name="T100" fmla="*/ 143 w 477"/>
                  <a:gd name="T101" fmla="*/ 242 h 507"/>
                  <a:gd name="T102" fmla="*/ 72 w 477"/>
                  <a:gd name="T103" fmla="*/ 309 h 507"/>
                  <a:gd name="T104" fmla="*/ 143 w 477"/>
                  <a:gd name="T105" fmla="*/ 309 h 507"/>
                  <a:gd name="T106" fmla="*/ 143 w 477"/>
                  <a:gd name="T107" fmla="*/ 398 h 507"/>
                  <a:gd name="T108" fmla="*/ 72 w 477"/>
                  <a:gd name="T109" fmla="*/ 398 h 507"/>
                  <a:gd name="T110" fmla="*/ 72 w 477"/>
                  <a:gd name="T111" fmla="*/ 309 h 507"/>
                  <a:gd name="T112" fmla="*/ 238 w 477"/>
                  <a:gd name="T113" fmla="*/ 261 h 507"/>
                  <a:gd name="T114" fmla="*/ 274 w 477"/>
                  <a:gd name="T115" fmla="*/ 311 h 507"/>
                  <a:gd name="T116" fmla="*/ 313 w 477"/>
                  <a:gd name="T117" fmla="*/ 370 h 507"/>
                  <a:gd name="T118" fmla="*/ 378 w 477"/>
                  <a:gd name="T119" fmla="*/ 327 h 507"/>
                  <a:gd name="T120" fmla="*/ 297 w 477"/>
                  <a:gd name="T121" fmla="*/ 218 h 507"/>
                  <a:gd name="T122" fmla="*/ 238 w 477"/>
                  <a:gd name="T123" fmla="*/ 261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7" h="507">
                    <a:moveTo>
                      <a:pt x="54" y="85"/>
                    </a:moveTo>
                    <a:lnTo>
                      <a:pt x="54" y="85"/>
                    </a:lnTo>
                    <a:lnTo>
                      <a:pt x="0" y="85"/>
                    </a:lnTo>
                    <a:lnTo>
                      <a:pt x="0" y="85"/>
                    </a:lnTo>
                    <a:lnTo>
                      <a:pt x="0" y="507"/>
                    </a:lnTo>
                    <a:lnTo>
                      <a:pt x="0" y="507"/>
                    </a:lnTo>
                    <a:lnTo>
                      <a:pt x="72" y="507"/>
                    </a:lnTo>
                    <a:lnTo>
                      <a:pt x="72" y="507"/>
                    </a:lnTo>
                    <a:lnTo>
                      <a:pt x="72" y="467"/>
                    </a:lnTo>
                    <a:lnTo>
                      <a:pt x="72" y="467"/>
                    </a:lnTo>
                    <a:lnTo>
                      <a:pt x="143" y="467"/>
                    </a:lnTo>
                    <a:lnTo>
                      <a:pt x="143" y="467"/>
                    </a:lnTo>
                    <a:lnTo>
                      <a:pt x="143" y="505"/>
                    </a:lnTo>
                    <a:lnTo>
                      <a:pt x="143" y="505"/>
                    </a:lnTo>
                    <a:lnTo>
                      <a:pt x="216" y="505"/>
                    </a:lnTo>
                    <a:lnTo>
                      <a:pt x="216" y="505"/>
                    </a:lnTo>
                    <a:lnTo>
                      <a:pt x="216" y="196"/>
                    </a:lnTo>
                    <a:lnTo>
                      <a:pt x="216" y="196"/>
                    </a:lnTo>
                    <a:lnTo>
                      <a:pt x="250" y="210"/>
                    </a:lnTo>
                    <a:lnTo>
                      <a:pt x="264" y="218"/>
                    </a:lnTo>
                    <a:lnTo>
                      <a:pt x="278" y="226"/>
                    </a:lnTo>
                    <a:lnTo>
                      <a:pt x="278" y="226"/>
                    </a:lnTo>
                    <a:lnTo>
                      <a:pt x="295" y="192"/>
                    </a:lnTo>
                    <a:lnTo>
                      <a:pt x="313" y="156"/>
                    </a:lnTo>
                    <a:lnTo>
                      <a:pt x="313" y="156"/>
                    </a:lnTo>
                    <a:lnTo>
                      <a:pt x="404" y="156"/>
                    </a:lnTo>
                    <a:lnTo>
                      <a:pt x="404" y="156"/>
                    </a:lnTo>
                    <a:lnTo>
                      <a:pt x="404" y="192"/>
                    </a:lnTo>
                    <a:lnTo>
                      <a:pt x="402" y="236"/>
                    </a:lnTo>
                    <a:lnTo>
                      <a:pt x="402" y="236"/>
                    </a:lnTo>
                    <a:lnTo>
                      <a:pt x="400" y="344"/>
                    </a:lnTo>
                    <a:lnTo>
                      <a:pt x="400" y="344"/>
                    </a:lnTo>
                    <a:lnTo>
                      <a:pt x="398" y="388"/>
                    </a:lnTo>
                    <a:lnTo>
                      <a:pt x="396" y="406"/>
                    </a:lnTo>
                    <a:lnTo>
                      <a:pt x="396" y="406"/>
                    </a:lnTo>
                    <a:lnTo>
                      <a:pt x="394" y="414"/>
                    </a:lnTo>
                    <a:lnTo>
                      <a:pt x="388" y="420"/>
                    </a:lnTo>
                    <a:lnTo>
                      <a:pt x="388" y="420"/>
                    </a:lnTo>
                    <a:lnTo>
                      <a:pt x="382" y="424"/>
                    </a:lnTo>
                    <a:lnTo>
                      <a:pt x="373" y="428"/>
                    </a:lnTo>
                    <a:lnTo>
                      <a:pt x="373" y="428"/>
                    </a:lnTo>
                    <a:lnTo>
                      <a:pt x="363" y="430"/>
                    </a:lnTo>
                    <a:lnTo>
                      <a:pt x="351" y="432"/>
                    </a:lnTo>
                    <a:lnTo>
                      <a:pt x="351" y="432"/>
                    </a:lnTo>
                    <a:lnTo>
                      <a:pt x="311" y="430"/>
                    </a:lnTo>
                    <a:lnTo>
                      <a:pt x="270" y="428"/>
                    </a:lnTo>
                    <a:lnTo>
                      <a:pt x="270" y="428"/>
                    </a:lnTo>
                    <a:lnTo>
                      <a:pt x="283" y="465"/>
                    </a:lnTo>
                    <a:lnTo>
                      <a:pt x="291" y="507"/>
                    </a:lnTo>
                    <a:lnTo>
                      <a:pt x="291" y="507"/>
                    </a:lnTo>
                    <a:lnTo>
                      <a:pt x="361" y="507"/>
                    </a:lnTo>
                    <a:lnTo>
                      <a:pt x="386" y="505"/>
                    </a:lnTo>
                    <a:lnTo>
                      <a:pt x="402" y="503"/>
                    </a:lnTo>
                    <a:lnTo>
                      <a:pt x="402" y="503"/>
                    </a:lnTo>
                    <a:lnTo>
                      <a:pt x="424" y="497"/>
                    </a:lnTo>
                    <a:lnTo>
                      <a:pt x="432" y="491"/>
                    </a:lnTo>
                    <a:lnTo>
                      <a:pt x="440" y="487"/>
                    </a:lnTo>
                    <a:lnTo>
                      <a:pt x="440" y="487"/>
                    </a:lnTo>
                    <a:lnTo>
                      <a:pt x="448" y="479"/>
                    </a:lnTo>
                    <a:lnTo>
                      <a:pt x="454" y="473"/>
                    </a:lnTo>
                    <a:lnTo>
                      <a:pt x="458" y="465"/>
                    </a:lnTo>
                    <a:lnTo>
                      <a:pt x="460" y="455"/>
                    </a:lnTo>
                    <a:lnTo>
                      <a:pt x="460" y="455"/>
                    </a:lnTo>
                    <a:lnTo>
                      <a:pt x="464" y="443"/>
                    </a:lnTo>
                    <a:lnTo>
                      <a:pt x="466" y="428"/>
                    </a:lnTo>
                    <a:lnTo>
                      <a:pt x="468" y="408"/>
                    </a:lnTo>
                    <a:lnTo>
                      <a:pt x="468" y="388"/>
                    </a:lnTo>
                    <a:lnTo>
                      <a:pt x="468" y="388"/>
                    </a:lnTo>
                    <a:lnTo>
                      <a:pt x="477" y="89"/>
                    </a:lnTo>
                    <a:lnTo>
                      <a:pt x="477" y="89"/>
                    </a:lnTo>
                    <a:lnTo>
                      <a:pt x="341" y="89"/>
                    </a:lnTo>
                    <a:lnTo>
                      <a:pt x="341" y="89"/>
                    </a:lnTo>
                    <a:lnTo>
                      <a:pt x="367" y="20"/>
                    </a:lnTo>
                    <a:lnTo>
                      <a:pt x="367" y="20"/>
                    </a:lnTo>
                    <a:lnTo>
                      <a:pt x="297" y="0"/>
                    </a:lnTo>
                    <a:lnTo>
                      <a:pt x="297" y="0"/>
                    </a:lnTo>
                    <a:lnTo>
                      <a:pt x="276" y="56"/>
                    </a:lnTo>
                    <a:lnTo>
                      <a:pt x="256" y="105"/>
                    </a:lnTo>
                    <a:lnTo>
                      <a:pt x="236" y="147"/>
                    </a:lnTo>
                    <a:lnTo>
                      <a:pt x="216" y="186"/>
                    </a:lnTo>
                    <a:lnTo>
                      <a:pt x="216" y="186"/>
                    </a:lnTo>
                    <a:lnTo>
                      <a:pt x="216" y="85"/>
                    </a:lnTo>
                    <a:lnTo>
                      <a:pt x="216" y="85"/>
                    </a:lnTo>
                    <a:lnTo>
                      <a:pt x="129" y="85"/>
                    </a:lnTo>
                    <a:lnTo>
                      <a:pt x="129" y="85"/>
                    </a:lnTo>
                    <a:lnTo>
                      <a:pt x="153" y="14"/>
                    </a:lnTo>
                    <a:lnTo>
                      <a:pt x="153" y="14"/>
                    </a:lnTo>
                    <a:lnTo>
                      <a:pt x="74" y="2"/>
                    </a:lnTo>
                    <a:lnTo>
                      <a:pt x="74" y="2"/>
                    </a:lnTo>
                    <a:lnTo>
                      <a:pt x="66" y="38"/>
                    </a:lnTo>
                    <a:lnTo>
                      <a:pt x="54" y="85"/>
                    </a:lnTo>
                    <a:lnTo>
                      <a:pt x="54" y="85"/>
                    </a:lnTo>
                    <a:lnTo>
                      <a:pt x="54" y="85"/>
                    </a:lnTo>
                    <a:close/>
                    <a:moveTo>
                      <a:pt x="143" y="242"/>
                    </a:moveTo>
                    <a:lnTo>
                      <a:pt x="143" y="242"/>
                    </a:lnTo>
                    <a:lnTo>
                      <a:pt x="72" y="242"/>
                    </a:lnTo>
                    <a:lnTo>
                      <a:pt x="72" y="242"/>
                    </a:lnTo>
                    <a:lnTo>
                      <a:pt x="72" y="154"/>
                    </a:lnTo>
                    <a:lnTo>
                      <a:pt x="72" y="154"/>
                    </a:lnTo>
                    <a:lnTo>
                      <a:pt x="143" y="154"/>
                    </a:lnTo>
                    <a:lnTo>
                      <a:pt x="143" y="154"/>
                    </a:lnTo>
                    <a:lnTo>
                      <a:pt x="143" y="242"/>
                    </a:lnTo>
                    <a:lnTo>
                      <a:pt x="143" y="242"/>
                    </a:lnTo>
                    <a:close/>
                    <a:moveTo>
                      <a:pt x="72" y="309"/>
                    </a:moveTo>
                    <a:lnTo>
                      <a:pt x="72" y="309"/>
                    </a:lnTo>
                    <a:lnTo>
                      <a:pt x="143" y="309"/>
                    </a:lnTo>
                    <a:lnTo>
                      <a:pt x="143" y="309"/>
                    </a:lnTo>
                    <a:lnTo>
                      <a:pt x="143" y="398"/>
                    </a:lnTo>
                    <a:lnTo>
                      <a:pt x="143" y="398"/>
                    </a:lnTo>
                    <a:lnTo>
                      <a:pt x="72" y="398"/>
                    </a:lnTo>
                    <a:lnTo>
                      <a:pt x="72" y="398"/>
                    </a:lnTo>
                    <a:lnTo>
                      <a:pt x="72" y="309"/>
                    </a:lnTo>
                    <a:lnTo>
                      <a:pt x="72" y="309"/>
                    </a:lnTo>
                    <a:close/>
                    <a:moveTo>
                      <a:pt x="238" y="261"/>
                    </a:moveTo>
                    <a:lnTo>
                      <a:pt x="238" y="261"/>
                    </a:lnTo>
                    <a:lnTo>
                      <a:pt x="274" y="311"/>
                    </a:lnTo>
                    <a:lnTo>
                      <a:pt x="313" y="370"/>
                    </a:lnTo>
                    <a:lnTo>
                      <a:pt x="313" y="370"/>
                    </a:lnTo>
                    <a:lnTo>
                      <a:pt x="378" y="327"/>
                    </a:lnTo>
                    <a:lnTo>
                      <a:pt x="378" y="327"/>
                    </a:lnTo>
                    <a:lnTo>
                      <a:pt x="335" y="269"/>
                    </a:lnTo>
                    <a:lnTo>
                      <a:pt x="297" y="218"/>
                    </a:lnTo>
                    <a:lnTo>
                      <a:pt x="297" y="218"/>
                    </a:lnTo>
                    <a:lnTo>
                      <a:pt x="238" y="261"/>
                    </a:lnTo>
                    <a:lnTo>
                      <a:pt x="238" y="261"/>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6" name="Freeform 52">
                <a:extLst>
                  <a:ext uri="{FF2B5EF4-FFF2-40B4-BE49-F238E27FC236}">
                    <a16:creationId xmlns:a16="http://schemas.microsoft.com/office/drawing/2014/main" id="{17F1DCFA-F984-46E1-9D9E-EA859E574334}"/>
                  </a:ext>
                </a:extLst>
              </p:cNvPr>
              <p:cNvSpPr>
                <a:spLocks noEditPoints="1"/>
              </p:cNvSpPr>
              <p:nvPr/>
            </p:nvSpPr>
            <p:spPr bwMode="auto">
              <a:xfrm>
                <a:off x="17883" y="987"/>
                <a:ext cx="429" cy="435"/>
              </a:xfrm>
              <a:custGeom>
                <a:avLst/>
                <a:gdLst>
                  <a:gd name="T0" fmla="*/ 31 w 429"/>
                  <a:gd name="T1" fmla="*/ 0 h 435"/>
                  <a:gd name="T2" fmla="*/ 17 w 429"/>
                  <a:gd name="T3" fmla="*/ 61 h 435"/>
                  <a:gd name="T4" fmla="*/ 2 w 429"/>
                  <a:gd name="T5" fmla="*/ 192 h 435"/>
                  <a:gd name="T6" fmla="*/ 0 w 429"/>
                  <a:gd name="T7" fmla="*/ 265 h 435"/>
                  <a:gd name="T8" fmla="*/ 2 w 429"/>
                  <a:gd name="T9" fmla="*/ 348 h 435"/>
                  <a:gd name="T10" fmla="*/ 9 w 429"/>
                  <a:gd name="T11" fmla="*/ 435 h 435"/>
                  <a:gd name="T12" fmla="*/ 83 w 429"/>
                  <a:gd name="T13" fmla="*/ 427 h 435"/>
                  <a:gd name="T14" fmla="*/ 77 w 429"/>
                  <a:gd name="T15" fmla="*/ 380 h 435"/>
                  <a:gd name="T16" fmla="*/ 71 w 429"/>
                  <a:gd name="T17" fmla="*/ 299 h 435"/>
                  <a:gd name="T18" fmla="*/ 71 w 429"/>
                  <a:gd name="T19" fmla="*/ 263 h 435"/>
                  <a:gd name="T20" fmla="*/ 77 w 429"/>
                  <a:gd name="T21" fmla="*/ 152 h 435"/>
                  <a:gd name="T22" fmla="*/ 99 w 429"/>
                  <a:gd name="T23" fmla="*/ 20 h 435"/>
                  <a:gd name="T24" fmla="*/ 31 w 429"/>
                  <a:gd name="T25" fmla="*/ 0 h 435"/>
                  <a:gd name="T26" fmla="*/ 294 w 429"/>
                  <a:gd name="T27" fmla="*/ 67 h 435"/>
                  <a:gd name="T28" fmla="*/ 253 w 429"/>
                  <a:gd name="T29" fmla="*/ 69 h 435"/>
                  <a:gd name="T30" fmla="*/ 142 w 429"/>
                  <a:gd name="T31" fmla="*/ 79 h 435"/>
                  <a:gd name="T32" fmla="*/ 146 w 429"/>
                  <a:gd name="T33" fmla="*/ 148 h 435"/>
                  <a:gd name="T34" fmla="*/ 186 w 429"/>
                  <a:gd name="T35" fmla="*/ 144 h 435"/>
                  <a:gd name="T36" fmla="*/ 265 w 429"/>
                  <a:gd name="T37" fmla="*/ 138 h 435"/>
                  <a:gd name="T38" fmla="*/ 306 w 429"/>
                  <a:gd name="T39" fmla="*/ 138 h 435"/>
                  <a:gd name="T40" fmla="*/ 401 w 429"/>
                  <a:gd name="T41" fmla="*/ 140 h 435"/>
                  <a:gd name="T42" fmla="*/ 403 w 429"/>
                  <a:gd name="T43" fmla="*/ 73 h 435"/>
                  <a:gd name="T44" fmla="*/ 346 w 429"/>
                  <a:gd name="T45" fmla="*/ 69 h 435"/>
                  <a:gd name="T46" fmla="*/ 294 w 429"/>
                  <a:gd name="T47" fmla="*/ 67 h 435"/>
                  <a:gd name="T48" fmla="*/ 429 w 429"/>
                  <a:gd name="T49" fmla="*/ 322 h 435"/>
                  <a:gd name="T50" fmla="*/ 376 w 429"/>
                  <a:gd name="T51" fmla="*/ 328 h 435"/>
                  <a:gd name="T52" fmla="*/ 332 w 429"/>
                  <a:gd name="T53" fmla="*/ 328 h 435"/>
                  <a:gd name="T54" fmla="*/ 275 w 429"/>
                  <a:gd name="T55" fmla="*/ 326 h 435"/>
                  <a:gd name="T56" fmla="*/ 229 w 429"/>
                  <a:gd name="T57" fmla="*/ 316 h 435"/>
                  <a:gd name="T58" fmla="*/ 190 w 429"/>
                  <a:gd name="T59" fmla="*/ 297 h 435"/>
                  <a:gd name="T60" fmla="*/ 162 w 429"/>
                  <a:gd name="T61" fmla="*/ 275 h 435"/>
                  <a:gd name="T62" fmla="*/ 116 w 429"/>
                  <a:gd name="T63" fmla="*/ 326 h 435"/>
                  <a:gd name="T64" fmla="*/ 134 w 429"/>
                  <a:gd name="T65" fmla="*/ 342 h 435"/>
                  <a:gd name="T66" fmla="*/ 178 w 429"/>
                  <a:gd name="T67" fmla="*/ 368 h 435"/>
                  <a:gd name="T68" fmla="*/ 233 w 429"/>
                  <a:gd name="T69" fmla="*/ 386 h 435"/>
                  <a:gd name="T70" fmla="*/ 296 w 429"/>
                  <a:gd name="T71" fmla="*/ 394 h 435"/>
                  <a:gd name="T72" fmla="*/ 332 w 429"/>
                  <a:gd name="T73" fmla="*/ 396 h 435"/>
                  <a:gd name="T74" fmla="*/ 429 w 429"/>
                  <a:gd name="T75" fmla="*/ 392 h 435"/>
                  <a:gd name="T76" fmla="*/ 429 w 429"/>
                  <a:gd name="T77" fmla="*/ 32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35">
                    <a:moveTo>
                      <a:pt x="31" y="0"/>
                    </a:moveTo>
                    <a:lnTo>
                      <a:pt x="31" y="0"/>
                    </a:lnTo>
                    <a:lnTo>
                      <a:pt x="23" y="31"/>
                    </a:lnTo>
                    <a:lnTo>
                      <a:pt x="17" y="61"/>
                    </a:lnTo>
                    <a:lnTo>
                      <a:pt x="6" y="126"/>
                    </a:lnTo>
                    <a:lnTo>
                      <a:pt x="2" y="192"/>
                    </a:lnTo>
                    <a:lnTo>
                      <a:pt x="0" y="265"/>
                    </a:lnTo>
                    <a:lnTo>
                      <a:pt x="0" y="265"/>
                    </a:lnTo>
                    <a:lnTo>
                      <a:pt x="0" y="305"/>
                    </a:lnTo>
                    <a:lnTo>
                      <a:pt x="2" y="348"/>
                    </a:lnTo>
                    <a:lnTo>
                      <a:pt x="4" y="390"/>
                    </a:lnTo>
                    <a:lnTo>
                      <a:pt x="9" y="435"/>
                    </a:lnTo>
                    <a:lnTo>
                      <a:pt x="9" y="435"/>
                    </a:lnTo>
                    <a:lnTo>
                      <a:pt x="83" y="427"/>
                    </a:lnTo>
                    <a:lnTo>
                      <a:pt x="83" y="427"/>
                    </a:lnTo>
                    <a:lnTo>
                      <a:pt x="77" y="380"/>
                    </a:lnTo>
                    <a:lnTo>
                      <a:pt x="73" y="338"/>
                    </a:lnTo>
                    <a:lnTo>
                      <a:pt x="71" y="299"/>
                    </a:lnTo>
                    <a:lnTo>
                      <a:pt x="71" y="263"/>
                    </a:lnTo>
                    <a:lnTo>
                      <a:pt x="71" y="263"/>
                    </a:lnTo>
                    <a:lnTo>
                      <a:pt x="73" y="208"/>
                    </a:lnTo>
                    <a:lnTo>
                      <a:pt x="77" y="152"/>
                    </a:lnTo>
                    <a:lnTo>
                      <a:pt x="87" y="87"/>
                    </a:lnTo>
                    <a:lnTo>
                      <a:pt x="99" y="20"/>
                    </a:lnTo>
                    <a:lnTo>
                      <a:pt x="99" y="20"/>
                    </a:lnTo>
                    <a:lnTo>
                      <a:pt x="31" y="0"/>
                    </a:lnTo>
                    <a:lnTo>
                      <a:pt x="31" y="0"/>
                    </a:lnTo>
                    <a:close/>
                    <a:moveTo>
                      <a:pt x="294" y="67"/>
                    </a:moveTo>
                    <a:lnTo>
                      <a:pt x="294" y="67"/>
                    </a:lnTo>
                    <a:lnTo>
                      <a:pt x="253" y="69"/>
                    </a:lnTo>
                    <a:lnTo>
                      <a:pt x="215" y="71"/>
                    </a:lnTo>
                    <a:lnTo>
                      <a:pt x="142" y="79"/>
                    </a:lnTo>
                    <a:lnTo>
                      <a:pt x="142" y="79"/>
                    </a:lnTo>
                    <a:lnTo>
                      <a:pt x="146" y="148"/>
                    </a:lnTo>
                    <a:lnTo>
                      <a:pt x="146" y="148"/>
                    </a:lnTo>
                    <a:lnTo>
                      <a:pt x="186" y="144"/>
                    </a:lnTo>
                    <a:lnTo>
                      <a:pt x="227" y="140"/>
                    </a:lnTo>
                    <a:lnTo>
                      <a:pt x="265" y="138"/>
                    </a:lnTo>
                    <a:lnTo>
                      <a:pt x="306" y="138"/>
                    </a:lnTo>
                    <a:lnTo>
                      <a:pt x="306" y="138"/>
                    </a:lnTo>
                    <a:lnTo>
                      <a:pt x="352" y="138"/>
                    </a:lnTo>
                    <a:lnTo>
                      <a:pt x="401" y="140"/>
                    </a:lnTo>
                    <a:lnTo>
                      <a:pt x="401" y="140"/>
                    </a:lnTo>
                    <a:lnTo>
                      <a:pt x="403" y="73"/>
                    </a:lnTo>
                    <a:lnTo>
                      <a:pt x="403" y="73"/>
                    </a:lnTo>
                    <a:lnTo>
                      <a:pt x="346" y="69"/>
                    </a:lnTo>
                    <a:lnTo>
                      <a:pt x="294" y="67"/>
                    </a:lnTo>
                    <a:lnTo>
                      <a:pt x="294" y="67"/>
                    </a:lnTo>
                    <a:lnTo>
                      <a:pt x="294" y="67"/>
                    </a:lnTo>
                    <a:close/>
                    <a:moveTo>
                      <a:pt x="429" y="322"/>
                    </a:moveTo>
                    <a:lnTo>
                      <a:pt x="429" y="322"/>
                    </a:lnTo>
                    <a:lnTo>
                      <a:pt x="376" y="328"/>
                    </a:lnTo>
                    <a:lnTo>
                      <a:pt x="332" y="328"/>
                    </a:lnTo>
                    <a:lnTo>
                      <a:pt x="332" y="328"/>
                    </a:lnTo>
                    <a:lnTo>
                      <a:pt x="302" y="328"/>
                    </a:lnTo>
                    <a:lnTo>
                      <a:pt x="275" y="326"/>
                    </a:lnTo>
                    <a:lnTo>
                      <a:pt x="251" y="322"/>
                    </a:lnTo>
                    <a:lnTo>
                      <a:pt x="229" y="316"/>
                    </a:lnTo>
                    <a:lnTo>
                      <a:pt x="209" y="307"/>
                    </a:lnTo>
                    <a:lnTo>
                      <a:pt x="190" y="297"/>
                    </a:lnTo>
                    <a:lnTo>
                      <a:pt x="174" y="287"/>
                    </a:lnTo>
                    <a:lnTo>
                      <a:pt x="162" y="275"/>
                    </a:lnTo>
                    <a:lnTo>
                      <a:pt x="162" y="275"/>
                    </a:lnTo>
                    <a:lnTo>
                      <a:pt x="116" y="326"/>
                    </a:lnTo>
                    <a:lnTo>
                      <a:pt x="116" y="326"/>
                    </a:lnTo>
                    <a:lnTo>
                      <a:pt x="134" y="342"/>
                    </a:lnTo>
                    <a:lnTo>
                      <a:pt x="154" y="356"/>
                    </a:lnTo>
                    <a:lnTo>
                      <a:pt x="178" y="368"/>
                    </a:lnTo>
                    <a:lnTo>
                      <a:pt x="205" y="378"/>
                    </a:lnTo>
                    <a:lnTo>
                      <a:pt x="233" y="386"/>
                    </a:lnTo>
                    <a:lnTo>
                      <a:pt x="263" y="392"/>
                    </a:lnTo>
                    <a:lnTo>
                      <a:pt x="296" y="394"/>
                    </a:lnTo>
                    <a:lnTo>
                      <a:pt x="332" y="396"/>
                    </a:lnTo>
                    <a:lnTo>
                      <a:pt x="332" y="396"/>
                    </a:lnTo>
                    <a:lnTo>
                      <a:pt x="374" y="394"/>
                    </a:lnTo>
                    <a:lnTo>
                      <a:pt x="429" y="392"/>
                    </a:lnTo>
                    <a:lnTo>
                      <a:pt x="429" y="392"/>
                    </a:lnTo>
                    <a:lnTo>
                      <a:pt x="429" y="322"/>
                    </a:lnTo>
                    <a:lnTo>
                      <a:pt x="429" y="322"/>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7" name="Freeform 53">
                <a:extLst>
                  <a:ext uri="{FF2B5EF4-FFF2-40B4-BE49-F238E27FC236}">
                    <a16:creationId xmlns:a16="http://schemas.microsoft.com/office/drawing/2014/main" id="{74AFBB95-97F4-4642-969C-E165F2DAC8F2}"/>
                  </a:ext>
                </a:extLst>
              </p:cNvPr>
              <p:cNvSpPr>
                <a:spLocks noEditPoints="1"/>
              </p:cNvSpPr>
              <p:nvPr/>
            </p:nvSpPr>
            <p:spPr bwMode="auto">
              <a:xfrm>
                <a:off x="18362" y="953"/>
                <a:ext cx="492" cy="519"/>
              </a:xfrm>
              <a:custGeom>
                <a:avLst/>
                <a:gdLst>
                  <a:gd name="T0" fmla="*/ 71 w 492"/>
                  <a:gd name="T1" fmla="*/ 473 h 519"/>
                  <a:gd name="T2" fmla="*/ 116 w 492"/>
                  <a:gd name="T3" fmla="*/ 473 h 519"/>
                  <a:gd name="T4" fmla="*/ 168 w 492"/>
                  <a:gd name="T5" fmla="*/ 501 h 519"/>
                  <a:gd name="T6" fmla="*/ 168 w 492"/>
                  <a:gd name="T7" fmla="*/ 471 h 519"/>
                  <a:gd name="T8" fmla="*/ 217 w 492"/>
                  <a:gd name="T9" fmla="*/ 519 h 519"/>
                  <a:gd name="T10" fmla="*/ 243 w 492"/>
                  <a:gd name="T11" fmla="*/ 447 h 519"/>
                  <a:gd name="T12" fmla="*/ 257 w 492"/>
                  <a:gd name="T13" fmla="*/ 341 h 519"/>
                  <a:gd name="T14" fmla="*/ 259 w 492"/>
                  <a:gd name="T15" fmla="*/ 255 h 519"/>
                  <a:gd name="T16" fmla="*/ 433 w 492"/>
                  <a:gd name="T17" fmla="*/ 83 h 519"/>
                  <a:gd name="T18" fmla="*/ 433 w 492"/>
                  <a:gd name="T19" fmla="*/ 422 h 519"/>
                  <a:gd name="T20" fmla="*/ 421 w 492"/>
                  <a:gd name="T21" fmla="*/ 445 h 519"/>
                  <a:gd name="T22" fmla="*/ 391 w 492"/>
                  <a:gd name="T23" fmla="*/ 447 h 519"/>
                  <a:gd name="T24" fmla="*/ 372 w 492"/>
                  <a:gd name="T25" fmla="*/ 473 h 519"/>
                  <a:gd name="T26" fmla="*/ 419 w 492"/>
                  <a:gd name="T27" fmla="*/ 513 h 519"/>
                  <a:gd name="T28" fmla="*/ 451 w 492"/>
                  <a:gd name="T29" fmla="*/ 509 h 519"/>
                  <a:gd name="T30" fmla="*/ 482 w 492"/>
                  <a:gd name="T31" fmla="*/ 485 h 519"/>
                  <a:gd name="T32" fmla="*/ 492 w 492"/>
                  <a:gd name="T33" fmla="*/ 443 h 519"/>
                  <a:gd name="T34" fmla="*/ 492 w 492"/>
                  <a:gd name="T35" fmla="*/ 22 h 519"/>
                  <a:gd name="T36" fmla="*/ 201 w 492"/>
                  <a:gd name="T37" fmla="*/ 285 h 519"/>
                  <a:gd name="T38" fmla="*/ 197 w 492"/>
                  <a:gd name="T39" fmla="*/ 370 h 519"/>
                  <a:gd name="T40" fmla="*/ 182 w 492"/>
                  <a:gd name="T41" fmla="*/ 436 h 519"/>
                  <a:gd name="T42" fmla="*/ 168 w 492"/>
                  <a:gd name="T43" fmla="*/ 471 h 519"/>
                  <a:gd name="T44" fmla="*/ 21 w 492"/>
                  <a:gd name="T45" fmla="*/ 301 h 519"/>
                  <a:gd name="T46" fmla="*/ 21 w 492"/>
                  <a:gd name="T47" fmla="*/ 507 h 519"/>
                  <a:gd name="T48" fmla="*/ 326 w 492"/>
                  <a:gd name="T49" fmla="*/ 447 h 519"/>
                  <a:gd name="T50" fmla="*/ 326 w 492"/>
                  <a:gd name="T51" fmla="*/ 422 h 519"/>
                  <a:gd name="T52" fmla="*/ 415 w 492"/>
                  <a:gd name="T53" fmla="*/ 281 h 519"/>
                  <a:gd name="T54" fmla="*/ 277 w 492"/>
                  <a:gd name="T55" fmla="*/ 281 h 519"/>
                  <a:gd name="T56" fmla="*/ 326 w 492"/>
                  <a:gd name="T57" fmla="*/ 447 h 519"/>
                  <a:gd name="T58" fmla="*/ 269 w 492"/>
                  <a:gd name="T59" fmla="*/ 253 h 519"/>
                  <a:gd name="T60" fmla="*/ 423 w 492"/>
                  <a:gd name="T61" fmla="*/ 204 h 519"/>
                  <a:gd name="T62" fmla="*/ 372 w 492"/>
                  <a:gd name="T63" fmla="*/ 204 h 519"/>
                  <a:gd name="T64" fmla="*/ 419 w 492"/>
                  <a:gd name="T65" fmla="*/ 174 h 519"/>
                  <a:gd name="T66" fmla="*/ 419 w 492"/>
                  <a:gd name="T67" fmla="*/ 125 h 519"/>
                  <a:gd name="T68" fmla="*/ 372 w 492"/>
                  <a:gd name="T69" fmla="*/ 93 h 519"/>
                  <a:gd name="T70" fmla="*/ 318 w 492"/>
                  <a:gd name="T71" fmla="*/ 93 h 519"/>
                  <a:gd name="T72" fmla="*/ 277 w 492"/>
                  <a:gd name="T73" fmla="*/ 125 h 519"/>
                  <a:gd name="T74" fmla="*/ 277 w 492"/>
                  <a:gd name="T75" fmla="*/ 174 h 519"/>
                  <a:gd name="T76" fmla="*/ 318 w 492"/>
                  <a:gd name="T77" fmla="*/ 204 h 519"/>
                  <a:gd name="T78" fmla="*/ 269 w 492"/>
                  <a:gd name="T79" fmla="*/ 204 h 519"/>
                  <a:gd name="T80" fmla="*/ 190 w 492"/>
                  <a:gd name="T81" fmla="*/ 61 h 519"/>
                  <a:gd name="T82" fmla="*/ 132 w 492"/>
                  <a:gd name="T83" fmla="*/ 61 h 519"/>
                  <a:gd name="T84" fmla="*/ 51 w 492"/>
                  <a:gd name="T85" fmla="*/ 6 h 519"/>
                  <a:gd name="T86" fmla="*/ 69 w 492"/>
                  <a:gd name="T87" fmla="*/ 61 h 519"/>
                  <a:gd name="T88" fmla="*/ 0 w 492"/>
                  <a:gd name="T89" fmla="*/ 61 h 519"/>
                  <a:gd name="T90" fmla="*/ 190 w 492"/>
                  <a:gd name="T91" fmla="*/ 113 h 519"/>
                  <a:gd name="T92" fmla="*/ 190 w 492"/>
                  <a:gd name="T93" fmla="*/ 61 h 519"/>
                  <a:gd name="T94" fmla="*/ 17 w 492"/>
                  <a:gd name="T95" fmla="*/ 143 h 519"/>
                  <a:gd name="T96" fmla="*/ 17 w 492"/>
                  <a:gd name="T97" fmla="*/ 192 h 519"/>
                  <a:gd name="T98" fmla="*/ 170 w 492"/>
                  <a:gd name="T99" fmla="*/ 143 h 519"/>
                  <a:gd name="T100" fmla="*/ 170 w 492"/>
                  <a:gd name="T101" fmla="*/ 222 h 519"/>
                  <a:gd name="T102" fmla="*/ 17 w 492"/>
                  <a:gd name="T103" fmla="*/ 273 h 519"/>
                  <a:gd name="T104" fmla="*/ 170 w 492"/>
                  <a:gd name="T105" fmla="*/ 273 h 519"/>
                  <a:gd name="T106" fmla="*/ 116 w 492"/>
                  <a:gd name="T107" fmla="*/ 420 h 519"/>
                  <a:gd name="T108" fmla="*/ 71 w 492"/>
                  <a:gd name="T109" fmla="*/ 420 h 519"/>
                  <a:gd name="T110" fmla="*/ 116 w 492"/>
                  <a:gd name="T111" fmla="*/ 356 h 519"/>
                  <a:gd name="T112" fmla="*/ 116 w 492"/>
                  <a:gd name="T113" fmla="*/ 420 h 519"/>
                  <a:gd name="T114" fmla="*/ 326 w 492"/>
                  <a:gd name="T115" fmla="*/ 327 h 519"/>
                  <a:gd name="T116" fmla="*/ 366 w 492"/>
                  <a:gd name="T117" fmla="*/ 327 h 519"/>
                  <a:gd name="T118" fmla="*/ 326 w 492"/>
                  <a:gd name="T119" fmla="*/ 374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2" h="519">
                    <a:moveTo>
                      <a:pt x="71" y="507"/>
                    </a:moveTo>
                    <a:lnTo>
                      <a:pt x="71" y="507"/>
                    </a:lnTo>
                    <a:lnTo>
                      <a:pt x="71" y="473"/>
                    </a:lnTo>
                    <a:lnTo>
                      <a:pt x="71" y="473"/>
                    </a:lnTo>
                    <a:lnTo>
                      <a:pt x="116" y="473"/>
                    </a:lnTo>
                    <a:lnTo>
                      <a:pt x="116" y="473"/>
                    </a:lnTo>
                    <a:lnTo>
                      <a:pt x="116" y="501"/>
                    </a:lnTo>
                    <a:lnTo>
                      <a:pt x="116" y="501"/>
                    </a:lnTo>
                    <a:lnTo>
                      <a:pt x="168" y="501"/>
                    </a:lnTo>
                    <a:lnTo>
                      <a:pt x="168" y="501"/>
                    </a:lnTo>
                    <a:lnTo>
                      <a:pt x="168" y="471"/>
                    </a:lnTo>
                    <a:lnTo>
                      <a:pt x="168" y="471"/>
                    </a:lnTo>
                    <a:lnTo>
                      <a:pt x="192" y="495"/>
                    </a:lnTo>
                    <a:lnTo>
                      <a:pt x="217" y="519"/>
                    </a:lnTo>
                    <a:lnTo>
                      <a:pt x="217" y="519"/>
                    </a:lnTo>
                    <a:lnTo>
                      <a:pt x="227" y="499"/>
                    </a:lnTo>
                    <a:lnTo>
                      <a:pt x="237" y="475"/>
                    </a:lnTo>
                    <a:lnTo>
                      <a:pt x="243" y="447"/>
                    </a:lnTo>
                    <a:lnTo>
                      <a:pt x="249" y="416"/>
                    </a:lnTo>
                    <a:lnTo>
                      <a:pt x="255" y="380"/>
                    </a:lnTo>
                    <a:lnTo>
                      <a:pt x="257" y="341"/>
                    </a:lnTo>
                    <a:lnTo>
                      <a:pt x="259" y="301"/>
                    </a:lnTo>
                    <a:lnTo>
                      <a:pt x="259" y="255"/>
                    </a:lnTo>
                    <a:lnTo>
                      <a:pt x="259" y="255"/>
                    </a:lnTo>
                    <a:lnTo>
                      <a:pt x="259" y="83"/>
                    </a:lnTo>
                    <a:lnTo>
                      <a:pt x="259" y="83"/>
                    </a:lnTo>
                    <a:lnTo>
                      <a:pt x="433" y="83"/>
                    </a:lnTo>
                    <a:lnTo>
                      <a:pt x="433" y="83"/>
                    </a:lnTo>
                    <a:lnTo>
                      <a:pt x="433" y="422"/>
                    </a:lnTo>
                    <a:lnTo>
                      <a:pt x="433" y="422"/>
                    </a:lnTo>
                    <a:lnTo>
                      <a:pt x="431" y="432"/>
                    </a:lnTo>
                    <a:lnTo>
                      <a:pt x="427" y="440"/>
                    </a:lnTo>
                    <a:lnTo>
                      <a:pt x="421" y="445"/>
                    </a:lnTo>
                    <a:lnTo>
                      <a:pt x="411" y="447"/>
                    </a:lnTo>
                    <a:lnTo>
                      <a:pt x="411" y="447"/>
                    </a:lnTo>
                    <a:lnTo>
                      <a:pt x="391" y="447"/>
                    </a:lnTo>
                    <a:lnTo>
                      <a:pt x="366" y="445"/>
                    </a:lnTo>
                    <a:lnTo>
                      <a:pt x="366" y="445"/>
                    </a:lnTo>
                    <a:lnTo>
                      <a:pt x="372" y="473"/>
                    </a:lnTo>
                    <a:lnTo>
                      <a:pt x="378" y="513"/>
                    </a:lnTo>
                    <a:lnTo>
                      <a:pt x="378" y="513"/>
                    </a:lnTo>
                    <a:lnTo>
                      <a:pt x="419" y="513"/>
                    </a:lnTo>
                    <a:lnTo>
                      <a:pt x="419" y="513"/>
                    </a:lnTo>
                    <a:lnTo>
                      <a:pt x="435" y="511"/>
                    </a:lnTo>
                    <a:lnTo>
                      <a:pt x="451" y="509"/>
                    </a:lnTo>
                    <a:lnTo>
                      <a:pt x="463" y="503"/>
                    </a:lnTo>
                    <a:lnTo>
                      <a:pt x="473" y="495"/>
                    </a:lnTo>
                    <a:lnTo>
                      <a:pt x="482" y="485"/>
                    </a:lnTo>
                    <a:lnTo>
                      <a:pt x="488" y="473"/>
                    </a:lnTo>
                    <a:lnTo>
                      <a:pt x="492" y="461"/>
                    </a:lnTo>
                    <a:lnTo>
                      <a:pt x="492" y="443"/>
                    </a:lnTo>
                    <a:lnTo>
                      <a:pt x="492" y="443"/>
                    </a:lnTo>
                    <a:lnTo>
                      <a:pt x="492" y="22"/>
                    </a:lnTo>
                    <a:lnTo>
                      <a:pt x="492" y="22"/>
                    </a:lnTo>
                    <a:lnTo>
                      <a:pt x="201" y="22"/>
                    </a:lnTo>
                    <a:lnTo>
                      <a:pt x="201" y="22"/>
                    </a:lnTo>
                    <a:lnTo>
                      <a:pt x="201" y="285"/>
                    </a:lnTo>
                    <a:lnTo>
                      <a:pt x="201" y="285"/>
                    </a:lnTo>
                    <a:lnTo>
                      <a:pt x="199" y="343"/>
                    </a:lnTo>
                    <a:lnTo>
                      <a:pt x="197" y="370"/>
                    </a:lnTo>
                    <a:lnTo>
                      <a:pt x="192" y="394"/>
                    </a:lnTo>
                    <a:lnTo>
                      <a:pt x="188" y="416"/>
                    </a:lnTo>
                    <a:lnTo>
                      <a:pt x="182" y="436"/>
                    </a:lnTo>
                    <a:lnTo>
                      <a:pt x="176" y="455"/>
                    </a:lnTo>
                    <a:lnTo>
                      <a:pt x="168" y="471"/>
                    </a:lnTo>
                    <a:lnTo>
                      <a:pt x="168" y="471"/>
                    </a:lnTo>
                    <a:lnTo>
                      <a:pt x="168" y="301"/>
                    </a:lnTo>
                    <a:lnTo>
                      <a:pt x="168" y="301"/>
                    </a:lnTo>
                    <a:lnTo>
                      <a:pt x="21" y="301"/>
                    </a:lnTo>
                    <a:lnTo>
                      <a:pt x="21" y="301"/>
                    </a:lnTo>
                    <a:lnTo>
                      <a:pt x="21" y="507"/>
                    </a:lnTo>
                    <a:lnTo>
                      <a:pt x="21" y="507"/>
                    </a:lnTo>
                    <a:lnTo>
                      <a:pt x="71" y="507"/>
                    </a:lnTo>
                    <a:lnTo>
                      <a:pt x="71" y="507"/>
                    </a:lnTo>
                    <a:close/>
                    <a:moveTo>
                      <a:pt x="326" y="447"/>
                    </a:moveTo>
                    <a:lnTo>
                      <a:pt x="326" y="447"/>
                    </a:lnTo>
                    <a:lnTo>
                      <a:pt x="326" y="422"/>
                    </a:lnTo>
                    <a:lnTo>
                      <a:pt x="326" y="422"/>
                    </a:lnTo>
                    <a:lnTo>
                      <a:pt x="415" y="422"/>
                    </a:lnTo>
                    <a:lnTo>
                      <a:pt x="415" y="422"/>
                    </a:lnTo>
                    <a:lnTo>
                      <a:pt x="415" y="281"/>
                    </a:lnTo>
                    <a:lnTo>
                      <a:pt x="415" y="281"/>
                    </a:lnTo>
                    <a:lnTo>
                      <a:pt x="277" y="281"/>
                    </a:lnTo>
                    <a:lnTo>
                      <a:pt x="277" y="281"/>
                    </a:lnTo>
                    <a:lnTo>
                      <a:pt x="277" y="447"/>
                    </a:lnTo>
                    <a:lnTo>
                      <a:pt x="277" y="447"/>
                    </a:lnTo>
                    <a:lnTo>
                      <a:pt x="326" y="447"/>
                    </a:lnTo>
                    <a:lnTo>
                      <a:pt x="326" y="447"/>
                    </a:lnTo>
                    <a:close/>
                    <a:moveTo>
                      <a:pt x="269" y="253"/>
                    </a:moveTo>
                    <a:lnTo>
                      <a:pt x="269" y="253"/>
                    </a:lnTo>
                    <a:lnTo>
                      <a:pt x="423" y="253"/>
                    </a:lnTo>
                    <a:lnTo>
                      <a:pt x="423" y="253"/>
                    </a:lnTo>
                    <a:lnTo>
                      <a:pt x="423" y="204"/>
                    </a:lnTo>
                    <a:lnTo>
                      <a:pt x="423" y="204"/>
                    </a:lnTo>
                    <a:lnTo>
                      <a:pt x="372" y="204"/>
                    </a:lnTo>
                    <a:lnTo>
                      <a:pt x="372" y="204"/>
                    </a:lnTo>
                    <a:lnTo>
                      <a:pt x="372" y="174"/>
                    </a:lnTo>
                    <a:lnTo>
                      <a:pt x="372" y="174"/>
                    </a:lnTo>
                    <a:lnTo>
                      <a:pt x="419" y="174"/>
                    </a:lnTo>
                    <a:lnTo>
                      <a:pt x="419" y="174"/>
                    </a:lnTo>
                    <a:lnTo>
                      <a:pt x="419" y="125"/>
                    </a:lnTo>
                    <a:lnTo>
                      <a:pt x="419" y="125"/>
                    </a:lnTo>
                    <a:lnTo>
                      <a:pt x="372" y="125"/>
                    </a:lnTo>
                    <a:lnTo>
                      <a:pt x="372" y="125"/>
                    </a:lnTo>
                    <a:lnTo>
                      <a:pt x="372" y="93"/>
                    </a:lnTo>
                    <a:lnTo>
                      <a:pt x="372" y="93"/>
                    </a:lnTo>
                    <a:lnTo>
                      <a:pt x="318" y="93"/>
                    </a:lnTo>
                    <a:lnTo>
                      <a:pt x="318" y="93"/>
                    </a:lnTo>
                    <a:lnTo>
                      <a:pt x="318" y="125"/>
                    </a:lnTo>
                    <a:lnTo>
                      <a:pt x="318" y="125"/>
                    </a:lnTo>
                    <a:lnTo>
                      <a:pt x="277" y="125"/>
                    </a:lnTo>
                    <a:lnTo>
                      <a:pt x="277" y="125"/>
                    </a:lnTo>
                    <a:lnTo>
                      <a:pt x="277" y="174"/>
                    </a:lnTo>
                    <a:lnTo>
                      <a:pt x="277" y="174"/>
                    </a:lnTo>
                    <a:lnTo>
                      <a:pt x="318" y="174"/>
                    </a:lnTo>
                    <a:lnTo>
                      <a:pt x="318" y="174"/>
                    </a:lnTo>
                    <a:lnTo>
                      <a:pt x="318" y="204"/>
                    </a:lnTo>
                    <a:lnTo>
                      <a:pt x="318" y="204"/>
                    </a:lnTo>
                    <a:lnTo>
                      <a:pt x="269" y="204"/>
                    </a:lnTo>
                    <a:lnTo>
                      <a:pt x="269" y="204"/>
                    </a:lnTo>
                    <a:lnTo>
                      <a:pt x="269" y="253"/>
                    </a:lnTo>
                    <a:lnTo>
                      <a:pt x="269" y="253"/>
                    </a:lnTo>
                    <a:close/>
                    <a:moveTo>
                      <a:pt x="190" y="61"/>
                    </a:moveTo>
                    <a:lnTo>
                      <a:pt x="190" y="61"/>
                    </a:lnTo>
                    <a:lnTo>
                      <a:pt x="132" y="61"/>
                    </a:lnTo>
                    <a:lnTo>
                      <a:pt x="132" y="61"/>
                    </a:lnTo>
                    <a:lnTo>
                      <a:pt x="122" y="0"/>
                    </a:lnTo>
                    <a:lnTo>
                      <a:pt x="122" y="0"/>
                    </a:lnTo>
                    <a:lnTo>
                      <a:pt x="51" y="6"/>
                    </a:lnTo>
                    <a:lnTo>
                      <a:pt x="51" y="6"/>
                    </a:lnTo>
                    <a:lnTo>
                      <a:pt x="61" y="32"/>
                    </a:lnTo>
                    <a:lnTo>
                      <a:pt x="69" y="61"/>
                    </a:lnTo>
                    <a:lnTo>
                      <a:pt x="69" y="61"/>
                    </a:lnTo>
                    <a:lnTo>
                      <a:pt x="0" y="61"/>
                    </a:lnTo>
                    <a:lnTo>
                      <a:pt x="0" y="61"/>
                    </a:lnTo>
                    <a:lnTo>
                      <a:pt x="0" y="113"/>
                    </a:lnTo>
                    <a:lnTo>
                      <a:pt x="0" y="113"/>
                    </a:lnTo>
                    <a:lnTo>
                      <a:pt x="190" y="113"/>
                    </a:lnTo>
                    <a:lnTo>
                      <a:pt x="190" y="113"/>
                    </a:lnTo>
                    <a:lnTo>
                      <a:pt x="190" y="61"/>
                    </a:lnTo>
                    <a:lnTo>
                      <a:pt x="190" y="61"/>
                    </a:lnTo>
                    <a:close/>
                    <a:moveTo>
                      <a:pt x="170" y="143"/>
                    </a:moveTo>
                    <a:lnTo>
                      <a:pt x="170" y="143"/>
                    </a:lnTo>
                    <a:lnTo>
                      <a:pt x="17" y="143"/>
                    </a:lnTo>
                    <a:lnTo>
                      <a:pt x="17" y="143"/>
                    </a:lnTo>
                    <a:lnTo>
                      <a:pt x="17" y="192"/>
                    </a:lnTo>
                    <a:lnTo>
                      <a:pt x="17" y="192"/>
                    </a:lnTo>
                    <a:lnTo>
                      <a:pt x="170" y="192"/>
                    </a:lnTo>
                    <a:lnTo>
                      <a:pt x="170" y="192"/>
                    </a:lnTo>
                    <a:lnTo>
                      <a:pt x="170" y="143"/>
                    </a:lnTo>
                    <a:lnTo>
                      <a:pt x="170" y="143"/>
                    </a:lnTo>
                    <a:close/>
                    <a:moveTo>
                      <a:pt x="170" y="222"/>
                    </a:moveTo>
                    <a:lnTo>
                      <a:pt x="170" y="222"/>
                    </a:lnTo>
                    <a:lnTo>
                      <a:pt x="17" y="222"/>
                    </a:lnTo>
                    <a:lnTo>
                      <a:pt x="17" y="222"/>
                    </a:lnTo>
                    <a:lnTo>
                      <a:pt x="17" y="273"/>
                    </a:lnTo>
                    <a:lnTo>
                      <a:pt x="17" y="273"/>
                    </a:lnTo>
                    <a:lnTo>
                      <a:pt x="170" y="273"/>
                    </a:lnTo>
                    <a:lnTo>
                      <a:pt x="170" y="273"/>
                    </a:lnTo>
                    <a:lnTo>
                      <a:pt x="170" y="222"/>
                    </a:lnTo>
                    <a:lnTo>
                      <a:pt x="170" y="222"/>
                    </a:lnTo>
                    <a:close/>
                    <a:moveTo>
                      <a:pt x="116" y="420"/>
                    </a:moveTo>
                    <a:lnTo>
                      <a:pt x="116" y="420"/>
                    </a:lnTo>
                    <a:lnTo>
                      <a:pt x="71" y="420"/>
                    </a:lnTo>
                    <a:lnTo>
                      <a:pt x="71" y="420"/>
                    </a:lnTo>
                    <a:lnTo>
                      <a:pt x="71" y="356"/>
                    </a:lnTo>
                    <a:lnTo>
                      <a:pt x="71" y="356"/>
                    </a:lnTo>
                    <a:lnTo>
                      <a:pt x="116" y="356"/>
                    </a:lnTo>
                    <a:lnTo>
                      <a:pt x="116" y="356"/>
                    </a:lnTo>
                    <a:lnTo>
                      <a:pt x="116" y="420"/>
                    </a:lnTo>
                    <a:lnTo>
                      <a:pt x="116" y="420"/>
                    </a:lnTo>
                    <a:close/>
                    <a:moveTo>
                      <a:pt x="326" y="374"/>
                    </a:moveTo>
                    <a:lnTo>
                      <a:pt x="326" y="374"/>
                    </a:lnTo>
                    <a:lnTo>
                      <a:pt x="326" y="327"/>
                    </a:lnTo>
                    <a:lnTo>
                      <a:pt x="326" y="327"/>
                    </a:lnTo>
                    <a:lnTo>
                      <a:pt x="366" y="327"/>
                    </a:lnTo>
                    <a:lnTo>
                      <a:pt x="366" y="327"/>
                    </a:lnTo>
                    <a:lnTo>
                      <a:pt x="366" y="374"/>
                    </a:lnTo>
                    <a:lnTo>
                      <a:pt x="366" y="374"/>
                    </a:lnTo>
                    <a:lnTo>
                      <a:pt x="326" y="374"/>
                    </a:lnTo>
                    <a:lnTo>
                      <a:pt x="326" y="37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8" name="Freeform 54">
                <a:extLst>
                  <a:ext uri="{FF2B5EF4-FFF2-40B4-BE49-F238E27FC236}">
                    <a16:creationId xmlns:a16="http://schemas.microsoft.com/office/drawing/2014/main" id="{492573FB-21B9-4A52-A1BA-1C376933786F}"/>
                  </a:ext>
                </a:extLst>
              </p:cNvPr>
              <p:cNvSpPr>
                <a:spLocks noEditPoints="1"/>
              </p:cNvSpPr>
              <p:nvPr/>
            </p:nvSpPr>
            <p:spPr bwMode="auto">
              <a:xfrm>
                <a:off x="18890" y="955"/>
                <a:ext cx="511" cy="513"/>
              </a:xfrm>
              <a:custGeom>
                <a:avLst/>
                <a:gdLst>
                  <a:gd name="T0" fmla="*/ 416 w 511"/>
                  <a:gd name="T1" fmla="*/ 426 h 513"/>
                  <a:gd name="T2" fmla="*/ 392 w 511"/>
                  <a:gd name="T3" fmla="*/ 436 h 513"/>
                  <a:gd name="T4" fmla="*/ 380 w 511"/>
                  <a:gd name="T5" fmla="*/ 436 h 513"/>
                  <a:gd name="T6" fmla="*/ 360 w 511"/>
                  <a:gd name="T7" fmla="*/ 428 h 513"/>
                  <a:gd name="T8" fmla="*/ 352 w 511"/>
                  <a:gd name="T9" fmla="*/ 404 h 513"/>
                  <a:gd name="T10" fmla="*/ 352 w 511"/>
                  <a:gd name="T11" fmla="*/ 273 h 513"/>
                  <a:gd name="T12" fmla="*/ 503 w 511"/>
                  <a:gd name="T13" fmla="*/ 200 h 513"/>
                  <a:gd name="T14" fmla="*/ 293 w 511"/>
                  <a:gd name="T15" fmla="*/ 200 h 513"/>
                  <a:gd name="T16" fmla="*/ 216 w 511"/>
                  <a:gd name="T17" fmla="*/ 0 h 513"/>
                  <a:gd name="T18" fmla="*/ 216 w 511"/>
                  <a:gd name="T19" fmla="*/ 200 h 513"/>
                  <a:gd name="T20" fmla="*/ 8 w 511"/>
                  <a:gd name="T21" fmla="*/ 273 h 513"/>
                  <a:gd name="T22" fmla="*/ 135 w 511"/>
                  <a:gd name="T23" fmla="*/ 273 h 513"/>
                  <a:gd name="T24" fmla="*/ 123 w 511"/>
                  <a:gd name="T25" fmla="*/ 346 h 513"/>
                  <a:gd name="T26" fmla="*/ 103 w 511"/>
                  <a:gd name="T27" fmla="*/ 382 h 513"/>
                  <a:gd name="T28" fmla="*/ 32 w 511"/>
                  <a:gd name="T29" fmla="*/ 438 h 513"/>
                  <a:gd name="T30" fmla="*/ 26 w 511"/>
                  <a:gd name="T31" fmla="*/ 481 h 513"/>
                  <a:gd name="T32" fmla="*/ 75 w 511"/>
                  <a:gd name="T33" fmla="*/ 507 h 513"/>
                  <a:gd name="T34" fmla="*/ 125 w 511"/>
                  <a:gd name="T35" fmla="*/ 477 h 513"/>
                  <a:gd name="T36" fmla="*/ 164 w 511"/>
                  <a:gd name="T37" fmla="*/ 441 h 513"/>
                  <a:gd name="T38" fmla="*/ 192 w 511"/>
                  <a:gd name="T39" fmla="*/ 394 h 513"/>
                  <a:gd name="T40" fmla="*/ 210 w 511"/>
                  <a:gd name="T41" fmla="*/ 337 h 513"/>
                  <a:gd name="T42" fmla="*/ 216 w 511"/>
                  <a:gd name="T43" fmla="*/ 273 h 513"/>
                  <a:gd name="T44" fmla="*/ 277 w 511"/>
                  <a:gd name="T45" fmla="*/ 273 h 513"/>
                  <a:gd name="T46" fmla="*/ 277 w 511"/>
                  <a:gd name="T47" fmla="*/ 441 h 513"/>
                  <a:gd name="T48" fmla="*/ 297 w 511"/>
                  <a:gd name="T49" fmla="*/ 483 h 513"/>
                  <a:gd name="T50" fmla="*/ 340 w 511"/>
                  <a:gd name="T51" fmla="*/ 503 h 513"/>
                  <a:gd name="T52" fmla="*/ 408 w 511"/>
                  <a:gd name="T53" fmla="*/ 505 h 513"/>
                  <a:gd name="T54" fmla="*/ 449 w 511"/>
                  <a:gd name="T55" fmla="*/ 499 h 513"/>
                  <a:gd name="T56" fmla="*/ 477 w 511"/>
                  <a:gd name="T57" fmla="*/ 483 h 513"/>
                  <a:gd name="T58" fmla="*/ 491 w 511"/>
                  <a:gd name="T59" fmla="*/ 453 h 513"/>
                  <a:gd name="T60" fmla="*/ 511 w 511"/>
                  <a:gd name="T61" fmla="*/ 339 h 513"/>
                  <a:gd name="T62" fmla="*/ 437 w 511"/>
                  <a:gd name="T63" fmla="*/ 315 h 513"/>
                  <a:gd name="T64" fmla="*/ 422 w 511"/>
                  <a:gd name="T65" fmla="*/ 418 h 513"/>
                  <a:gd name="T66" fmla="*/ 323 w 511"/>
                  <a:gd name="T67" fmla="*/ 143 h 513"/>
                  <a:gd name="T68" fmla="*/ 400 w 511"/>
                  <a:gd name="T69" fmla="*/ 170 h 513"/>
                  <a:gd name="T70" fmla="*/ 483 w 511"/>
                  <a:gd name="T71" fmla="*/ 77 h 513"/>
                  <a:gd name="T72" fmla="*/ 418 w 511"/>
                  <a:gd name="T73" fmla="*/ 28 h 513"/>
                  <a:gd name="T74" fmla="*/ 323 w 511"/>
                  <a:gd name="T75" fmla="*/ 143 h 513"/>
                  <a:gd name="T76" fmla="*/ 30 w 511"/>
                  <a:gd name="T77" fmla="*/ 73 h 513"/>
                  <a:gd name="T78" fmla="*/ 125 w 511"/>
                  <a:gd name="T79" fmla="*/ 186 h 513"/>
                  <a:gd name="T80" fmla="*/ 188 w 511"/>
                  <a:gd name="T81" fmla="*/ 137 h 513"/>
                  <a:gd name="T82" fmla="*/ 87 w 511"/>
                  <a:gd name="T83" fmla="*/ 2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1" h="513">
                    <a:moveTo>
                      <a:pt x="422" y="418"/>
                    </a:moveTo>
                    <a:lnTo>
                      <a:pt x="422" y="418"/>
                    </a:lnTo>
                    <a:lnTo>
                      <a:pt x="416" y="426"/>
                    </a:lnTo>
                    <a:lnTo>
                      <a:pt x="410" y="432"/>
                    </a:lnTo>
                    <a:lnTo>
                      <a:pt x="402" y="436"/>
                    </a:lnTo>
                    <a:lnTo>
                      <a:pt x="392" y="436"/>
                    </a:lnTo>
                    <a:lnTo>
                      <a:pt x="392" y="436"/>
                    </a:lnTo>
                    <a:lnTo>
                      <a:pt x="380" y="436"/>
                    </a:lnTo>
                    <a:lnTo>
                      <a:pt x="380" y="436"/>
                    </a:lnTo>
                    <a:lnTo>
                      <a:pt x="368" y="434"/>
                    </a:lnTo>
                    <a:lnTo>
                      <a:pt x="364" y="432"/>
                    </a:lnTo>
                    <a:lnTo>
                      <a:pt x="360" y="428"/>
                    </a:lnTo>
                    <a:lnTo>
                      <a:pt x="356" y="424"/>
                    </a:lnTo>
                    <a:lnTo>
                      <a:pt x="354" y="418"/>
                    </a:lnTo>
                    <a:lnTo>
                      <a:pt x="352" y="404"/>
                    </a:lnTo>
                    <a:lnTo>
                      <a:pt x="352" y="404"/>
                    </a:lnTo>
                    <a:lnTo>
                      <a:pt x="352" y="273"/>
                    </a:lnTo>
                    <a:lnTo>
                      <a:pt x="352" y="273"/>
                    </a:lnTo>
                    <a:lnTo>
                      <a:pt x="503" y="273"/>
                    </a:lnTo>
                    <a:lnTo>
                      <a:pt x="503" y="273"/>
                    </a:lnTo>
                    <a:lnTo>
                      <a:pt x="503" y="200"/>
                    </a:lnTo>
                    <a:lnTo>
                      <a:pt x="503" y="200"/>
                    </a:lnTo>
                    <a:lnTo>
                      <a:pt x="293" y="200"/>
                    </a:lnTo>
                    <a:lnTo>
                      <a:pt x="293" y="200"/>
                    </a:lnTo>
                    <a:lnTo>
                      <a:pt x="293" y="0"/>
                    </a:lnTo>
                    <a:lnTo>
                      <a:pt x="293" y="0"/>
                    </a:lnTo>
                    <a:lnTo>
                      <a:pt x="216" y="0"/>
                    </a:lnTo>
                    <a:lnTo>
                      <a:pt x="216" y="0"/>
                    </a:lnTo>
                    <a:lnTo>
                      <a:pt x="216" y="200"/>
                    </a:lnTo>
                    <a:lnTo>
                      <a:pt x="216" y="200"/>
                    </a:lnTo>
                    <a:lnTo>
                      <a:pt x="8" y="200"/>
                    </a:lnTo>
                    <a:lnTo>
                      <a:pt x="8" y="200"/>
                    </a:lnTo>
                    <a:lnTo>
                      <a:pt x="8" y="273"/>
                    </a:lnTo>
                    <a:lnTo>
                      <a:pt x="8" y="273"/>
                    </a:lnTo>
                    <a:lnTo>
                      <a:pt x="135" y="273"/>
                    </a:lnTo>
                    <a:lnTo>
                      <a:pt x="135" y="273"/>
                    </a:lnTo>
                    <a:lnTo>
                      <a:pt x="133" y="303"/>
                    </a:lnTo>
                    <a:lnTo>
                      <a:pt x="127" y="331"/>
                    </a:lnTo>
                    <a:lnTo>
                      <a:pt x="123" y="346"/>
                    </a:lnTo>
                    <a:lnTo>
                      <a:pt x="117" y="358"/>
                    </a:lnTo>
                    <a:lnTo>
                      <a:pt x="109" y="370"/>
                    </a:lnTo>
                    <a:lnTo>
                      <a:pt x="103" y="382"/>
                    </a:lnTo>
                    <a:lnTo>
                      <a:pt x="83" y="402"/>
                    </a:lnTo>
                    <a:lnTo>
                      <a:pt x="59" y="422"/>
                    </a:lnTo>
                    <a:lnTo>
                      <a:pt x="32" y="438"/>
                    </a:lnTo>
                    <a:lnTo>
                      <a:pt x="0" y="453"/>
                    </a:lnTo>
                    <a:lnTo>
                      <a:pt x="0" y="453"/>
                    </a:lnTo>
                    <a:lnTo>
                      <a:pt x="26" y="481"/>
                    </a:lnTo>
                    <a:lnTo>
                      <a:pt x="55" y="513"/>
                    </a:lnTo>
                    <a:lnTo>
                      <a:pt x="55" y="513"/>
                    </a:lnTo>
                    <a:lnTo>
                      <a:pt x="75" y="507"/>
                    </a:lnTo>
                    <a:lnTo>
                      <a:pt x="93" y="497"/>
                    </a:lnTo>
                    <a:lnTo>
                      <a:pt x="109" y="489"/>
                    </a:lnTo>
                    <a:lnTo>
                      <a:pt x="125" y="477"/>
                    </a:lnTo>
                    <a:lnTo>
                      <a:pt x="140" y="467"/>
                    </a:lnTo>
                    <a:lnTo>
                      <a:pt x="152" y="455"/>
                    </a:lnTo>
                    <a:lnTo>
                      <a:pt x="164" y="441"/>
                    </a:lnTo>
                    <a:lnTo>
                      <a:pt x="176" y="426"/>
                    </a:lnTo>
                    <a:lnTo>
                      <a:pt x="184" y="410"/>
                    </a:lnTo>
                    <a:lnTo>
                      <a:pt x="192" y="394"/>
                    </a:lnTo>
                    <a:lnTo>
                      <a:pt x="200" y="376"/>
                    </a:lnTo>
                    <a:lnTo>
                      <a:pt x="206" y="358"/>
                    </a:lnTo>
                    <a:lnTo>
                      <a:pt x="210" y="337"/>
                    </a:lnTo>
                    <a:lnTo>
                      <a:pt x="212" y="317"/>
                    </a:lnTo>
                    <a:lnTo>
                      <a:pt x="214" y="295"/>
                    </a:lnTo>
                    <a:lnTo>
                      <a:pt x="216" y="273"/>
                    </a:lnTo>
                    <a:lnTo>
                      <a:pt x="216" y="273"/>
                    </a:lnTo>
                    <a:lnTo>
                      <a:pt x="277" y="273"/>
                    </a:lnTo>
                    <a:lnTo>
                      <a:pt x="277" y="273"/>
                    </a:lnTo>
                    <a:lnTo>
                      <a:pt x="277" y="420"/>
                    </a:lnTo>
                    <a:lnTo>
                      <a:pt x="277" y="420"/>
                    </a:lnTo>
                    <a:lnTo>
                      <a:pt x="277" y="441"/>
                    </a:lnTo>
                    <a:lnTo>
                      <a:pt x="281" y="457"/>
                    </a:lnTo>
                    <a:lnTo>
                      <a:pt x="289" y="471"/>
                    </a:lnTo>
                    <a:lnTo>
                      <a:pt x="297" y="483"/>
                    </a:lnTo>
                    <a:lnTo>
                      <a:pt x="309" y="493"/>
                    </a:lnTo>
                    <a:lnTo>
                      <a:pt x="323" y="499"/>
                    </a:lnTo>
                    <a:lnTo>
                      <a:pt x="340" y="503"/>
                    </a:lnTo>
                    <a:lnTo>
                      <a:pt x="360" y="505"/>
                    </a:lnTo>
                    <a:lnTo>
                      <a:pt x="360" y="505"/>
                    </a:lnTo>
                    <a:lnTo>
                      <a:pt x="408" y="505"/>
                    </a:lnTo>
                    <a:lnTo>
                      <a:pt x="408" y="505"/>
                    </a:lnTo>
                    <a:lnTo>
                      <a:pt x="431" y="503"/>
                    </a:lnTo>
                    <a:lnTo>
                      <a:pt x="449" y="499"/>
                    </a:lnTo>
                    <a:lnTo>
                      <a:pt x="465" y="493"/>
                    </a:lnTo>
                    <a:lnTo>
                      <a:pt x="477" y="483"/>
                    </a:lnTo>
                    <a:lnTo>
                      <a:pt x="477" y="483"/>
                    </a:lnTo>
                    <a:lnTo>
                      <a:pt x="481" y="475"/>
                    </a:lnTo>
                    <a:lnTo>
                      <a:pt x="487" y="465"/>
                    </a:lnTo>
                    <a:lnTo>
                      <a:pt x="491" y="453"/>
                    </a:lnTo>
                    <a:lnTo>
                      <a:pt x="495" y="436"/>
                    </a:lnTo>
                    <a:lnTo>
                      <a:pt x="503" y="394"/>
                    </a:lnTo>
                    <a:lnTo>
                      <a:pt x="511" y="339"/>
                    </a:lnTo>
                    <a:lnTo>
                      <a:pt x="511" y="339"/>
                    </a:lnTo>
                    <a:lnTo>
                      <a:pt x="437" y="315"/>
                    </a:lnTo>
                    <a:lnTo>
                      <a:pt x="437" y="315"/>
                    </a:lnTo>
                    <a:lnTo>
                      <a:pt x="429" y="384"/>
                    </a:lnTo>
                    <a:lnTo>
                      <a:pt x="425" y="406"/>
                    </a:lnTo>
                    <a:lnTo>
                      <a:pt x="422" y="418"/>
                    </a:lnTo>
                    <a:lnTo>
                      <a:pt x="422" y="418"/>
                    </a:lnTo>
                    <a:close/>
                    <a:moveTo>
                      <a:pt x="323" y="143"/>
                    </a:moveTo>
                    <a:lnTo>
                      <a:pt x="323" y="143"/>
                    </a:lnTo>
                    <a:lnTo>
                      <a:pt x="378" y="190"/>
                    </a:lnTo>
                    <a:lnTo>
                      <a:pt x="378" y="190"/>
                    </a:lnTo>
                    <a:lnTo>
                      <a:pt x="400" y="170"/>
                    </a:lnTo>
                    <a:lnTo>
                      <a:pt x="425" y="145"/>
                    </a:lnTo>
                    <a:lnTo>
                      <a:pt x="453" y="113"/>
                    </a:lnTo>
                    <a:lnTo>
                      <a:pt x="483" y="77"/>
                    </a:lnTo>
                    <a:lnTo>
                      <a:pt x="483" y="77"/>
                    </a:lnTo>
                    <a:lnTo>
                      <a:pt x="418" y="28"/>
                    </a:lnTo>
                    <a:lnTo>
                      <a:pt x="418" y="28"/>
                    </a:lnTo>
                    <a:lnTo>
                      <a:pt x="368" y="93"/>
                    </a:lnTo>
                    <a:lnTo>
                      <a:pt x="344" y="119"/>
                    </a:lnTo>
                    <a:lnTo>
                      <a:pt x="323" y="143"/>
                    </a:lnTo>
                    <a:lnTo>
                      <a:pt x="323" y="143"/>
                    </a:lnTo>
                    <a:lnTo>
                      <a:pt x="323" y="143"/>
                    </a:lnTo>
                    <a:close/>
                    <a:moveTo>
                      <a:pt x="30" y="73"/>
                    </a:moveTo>
                    <a:lnTo>
                      <a:pt x="30" y="73"/>
                    </a:lnTo>
                    <a:lnTo>
                      <a:pt x="75" y="125"/>
                    </a:lnTo>
                    <a:lnTo>
                      <a:pt x="125" y="186"/>
                    </a:lnTo>
                    <a:lnTo>
                      <a:pt x="125" y="186"/>
                    </a:lnTo>
                    <a:lnTo>
                      <a:pt x="188" y="137"/>
                    </a:lnTo>
                    <a:lnTo>
                      <a:pt x="188" y="137"/>
                    </a:lnTo>
                    <a:lnTo>
                      <a:pt x="144" y="89"/>
                    </a:lnTo>
                    <a:lnTo>
                      <a:pt x="87" y="28"/>
                    </a:lnTo>
                    <a:lnTo>
                      <a:pt x="87" y="28"/>
                    </a:lnTo>
                    <a:lnTo>
                      <a:pt x="30" y="73"/>
                    </a:lnTo>
                    <a:lnTo>
                      <a:pt x="30" y="73"/>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9" name="Freeform 55">
                <a:extLst>
                  <a:ext uri="{FF2B5EF4-FFF2-40B4-BE49-F238E27FC236}">
                    <a16:creationId xmlns:a16="http://schemas.microsoft.com/office/drawing/2014/main" id="{0527997E-077B-413F-B902-31A2B97B52C5}"/>
                  </a:ext>
                </a:extLst>
              </p:cNvPr>
              <p:cNvSpPr>
                <a:spLocks/>
              </p:cNvSpPr>
              <p:nvPr/>
            </p:nvSpPr>
            <p:spPr bwMode="auto">
              <a:xfrm>
                <a:off x="19600" y="1216"/>
                <a:ext cx="151" cy="54"/>
              </a:xfrm>
              <a:custGeom>
                <a:avLst/>
                <a:gdLst>
                  <a:gd name="T0" fmla="*/ 151 w 151"/>
                  <a:gd name="T1" fmla="*/ 54 h 54"/>
                  <a:gd name="T2" fmla="*/ 151 w 151"/>
                  <a:gd name="T3" fmla="*/ 0 h 54"/>
                  <a:gd name="T4" fmla="*/ 0 w 151"/>
                  <a:gd name="T5" fmla="*/ 0 h 54"/>
                  <a:gd name="T6" fmla="*/ 0 w 151"/>
                  <a:gd name="T7" fmla="*/ 54 h 54"/>
                  <a:gd name="T8" fmla="*/ 151 w 151"/>
                  <a:gd name="T9" fmla="*/ 54 h 54"/>
                  <a:gd name="T10" fmla="*/ 151 w 151"/>
                  <a:gd name="T11" fmla="*/ 54 h 54"/>
                  <a:gd name="T12" fmla="*/ 151 w 151"/>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151" h="54">
                    <a:moveTo>
                      <a:pt x="151" y="54"/>
                    </a:moveTo>
                    <a:lnTo>
                      <a:pt x="151" y="0"/>
                    </a:lnTo>
                    <a:lnTo>
                      <a:pt x="0" y="0"/>
                    </a:lnTo>
                    <a:lnTo>
                      <a:pt x="0" y="54"/>
                    </a:lnTo>
                    <a:lnTo>
                      <a:pt x="151" y="54"/>
                    </a:lnTo>
                    <a:lnTo>
                      <a:pt x="151" y="54"/>
                    </a:lnTo>
                    <a:lnTo>
                      <a:pt x="151" y="5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0" name="Rectangle 56">
                <a:extLst>
                  <a:ext uri="{FF2B5EF4-FFF2-40B4-BE49-F238E27FC236}">
                    <a16:creationId xmlns:a16="http://schemas.microsoft.com/office/drawing/2014/main" id="{038DE493-F37E-4ED8-9755-8520BC2D4101}"/>
                  </a:ext>
                </a:extLst>
              </p:cNvPr>
              <p:cNvSpPr>
                <a:spLocks noChangeArrowheads="1"/>
              </p:cNvSpPr>
              <p:nvPr/>
            </p:nvSpPr>
            <p:spPr bwMode="auto">
              <a:xfrm>
                <a:off x="18110" y="-1086"/>
                <a:ext cx="1174" cy="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900" b="0"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rPr>
                  <a:t>知久</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51" name="Rectangle 57">
                <a:extLst>
                  <a:ext uri="{FF2B5EF4-FFF2-40B4-BE49-F238E27FC236}">
                    <a16:creationId xmlns:a16="http://schemas.microsoft.com/office/drawing/2014/main" id="{8A395813-090E-44B0-B1AD-2B5995B83F45}"/>
                  </a:ext>
                </a:extLst>
              </p:cNvPr>
              <p:cNvSpPr>
                <a:spLocks noChangeArrowheads="1"/>
              </p:cNvSpPr>
              <p:nvPr/>
            </p:nvSpPr>
            <p:spPr bwMode="auto">
              <a:xfrm>
                <a:off x="19187" y="-1086"/>
                <a:ext cx="1174" cy="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900" b="0"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rPr>
                  <a:t>直樹</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52" name="Rectangle 58">
                <a:extLst>
                  <a:ext uri="{FF2B5EF4-FFF2-40B4-BE49-F238E27FC236}">
                    <a16:creationId xmlns:a16="http://schemas.microsoft.com/office/drawing/2014/main" id="{98A1ECAA-FD11-4614-A111-289EBD92932E}"/>
                  </a:ext>
                </a:extLst>
              </p:cNvPr>
              <p:cNvSpPr>
                <a:spLocks noChangeArrowheads="1"/>
              </p:cNvSpPr>
              <p:nvPr/>
            </p:nvSpPr>
            <p:spPr bwMode="auto">
              <a:xfrm>
                <a:off x="20262" y="-1086"/>
                <a:ext cx="342" cy="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900" b="0"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53" name="Rectangle 59">
                <a:extLst>
                  <a:ext uri="{FF2B5EF4-FFF2-40B4-BE49-F238E27FC236}">
                    <a16:creationId xmlns:a16="http://schemas.microsoft.com/office/drawing/2014/main" id="{F69F0EAB-1C63-4E6D-BFD6-4A5BE89CB9F3}"/>
                  </a:ext>
                </a:extLst>
              </p:cNvPr>
              <p:cNvSpPr>
                <a:spLocks noChangeArrowheads="1"/>
              </p:cNvSpPr>
              <p:nvPr/>
            </p:nvSpPr>
            <p:spPr bwMode="auto">
              <a:xfrm>
                <a:off x="20515" y="-1086"/>
                <a:ext cx="1174" cy="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900" b="0"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rPr>
                  <a:t>芝田</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54" name="Rectangle 60">
                <a:extLst>
                  <a:ext uri="{FF2B5EF4-FFF2-40B4-BE49-F238E27FC236}">
                    <a16:creationId xmlns:a16="http://schemas.microsoft.com/office/drawing/2014/main" id="{910DAB4E-2824-49CA-8E31-55347F732F71}"/>
                  </a:ext>
                </a:extLst>
              </p:cNvPr>
              <p:cNvSpPr>
                <a:spLocks noChangeArrowheads="1"/>
              </p:cNvSpPr>
              <p:nvPr/>
            </p:nvSpPr>
            <p:spPr bwMode="auto">
              <a:xfrm>
                <a:off x="21593" y="-1086"/>
                <a:ext cx="1174" cy="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900" b="0"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rPr>
                  <a:t>裕登</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55" name="Rectangle 61">
                <a:extLst>
                  <a:ext uri="{FF2B5EF4-FFF2-40B4-BE49-F238E27FC236}">
                    <a16:creationId xmlns:a16="http://schemas.microsoft.com/office/drawing/2014/main" id="{B4A9F4D4-8A4B-4BF6-9900-91F7499432B7}"/>
                  </a:ext>
                </a:extLst>
              </p:cNvPr>
              <p:cNvSpPr>
                <a:spLocks noChangeArrowheads="1"/>
              </p:cNvSpPr>
              <p:nvPr/>
            </p:nvSpPr>
            <p:spPr bwMode="auto">
              <a:xfrm>
                <a:off x="22670" y="-1086"/>
                <a:ext cx="342" cy="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900" b="0"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56" name="Rectangle 62">
                <a:extLst>
                  <a:ext uri="{FF2B5EF4-FFF2-40B4-BE49-F238E27FC236}">
                    <a16:creationId xmlns:a16="http://schemas.microsoft.com/office/drawing/2014/main" id="{A4C80A59-7109-422F-AD47-7351BB0D3153}"/>
                  </a:ext>
                </a:extLst>
              </p:cNvPr>
              <p:cNvSpPr>
                <a:spLocks noChangeArrowheads="1"/>
              </p:cNvSpPr>
              <p:nvPr/>
            </p:nvSpPr>
            <p:spPr bwMode="auto">
              <a:xfrm>
                <a:off x="22923" y="-1086"/>
                <a:ext cx="701" cy="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900" b="0"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rPr>
                  <a:t>冀</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57" name="Rectangle 63">
                <a:extLst>
                  <a:ext uri="{FF2B5EF4-FFF2-40B4-BE49-F238E27FC236}">
                    <a16:creationId xmlns:a16="http://schemas.microsoft.com/office/drawing/2014/main" id="{7835BC40-0548-4532-9472-F8A940107AC5}"/>
                  </a:ext>
                </a:extLst>
              </p:cNvPr>
              <p:cNvSpPr>
                <a:spLocks noChangeArrowheads="1"/>
              </p:cNvSpPr>
              <p:nvPr/>
            </p:nvSpPr>
            <p:spPr bwMode="auto">
              <a:xfrm>
                <a:off x="23531" y="-1086"/>
                <a:ext cx="701" cy="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900" b="0"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rPr>
                  <a:t>翼</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1088" name="Picture 64">
                <a:extLst>
                  <a:ext uri="{FF2B5EF4-FFF2-40B4-BE49-F238E27FC236}">
                    <a16:creationId xmlns:a16="http://schemas.microsoft.com/office/drawing/2014/main" id="{C90744AC-15F7-4507-8CDC-9A4BCC7216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8" y="-3158"/>
                <a:ext cx="6161" cy="2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8" name="Freeform 65">
                <a:extLst>
                  <a:ext uri="{FF2B5EF4-FFF2-40B4-BE49-F238E27FC236}">
                    <a16:creationId xmlns:a16="http://schemas.microsoft.com/office/drawing/2014/main" id="{12F6EE93-4D50-440E-AAF4-49E9FEB30431}"/>
                  </a:ext>
                </a:extLst>
              </p:cNvPr>
              <p:cNvSpPr>
                <a:spLocks/>
              </p:cNvSpPr>
              <p:nvPr/>
            </p:nvSpPr>
            <p:spPr bwMode="auto">
              <a:xfrm>
                <a:off x="-7195" y="4591"/>
                <a:ext cx="6210" cy="1132"/>
              </a:xfrm>
              <a:custGeom>
                <a:avLst/>
                <a:gdLst>
                  <a:gd name="T0" fmla="*/ 6210 w 6210"/>
                  <a:gd name="T1" fmla="*/ 1132 h 1132"/>
                  <a:gd name="T2" fmla="*/ 0 w 6210"/>
                  <a:gd name="T3" fmla="*/ 1132 h 1132"/>
                  <a:gd name="T4" fmla="*/ 0 w 6210"/>
                  <a:gd name="T5" fmla="*/ 0 h 1132"/>
                  <a:gd name="T6" fmla="*/ 6210 w 6210"/>
                  <a:gd name="T7" fmla="*/ 0 h 1132"/>
                  <a:gd name="T8" fmla="*/ 6210 w 6210"/>
                  <a:gd name="T9" fmla="*/ 1132 h 1132"/>
                  <a:gd name="T10" fmla="*/ 6210 w 6210"/>
                  <a:gd name="T11" fmla="*/ 1132 h 1132"/>
                </a:gdLst>
                <a:ahLst/>
                <a:cxnLst>
                  <a:cxn ang="0">
                    <a:pos x="T0" y="T1"/>
                  </a:cxn>
                  <a:cxn ang="0">
                    <a:pos x="T2" y="T3"/>
                  </a:cxn>
                  <a:cxn ang="0">
                    <a:pos x="T4" y="T5"/>
                  </a:cxn>
                  <a:cxn ang="0">
                    <a:pos x="T6" y="T7"/>
                  </a:cxn>
                  <a:cxn ang="0">
                    <a:pos x="T8" y="T9"/>
                  </a:cxn>
                  <a:cxn ang="0">
                    <a:pos x="T10" y="T11"/>
                  </a:cxn>
                </a:cxnLst>
                <a:rect l="0" t="0" r="r" b="b"/>
                <a:pathLst>
                  <a:path w="6210" h="1132">
                    <a:moveTo>
                      <a:pt x="6210" y="1132"/>
                    </a:moveTo>
                    <a:lnTo>
                      <a:pt x="0" y="1132"/>
                    </a:lnTo>
                    <a:lnTo>
                      <a:pt x="0" y="0"/>
                    </a:lnTo>
                    <a:lnTo>
                      <a:pt x="6210" y="0"/>
                    </a:lnTo>
                    <a:lnTo>
                      <a:pt x="6210" y="1132"/>
                    </a:lnTo>
                    <a:lnTo>
                      <a:pt x="6210" y="11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9" name="Freeform 66">
                <a:extLst>
                  <a:ext uri="{FF2B5EF4-FFF2-40B4-BE49-F238E27FC236}">
                    <a16:creationId xmlns:a16="http://schemas.microsoft.com/office/drawing/2014/main" id="{FD7DC3E8-2721-420E-8257-42A4789B710B}"/>
                  </a:ext>
                </a:extLst>
              </p:cNvPr>
              <p:cNvSpPr>
                <a:spLocks/>
              </p:cNvSpPr>
              <p:nvPr/>
            </p:nvSpPr>
            <p:spPr bwMode="auto">
              <a:xfrm>
                <a:off x="-3443" y="17288"/>
                <a:ext cx="2619" cy="1051"/>
              </a:xfrm>
              <a:custGeom>
                <a:avLst/>
                <a:gdLst>
                  <a:gd name="T0" fmla="*/ 2619 w 2619"/>
                  <a:gd name="T1" fmla="*/ 1051 h 1051"/>
                  <a:gd name="T2" fmla="*/ 0 w 2619"/>
                  <a:gd name="T3" fmla="*/ 1051 h 1051"/>
                  <a:gd name="T4" fmla="*/ 0 w 2619"/>
                  <a:gd name="T5" fmla="*/ 0 h 1051"/>
                  <a:gd name="T6" fmla="*/ 2619 w 2619"/>
                  <a:gd name="T7" fmla="*/ 0 h 1051"/>
                  <a:gd name="T8" fmla="*/ 2619 w 2619"/>
                  <a:gd name="T9" fmla="*/ 1051 h 1051"/>
                  <a:gd name="T10" fmla="*/ 2619 w 2619"/>
                  <a:gd name="T11" fmla="*/ 1051 h 1051"/>
                </a:gdLst>
                <a:ahLst/>
                <a:cxnLst>
                  <a:cxn ang="0">
                    <a:pos x="T0" y="T1"/>
                  </a:cxn>
                  <a:cxn ang="0">
                    <a:pos x="T2" y="T3"/>
                  </a:cxn>
                  <a:cxn ang="0">
                    <a:pos x="T4" y="T5"/>
                  </a:cxn>
                  <a:cxn ang="0">
                    <a:pos x="T6" y="T7"/>
                  </a:cxn>
                  <a:cxn ang="0">
                    <a:pos x="T8" y="T9"/>
                  </a:cxn>
                  <a:cxn ang="0">
                    <a:pos x="T10" y="T11"/>
                  </a:cxn>
                </a:cxnLst>
                <a:rect l="0" t="0" r="r" b="b"/>
                <a:pathLst>
                  <a:path w="2619" h="1051">
                    <a:moveTo>
                      <a:pt x="2619" y="1051"/>
                    </a:moveTo>
                    <a:lnTo>
                      <a:pt x="0" y="1051"/>
                    </a:lnTo>
                    <a:lnTo>
                      <a:pt x="0" y="0"/>
                    </a:lnTo>
                    <a:lnTo>
                      <a:pt x="2619" y="0"/>
                    </a:lnTo>
                    <a:lnTo>
                      <a:pt x="2619" y="1051"/>
                    </a:lnTo>
                    <a:lnTo>
                      <a:pt x="2619" y="10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0" name="Rectangle 67">
                <a:extLst>
                  <a:ext uri="{FF2B5EF4-FFF2-40B4-BE49-F238E27FC236}">
                    <a16:creationId xmlns:a16="http://schemas.microsoft.com/office/drawing/2014/main" id="{C4E26F38-BB3C-4F55-A275-9B3E6CB269DE}"/>
                  </a:ext>
                </a:extLst>
              </p:cNvPr>
              <p:cNvSpPr>
                <a:spLocks noChangeArrowheads="1"/>
              </p:cNvSpPr>
              <p:nvPr/>
            </p:nvSpPr>
            <p:spPr bwMode="auto">
              <a:xfrm>
                <a:off x="-6186" y="2230"/>
                <a:ext cx="703" cy="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8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61" name="Rectangle 68">
                <a:extLst>
                  <a:ext uri="{FF2B5EF4-FFF2-40B4-BE49-F238E27FC236}">
                    <a16:creationId xmlns:a16="http://schemas.microsoft.com/office/drawing/2014/main" id="{C9902AEF-FFEC-40A5-8D94-DBA2D4A1639D}"/>
                  </a:ext>
                </a:extLst>
              </p:cNvPr>
              <p:cNvSpPr>
                <a:spLocks noChangeArrowheads="1"/>
              </p:cNvSpPr>
              <p:nvPr/>
            </p:nvSpPr>
            <p:spPr bwMode="auto">
              <a:xfrm>
                <a:off x="-5802" y="2224"/>
                <a:ext cx="477" cy="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5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62" name="Rectangle 69">
                <a:extLst>
                  <a:ext uri="{FF2B5EF4-FFF2-40B4-BE49-F238E27FC236}">
                    <a16:creationId xmlns:a16="http://schemas.microsoft.com/office/drawing/2014/main" id="{5881C546-45DC-4524-AFBF-2A4C80220405}"/>
                  </a:ext>
                </a:extLst>
              </p:cNvPr>
              <p:cNvSpPr>
                <a:spLocks noChangeArrowheads="1"/>
              </p:cNvSpPr>
              <p:nvPr/>
            </p:nvSpPr>
            <p:spPr bwMode="auto">
              <a:xfrm>
                <a:off x="-5630" y="2224"/>
                <a:ext cx="5286" cy="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5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焦電素子駆動原理</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63" name="Rectangle 70">
                <a:extLst>
                  <a:ext uri="{FF2B5EF4-FFF2-40B4-BE49-F238E27FC236}">
                    <a16:creationId xmlns:a16="http://schemas.microsoft.com/office/drawing/2014/main" id="{B576808D-DACF-4062-8977-5445390541AA}"/>
                  </a:ext>
                </a:extLst>
              </p:cNvPr>
              <p:cNvSpPr>
                <a:spLocks noChangeArrowheads="1"/>
              </p:cNvSpPr>
              <p:nvPr/>
            </p:nvSpPr>
            <p:spPr bwMode="auto">
              <a:xfrm>
                <a:off x="26844" y="-3003"/>
                <a:ext cx="703" cy="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8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64" name="Rectangle 71">
                <a:extLst>
                  <a:ext uri="{FF2B5EF4-FFF2-40B4-BE49-F238E27FC236}">
                    <a16:creationId xmlns:a16="http://schemas.microsoft.com/office/drawing/2014/main" id="{04C174FD-F323-403D-9DEA-5FC6271A47AC}"/>
                  </a:ext>
                </a:extLst>
              </p:cNvPr>
              <p:cNvSpPr>
                <a:spLocks noChangeArrowheads="1"/>
              </p:cNvSpPr>
              <p:nvPr/>
            </p:nvSpPr>
            <p:spPr bwMode="auto">
              <a:xfrm>
                <a:off x="27230" y="-3009"/>
                <a:ext cx="477" cy="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5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65" name="Rectangle 72">
                <a:extLst>
                  <a:ext uri="{FF2B5EF4-FFF2-40B4-BE49-F238E27FC236}">
                    <a16:creationId xmlns:a16="http://schemas.microsoft.com/office/drawing/2014/main" id="{DCEC0B8B-683D-487C-87D2-0FBB38E16615}"/>
                  </a:ext>
                </a:extLst>
              </p:cNvPr>
              <p:cNvSpPr>
                <a:spLocks noChangeArrowheads="1"/>
              </p:cNvSpPr>
              <p:nvPr/>
            </p:nvSpPr>
            <p:spPr bwMode="auto">
              <a:xfrm>
                <a:off x="27402" y="-3009"/>
                <a:ext cx="4685" cy="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5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スイッチの構造</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66" name="Freeform 73">
                <a:extLst>
                  <a:ext uri="{FF2B5EF4-FFF2-40B4-BE49-F238E27FC236}">
                    <a16:creationId xmlns:a16="http://schemas.microsoft.com/office/drawing/2014/main" id="{33675E5A-1C16-4D90-9B02-B666E1165159}"/>
                  </a:ext>
                </a:extLst>
              </p:cNvPr>
              <p:cNvSpPr>
                <a:spLocks/>
              </p:cNvSpPr>
              <p:nvPr/>
            </p:nvSpPr>
            <p:spPr bwMode="auto">
              <a:xfrm>
                <a:off x="-3166" y="16461"/>
                <a:ext cx="329" cy="479"/>
              </a:xfrm>
              <a:custGeom>
                <a:avLst/>
                <a:gdLst>
                  <a:gd name="T0" fmla="*/ 323 w 329"/>
                  <a:gd name="T1" fmla="*/ 479 h 479"/>
                  <a:gd name="T2" fmla="*/ 323 w 329"/>
                  <a:gd name="T3" fmla="*/ 396 h 479"/>
                  <a:gd name="T4" fmla="*/ 121 w 329"/>
                  <a:gd name="T5" fmla="*/ 396 h 479"/>
                  <a:gd name="T6" fmla="*/ 121 w 329"/>
                  <a:gd name="T7" fmla="*/ 394 h 479"/>
                  <a:gd name="T8" fmla="*/ 234 w 329"/>
                  <a:gd name="T9" fmla="*/ 297 h 479"/>
                  <a:gd name="T10" fmla="*/ 254 w 329"/>
                  <a:gd name="T11" fmla="*/ 279 h 479"/>
                  <a:gd name="T12" fmla="*/ 289 w 329"/>
                  <a:gd name="T13" fmla="*/ 239 h 479"/>
                  <a:gd name="T14" fmla="*/ 303 w 329"/>
                  <a:gd name="T15" fmla="*/ 219 h 479"/>
                  <a:gd name="T16" fmla="*/ 323 w 329"/>
                  <a:gd name="T17" fmla="*/ 176 h 479"/>
                  <a:gd name="T18" fmla="*/ 329 w 329"/>
                  <a:gd name="T19" fmla="*/ 134 h 479"/>
                  <a:gd name="T20" fmla="*/ 329 w 329"/>
                  <a:gd name="T21" fmla="*/ 120 h 479"/>
                  <a:gd name="T22" fmla="*/ 323 w 329"/>
                  <a:gd name="T23" fmla="*/ 93 h 479"/>
                  <a:gd name="T24" fmla="*/ 313 w 329"/>
                  <a:gd name="T25" fmla="*/ 69 h 479"/>
                  <a:gd name="T26" fmla="*/ 297 w 329"/>
                  <a:gd name="T27" fmla="*/ 47 h 479"/>
                  <a:gd name="T28" fmla="*/ 287 w 329"/>
                  <a:gd name="T29" fmla="*/ 37 h 479"/>
                  <a:gd name="T30" fmla="*/ 264 w 329"/>
                  <a:gd name="T31" fmla="*/ 23 h 479"/>
                  <a:gd name="T32" fmla="*/ 236 w 329"/>
                  <a:gd name="T33" fmla="*/ 10 h 479"/>
                  <a:gd name="T34" fmla="*/ 206 w 329"/>
                  <a:gd name="T35" fmla="*/ 4 h 479"/>
                  <a:gd name="T36" fmla="*/ 169 w 329"/>
                  <a:gd name="T37" fmla="*/ 0 h 479"/>
                  <a:gd name="T38" fmla="*/ 131 w 329"/>
                  <a:gd name="T39" fmla="*/ 4 h 479"/>
                  <a:gd name="T40" fmla="*/ 95 w 329"/>
                  <a:gd name="T41" fmla="*/ 12 h 479"/>
                  <a:gd name="T42" fmla="*/ 58 w 329"/>
                  <a:gd name="T43" fmla="*/ 25 h 479"/>
                  <a:gd name="T44" fmla="*/ 26 w 329"/>
                  <a:gd name="T45" fmla="*/ 41 h 479"/>
                  <a:gd name="T46" fmla="*/ 26 w 329"/>
                  <a:gd name="T47" fmla="*/ 130 h 479"/>
                  <a:gd name="T48" fmla="*/ 58 w 329"/>
                  <a:gd name="T49" fmla="*/ 109 h 479"/>
                  <a:gd name="T50" fmla="*/ 88 w 329"/>
                  <a:gd name="T51" fmla="*/ 93 h 479"/>
                  <a:gd name="T52" fmla="*/ 121 w 329"/>
                  <a:gd name="T53" fmla="*/ 85 h 479"/>
                  <a:gd name="T54" fmla="*/ 151 w 329"/>
                  <a:gd name="T55" fmla="*/ 81 h 479"/>
                  <a:gd name="T56" fmla="*/ 169 w 329"/>
                  <a:gd name="T57" fmla="*/ 83 h 479"/>
                  <a:gd name="T58" fmla="*/ 196 w 329"/>
                  <a:gd name="T59" fmla="*/ 91 h 479"/>
                  <a:gd name="T60" fmla="*/ 208 w 329"/>
                  <a:gd name="T61" fmla="*/ 97 h 479"/>
                  <a:gd name="T62" fmla="*/ 222 w 329"/>
                  <a:gd name="T63" fmla="*/ 120 h 479"/>
                  <a:gd name="T64" fmla="*/ 228 w 329"/>
                  <a:gd name="T65" fmla="*/ 146 h 479"/>
                  <a:gd name="T66" fmla="*/ 226 w 329"/>
                  <a:gd name="T67" fmla="*/ 164 h 479"/>
                  <a:gd name="T68" fmla="*/ 216 w 329"/>
                  <a:gd name="T69" fmla="*/ 194 h 479"/>
                  <a:gd name="T70" fmla="*/ 206 w 329"/>
                  <a:gd name="T71" fmla="*/ 206 h 479"/>
                  <a:gd name="T72" fmla="*/ 184 w 329"/>
                  <a:gd name="T73" fmla="*/ 237 h 479"/>
                  <a:gd name="T74" fmla="*/ 153 w 329"/>
                  <a:gd name="T75" fmla="*/ 265 h 479"/>
                  <a:gd name="T76" fmla="*/ 0 w 329"/>
                  <a:gd name="T77" fmla="*/ 403 h 479"/>
                  <a:gd name="T78" fmla="*/ 0 w 329"/>
                  <a:gd name="T79" fmla="*/ 479 h 479"/>
                  <a:gd name="T80" fmla="*/ 323 w 329"/>
                  <a:gd name="T81" fmla="*/ 47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9" h="479">
                    <a:moveTo>
                      <a:pt x="323" y="479"/>
                    </a:moveTo>
                    <a:lnTo>
                      <a:pt x="323" y="479"/>
                    </a:lnTo>
                    <a:lnTo>
                      <a:pt x="323" y="396"/>
                    </a:lnTo>
                    <a:lnTo>
                      <a:pt x="323" y="396"/>
                    </a:lnTo>
                    <a:lnTo>
                      <a:pt x="121" y="396"/>
                    </a:lnTo>
                    <a:lnTo>
                      <a:pt x="121" y="396"/>
                    </a:lnTo>
                    <a:lnTo>
                      <a:pt x="121" y="394"/>
                    </a:lnTo>
                    <a:lnTo>
                      <a:pt x="121" y="394"/>
                    </a:lnTo>
                    <a:lnTo>
                      <a:pt x="184" y="342"/>
                    </a:lnTo>
                    <a:lnTo>
                      <a:pt x="234" y="297"/>
                    </a:lnTo>
                    <a:lnTo>
                      <a:pt x="234" y="297"/>
                    </a:lnTo>
                    <a:lnTo>
                      <a:pt x="254" y="279"/>
                    </a:lnTo>
                    <a:lnTo>
                      <a:pt x="272" y="259"/>
                    </a:lnTo>
                    <a:lnTo>
                      <a:pt x="289" y="239"/>
                    </a:lnTo>
                    <a:lnTo>
                      <a:pt x="303" y="219"/>
                    </a:lnTo>
                    <a:lnTo>
                      <a:pt x="303" y="219"/>
                    </a:lnTo>
                    <a:lnTo>
                      <a:pt x="315" y="198"/>
                    </a:lnTo>
                    <a:lnTo>
                      <a:pt x="323" y="176"/>
                    </a:lnTo>
                    <a:lnTo>
                      <a:pt x="327" y="156"/>
                    </a:lnTo>
                    <a:lnTo>
                      <a:pt x="329" y="134"/>
                    </a:lnTo>
                    <a:lnTo>
                      <a:pt x="329" y="134"/>
                    </a:lnTo>
                    <a:lnTo>
                      <a:pt x="329" y="120"/>
                    </a:lnTo>
                    <a:lnTo>
                      <a:pt x="327" y="105"/>
                    </a:lnTo>
                    <a:lnTo>
                      <a:pt x="323" y="93"/>
                    </a:lnTo>
                    <a:lnTo>
                      <a:pt x="319" y="79"/>
                    </a:lnTo>
                    <a:lnTo>
                      <a:pt x="313" y="69"/>
                    </a:lnTo>
                    <a:lnTo>
                      <a:pt x="305" y="57"/>
                    </a:lnTo>
                    <a:lnTo>
                      <a:pt x="297" y="47"/>
                    </a:lnTo>
                    <a:lnTo>
                      <a:pt x="287" y="37"/>
                    </a:lnTo>
                    <a:lnTo>
                      <a:pt x="287" y="37"/>
                    </a:lnTo>
                    <a:lnTo>
                      <a:pt x="276" y="29"/>
                    </a:lnTo>
                    <a:lnTo>
                      <a:pt x="264" y="23"/>
                    </a:lnTo>
                    <a:lnTo>
                      <a:pt x="250" y="14"/>
                    </a:lnTo>
                    <a:lnTo>
                      <a:pt x="236" y="10"/>
                    </a:lnTo>
                    <a:lnTo>
                      <a:pt x="222" y="6"/>
                    </a:lnTo>
                    <a:lnTo>
                      <a:pt x="206" y="4"/>
                    </a:lnTo>
                    <a:lnTo>
                      <a:pt x="169" y="0"/>
                    </a:lnTo>
                    <a:lnTo>
                      <a:pt x="169" y="0"/>
                    </a:lnTo>
                    <a:lnTo>
                      <a:pt x="149" y="2"/>
                    </a:lnTo>
                    <a:lnTo>
                      <a:pt x="131" y="4"/>
                    </a:lnTo>
                    <a:lnTo>
                      <a:pt x="113" y="6"/>
                    </a:lnTo>
                    <a:lnTo>
                      <a:pt x="95" y="12"/>
                    </a:lnTo>
                    <a:lnTo>
                      <a:pt x="76" y="16"/>
                    </a:lnTo>
                    <a:lnTo>
                      <a:pt x="58" y="25"/>
                    </a:lnTo>
                    <a:lnTo>
                      <a:pt x="42" y="33"/>
                    </a:lnTo>
                    <a:lnTo>
                      <a:pt x="26" y="41"/>
                    </a:lnTo>
                    <a:lnTo>
                      <a:pt x="26" y="41"/>
                    </a:lnTo>
                    <a:lnTo>
                      <a:pt x="26" y="130"/>
                    </a:lnTo>
                    <a:lnTo>
                      <a:pt x="26" y="130"/>
                    </a:lnTo>
                    <a:lnTo>
                      <a:pt x="58" y="109"/>
                    </a:lnTo>
                    <a:lnTo>
                      <a:pt x="72" y="101"/>
                    </a:lnTo>
                    <a:lnTo>
                      <a:pt x="88" y="93"/>
                    </a:lnTo>
                    <a:lnTo>
                      <a:pt x="105" y="89"/>
                    </a:lnTo>
                    <a:lnTo>
                      <a:pt x="121" y="85"/>
                    </a:lnTo>
                    <a:lnTo>
                      <a:pt x="135" y="83"/>
                    </a:lnTo>
                    <a:lnTo>
                      <a:pt x="151" y="81"/>
                    </a:lnTo>
                    <a:lnTo>
                      <a:pt x="151" y="81"/>
                    </a:lnTo>
                    <a:lnTo>
                      <a:pt x="169" y="83"/>
                    </a:lnTo>
                    <a:lnTo>
                      <a:pt x="184" y="87"/>
                    </a:lnTo>
                    <a:lnTo>
                      <a:pt x="196" y="91"/>
                    </a:lnTo>
                    <a:lnTo>
                      <a:pt x="208" y="97"/>
                    </a:lnTo>
                    <a:lnTo>
                      <a:pt x="208" y="97"/>
                    </a:lnTo>
                    <a:lnTo>
                      <a:pt x="216" y="107"/>
                    </a:lnTo>
                    <a:lnTo>
                      <a:pt x="222" y="120"/>
                    </a:lnTo>
                    <a:lnTo>
                      <a:pt x="226" y="132"/>
                    </a:lnTo>
                    <a:lnTo>
                      <a:pt x="228" y="146"/>
                    </a:lnTo>
                    <a:lnTo>
                      <a:pt x="228" y="146"/>
                    </a:lnTo>
                    <a:lnTo>
                      <a:pt x="226" y="164"/>
                    </a:lnTo>
                    <a:lnTo>
                      <a:pt x="222" y="178"/>
                    </a:lnTo>
                    <a:lnTo>
                      <a:pt x="216" y="194"/>
                    </a:lnTo>
                    <a:lnTo>
                      <a:pt x="206" y="206"/>
                    </a:lnTo>
                    <a:lnTo>
                      <a:pt x="206" y="206"/>
                    </a:lnTo>
                    <a:lnTo>
                      <a:pt x="196" y="221"/>
                    </a:lnTo>
                    <a:lnTo>
                      <a:pt x="184" y="237"/>
                    </a:lnTo>
                    <a:lnTo>
                      <a:pt x="153" y="265"/>
                    </a:lnTo>
                    <a:lnTo>
                      <a:pt x="153" y="265"/>
                    </a:lnTo>
                    <a:lnTo>
                      <a:pt x="0" y="403"/>
                    </a:lnTo>
                    <a:lnTo>
                      <a:pt x="0" y="403"/>
                    </a:lnTo>
                    <a:lnTo>
                      <a:pt x="0" y="479"/>
                    </a:lnTo>
                    <a:lnTo>
                      <a:pt x="0" y="479"/>
                    </a:lnTo>
                    <a:lnTo>
                      <a:pt x="323" y="479"/>
                    </a:lnTo>
                    <a:lnTo>
                      <a:pt x="323" y="4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7" name="Freeform 74">
                <a:extLst>
                  <a:ext uri="{FF2B5EF4-FFF2-40B4-BE49-F238E27FC236}">
                    <a16:creationId xmlns:a16="http://schemas.microsoft.com/office/drawing/2014/main" id="{6EF51DDA-69E1-4CB7-AFD5-6D85ABE6E4A7}"/>
                  </a:ext>
                </a:extLst>
              </p:cNvPr>
              <p:cNvSpPr>
                <a:spLocks/>
              </p:cNvSpPr>
              <p:nvPr/>
            </p:nvSpPr>
            <p:spPr bwMode="auto">
              <a:xfrm>
                <a:off x="-2655" y="16843"/>
                <a:ext cx="117" cy="105"/>
              </a:xfrm>
              <a:custGeom>
                <a:avLst/>
                <a:gdLst>
                  <a:gd name="T0" fmla="*/ 16 w 117"/>
                  <a:gd name="T1" fmla="*/ 89 h 105"/>
                  <a:gd name="T2" fmla="*/ 16 w 117"/>
                  <a:gd name="T3" fmla="*/ 89 h 105"/>
                  <a:gd name="T4" fmla="*/ 26 w 117"/>
                  <a:gd name="T5" fmla="*/ 97 h 105"/>
                  <a:gd name="T6" fmla="*/ 34 w 117"/>
                  <a:gd name="T7" fmla="*/ 101 h 105"/>
                  <a:gd name="T8" fmla="*/ 44 w 117"/>
                  <a:gd name="T9" fmla="*/ 105 h 105"/>
                  <a:gd name="T10" fmla="*/ 57 w 117"/>
                  <a:gd name="T11" fmla="*/ 105 h 105"/>
                  <a:gd name="T12" fmla="*/ 57 w 117"/>
                  <a:gd name="T13" fmla="*/ 105 h 105"/>
                  <a:gd name="T14" fmla="*/ 69 w 117"/>
                  <a:gd name="T15" fmla="*/ 105 h 105"/>
                  <a:gd name="T16" fmla="*/ 81 w 117"/>
                  <a:gd name="T17" fmla="*/ 101 h 105"/>
                  <a:gd name="T18" fmla="*/ 91 w 117"/>
                  <a:gd name="T19" fmla="*/ 97 h 105"/>
                  <a:gd name="T20" fmla="*/ 99 w 117"/>
                  <a:gd name="T21" fmla="*/ 91 h 105"/>
                  <a:gd name="T22" fmla="*/ 99 w 117"/>
                  <a:gd name="T23" fmla="*/ 91 h 105"/>
                  <a:gd name="T24" fmla="*/ 107 w 117"/>
                  <a:gd name="T25" fmla="*/ 85 h 105"/>
                  <a:gd name="T26" fmla="*/ 113 w 117"/>
                  <a:gd name="T27" fmla="*/ 75 h 105"/>
                  <a:gd name="T28" fmla="*/ 117 w 117"/>
                  <a:gd name="T29" fmla="*/ 65 h 105"/>
                  <a:gd name="T30" fmla="*/ 117 w 117"/>
                  <a:gd name="T31" fmla="*/ 53 h 105"/>
                  <a:gd name="T32" fmla="*/ 117 w 117"/>
                  <a:gd name="T33" fmla="*/ 53 h 105"/>
                  <a:gd name="T34" fmla="*/ 117 w 117"/>
                  <a:gd name="T35" fmla="*/ 43 h 105"/>
                  <a:gd name="T36" fmla="*/ 113 w 117"/>
                  <a:gd name="T37" fmla="*/ 33 h 105"/>
                  <a:gd name="T38" fmla="*/ 107 w 117"/>
                  <a:gd name="T39" fmla="*/ 25 h 105"/>
                  <a:gd name="T40" fmla="*/ 99 w 117"/>
                  <a:gd name="T41" fmla="*/ 16 h 105"/>
                  <a:gd name="T42" fmla="*/ 99 w 117"/>
                  <a:gd name="T43" fmla="*/ 16 h 105"/>
                  <a:gd name="T44" fmla="*/ 91 w 117"/>
                  <a:gd name="T45" fmla="*/ 10 h 105"/>
                  <a:gd name="T46" fmla="*/ 81 w 117"/>
                  <a:gd name="T47" fmla="*/ 6 h 105"/>
                  <a:gd name="T48" fmla="*/ 71 w 117"/>
                  <a:gd name="T49" fmla="*/ 2 h 105"/>
                  <a:gd name="T50" fmla="*/ 59 w 117"/>
                  <a:gd name="T51" fmla="*/ 0 h 105"/>
                  <a:gd name="T52" fmla="*/ 59 w 117"/>
                  <a:gd name="T53" fmla="*/ 0 h 105"/>
                  <a:gd name="T54" fmla="*/ 46 w 117"/>
                  <a:gd name="T55" fmla="*/ 2 h 105"/>
                  <a:gd name="T56" fmla="*/ 36 w 117"/>
                  <a:gd name="T57" fmla="*/ 4 h 105"/>
                  <a:gd name="T58" fmla="*/ 26 w 117"/>
                  <a:gd name="T59" fmla="*/ 10 h 105"/>
                  <a:gd name="T60" fmla="*/ 16 w 117"/>
                  <a:gd name="T61" fmla="*/ 14 h 105"/>
                  <a:gd name="T62" fmla="*/ 16 w 117"/>
                  <a:gd name="T63" fmla="*/ 14 h 105"/>
                  <a:gd name="T64" fmla="*/ 8 w 117"/>
                  <a:gd name="T65" fmla="*/ 23 h 105"/>
                  <a:gd name="T66" fmla="*/ 4 w 117"/>
                  <a:gd name="T67" fmla="*/ 33 h 105"/>
                  <a:gd name="T68" fmla="*/ 2 w 117"/>
                  <a:gd name="T69" fmla="*/ 43 h 105"/>
                  <a:gd name="T70" fmla="*/ 0 w 117"/>
                  <a:gd name="T71" fmla="*/ 53 h 105"/>
                  <a:gd name="T72" fmla="*/ 0 w 117"/>
                  <a:gd name="T73" fmla="*/ 53 h 105"/>
                  <a:gd name="T74" fmla="*/ 2 w 117"/>
                  <a:gd name="T75" fmla="*/ 65 h 105"/>
                  <a:gd name="T76" fmla="*/ 4 w 117"/>
                  <a:gd name="T77" fmla="*/ 75 h 105"/>
                  <a:gd name="T78" fmla="*/ 8 w 117"/>
                  <a:gd name="T79" fmla="*/ 83 h 105"/>
                  <a:gd name="T80" fmla="*/ 16 w 117"/>
                  <a:gd name="T81" fmla="*/ 89 h 105"/>
                  <a:gd name="T82" fmla="*/ 16 w 117"/>
                  <a:gd name="T83" fmla="*/ 8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7" h="105">
                    <a:moveTo>
                      <a:pt x="16" y="89"/>
                    </a:moveTo>
                    <a:lnTo>
                      <a:pt x="16" y="89"/>
                    </a:lnTo>
                    <a:lnTo>
                      <a:pt x="26" y="97"/>
                    </a:lnTo>
                    <a:lnTo>
                      <a:pt x="34" y="101"/>
                    </a:lnTo>
                    <a:lnTo>
                      <a:pt x="44" y="105"/>
                    </a:lnTo>
                    <a:lnTo>
                      <a:pt x="57" y="105"/>
                    </a:lnTo>
                    <a:lnTo>
                      <a:pt x="57" y="105"/>
                    </a:lnTo>
                    <a:lnTo>
                      <a:pt x="69" y="105"/>
                    </a:lnTo>
                    <a:lnTo>
                      <a:pt x="81" y="101"/>
                    </a:lnTo>
                    <a:lnTo>
                      <a:pt x="91" y="97"/>
                    </a:lnTo>
                    <a:lnTo>
                      <a:pt x="99" y="91"/>
                    </a:lnTo>
                    <a:lnTo>
                      <a:pt x="99" y="91"/>
                    </a:lnTo>
                    <a:lnTo>
                      <a:pt x="107" y="85"/>
                    </a:lnTo>
                    <a:lnTo>
                      <a:pt x="113" y="75"/>
                    </a:lnTo>
                    <a:lnTo>
                      <a:pt x="117" y="65"/>
                    </a:lnTo>
                    <a:lnTo>
                      <a:pt x="117" y="53"/>
                    </a:lnTo>
                    <a:lnTo>
                      <a:pt x="117" y="53"/>
                    </a:lnTo>
                    <a:lnTo>
                      <a:pt x="117" y="43"/>
                    </a:lnTo>
                    <a:lnTo>
                      <a:pt x="113" y="33"/>
                    </a:lnTo>
                    <a:lnTo>
                      <a:pt x="107" y="25"/>
                    </a:lnTo>
                    <a:lnTo>
                      <a:pt x="99" y="16"/>
                    </a:lnTo>
                    <a:lnTo>
                      <a:pt x="99" y="16"/>
                    </a:lnTo>
                    <a:lnTo>
                      <a:pt x="91" y="10"/>
                    </a:lnTo>
                    <a:lnTo>
                      <a:pt x="81" y="6"/>
                    </a:lnTo>
                    <a:lnTo>
                      <a:pt x="71" y="2"/>
                    </a:lnTo>
                    <a:lnTo>
                      <a:pt x="59" y="0"/>
                    </a:lnTo>
                    <a:lnTo>
                      <a:pt x="59" y="0"/>
                    </a:lnTo>
                    <a:lnTo>
                      <a:pt x="46" y="2"/>
                    </a:lnTo>
                    <a:lnTo>
                      <a:pt x="36" y="4"/>
                    </a:lnTo>
                    <a:lnTo>
                      <a:pt x="26" y="10"/>
                    </a:lnTo>
                    <a:lnTo>
                      <a:pt x="16" y="14"/>
                    </a:lnTo>
                    <a:lnTo>
                      <a:pt x="16" y="14"/>
                    </a:lnTo>
                    <a:lnTo>
                      <a:pt x="8" y="23"/>
                    </a:lnTo>
                    <a:lnTo>
                      <a:pt x="4" y="33"/>
                    </a:lnTo>
                    <a:lnTo>
                      <a:pt x="2" y="43"/>
                    </a:lnTo>
                    <a:lnTo>
                      <a:pt x="0" y="53"/>
                    </a:lnTo>
                    <a:lnTo>
                      <a:pt x="0" y="53"/>
                    </a:lnTo>
                    <a:lnTo>
                      <a:pt x="2" y="65"/>
                    </a:lnTo>
                    <a:lnTo>
                      <a:pt x="4" y="75"/>
                    </a:lnTo>
                    <a:lnTo>
                      <a:pt x="8" y="83"/>
                    </a:lnTo>
                    <a:lnTo>
                      <a:pt x="16" y="89"/>
                    </a:lnTo>
                    <a:lnTo>
                      <a:pt x="16"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8" name="Freeform 75">
                <a:extLst>
                  <a:ext uri="{FF2B5EF4-FFF2-40B4-BE49-F238E27FC236}">
                    <a16:creationId xmlns:a16="http://schemas.microsoft.com/office/drawing/2014/main" id="{8D921C75-DC1B-472F-942D-F2D04E583083}"/>
                  </a:ext>
                </a:extLst>
              </p:cNvPr>
              <p:cNvSpPr>
                <a:spLocks noEditPoints="1"/>
              </p:cNvSpPr>
              <p:nvPr/>
            </p:nvSpPr>
            <p:spPr bwMode="auto">
              <a:xfrm>
                <a:off x="-2251" y="16445"/>
                <a:ext cx="465" cy="540"/>
              </a:xfrm>
              <a:custGeom>
                <a:avLst/>
                <a:gdLst>
                  <a:gd name="T0" fmla="*/ 85 w 465"/>
                  <a:gd name="T1" fmla="*/ 540 h 540"/>
                  <a:gd name="T2" fmla="*/ 85 w 465"/>
                  <a:gd name="T3" fmla="*/ 501 h 540"/>
                  <a:gd name="T4" fmla="*/ 380 w 465"/>
                  <a:gd name="T5" fmla="*/ 501 h 540"/>
                  <a:gd name="T6" fmla="*/ 380 w 465"/>
                  <a:gd name="T7" fmla="*/ 540 h 540"/>
                  <a:gd name="T8" fmla="*/ 465 w 465"/>
                  <a:gd name="T9" fmla="*/ 540 h 540"/>
                  <a:gd name="T10" fmla="*/ 465 w 465"/>
                  <a:gd name="T11" fmla="*/ 0 h 540"/>
                  <a:gd name="T12" fmla="*/ 0 w 465"/>
                  <a:gd name="T13" fmla="*/ 0 h 540"/>
                  <a:gd name="T14" fmla="*/ 0 w 465"/>
                  <a:gd name="T15" fmla="*/ 540 h 540"/>
                  <a:gd name="T16" fmla="*/ 85 w 465"/>
                  <a:gd name="T17" fmla="*/ 540 h 540"/>
                  <a:gd name="T18" fmla="*/ 85 w 465"/>
                  <a:gd name="T19" fmla="*/ 540 h 540"/>
                  <a:gd name="T20" fmla="*/ 85 w 465"/>
                  <a:gd name="T21" fmla="*/ 540 h 540"/>
                  <a:gd name="T22" fmla="*/ 380 w 465"/>
                  <a:gd name="T23" fmla="*/ 142 h 540"/>
                  <a:gd name="T24" fmla="*/ 85 w 465"/>
                  <a:gd name="T25" fmla="*/ 142 h 540"/>
                  <a:gd name="T26" fmla="*/ 85 w 465"/>
                  <a:gd name="T27" fmla="*/ 77 h 540"/>
                  <a:gd name="T28" fmla="*/ 380 w 465"/>
                  <a:gd name="T29" fmla="*/ 77 h 540"/>
                  <a:gd name="T30" fmla="*/ 380 w 465"/>
                  <a:gd name="T31" fmla="*/ 142 h 540"/>
                  <a:gd name="T32" fmla="*/ 380 w 465"/>
                  <a:gd name="T33" fmla="*/ 142 h 540"/>
                  <a:gd name="T34" fmla="*/ 380 w 465"/>
                  <a:gd name="T35" fmla="*/ 142 h 540"/>
                  <a:gd name="T36" fmla="*/ 85 w 465"/>
                  <a:gd name="T37" fmla="*/ 216 h 540"/>
                  <a:gd name="T38" fmla="*/ 380 w 465"/>
                  <a:gd name="T39" fmla="*/ 216 h 540"/>
                  <a:gd name="T40" fmla="*/ 380 w 465"/>
                  <a:gd name="T41" fmla="*/ 281 h 540"/>
                  <a:gd name="T42" fmla="*/ 85 w 465"/>
                  <a:gd name="T43" fmla="*/ 281 h 540"/>
                  <a:gd name="T44" fmla="*/ 85 w 465"/>
                  <a:gd name="T45" fmla="*/ 216 h 540"/>
                  <a:gd name="T46" fmla="*/ 85 w 465"/>
                  <a:gd name="T47" fmla="*/ 216 h 540"/>
                  <a:gd name="T48" fmla="*/ 85 w 465"/>
                  <a:gd name="T49" fmla="*/ 216 h 540"/>
                  <a:gd name="T50" fmla="*/ 85 w 465"/>
                  <a:gd name="T51" fmla="*/ 356 h 540"/>
                  <a:gd name="T52" fmla="*/ 380 w 465"/>
                  <a:gd name="T53" fmla="*/ 356 h 540"/>
                  <a:gd name="T54" fmla="*/ 380 w 465"/>
                  <a:gd name="T55" fmla="*/ 425 h 540"/>
                  <a:gd name="T56" fmla="*/ 85 w 465"/>
                  <a:gd name="T57" fmla="*/ 425 h 540"/>
                  <a:gd name="T58" fmla="*/ 85 w 465"/>
                  <a:gd name="T59" fmla="*/ 356 h 540"/>
                  <a:gd name="T60" fmla="*/ 85 w 465"/>
                  <a:gd name="T61" fmla="*/ 356 h 540"/>
                  <a:gd name="T62" fmla="*/ 85 w 465"/>
                  <a:gd name="T63" fmla="*/ 356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 h="540">
                    <a:moveTo>
                      <a:pt x="85" y="540"/>
                    </a:moveTo>
                    <a:lnTo>
                      <a:pt x="85" y="501"/>
                    </a:lnTo>
                    <a:lnTo>
                      <a:pt x="380" y="501"/>
                    </a:lnTo>
                    <a:lnTo>
                      <a:pt x="380" y="540"/>
                    </a:lnTo>
                    <a:lnTo>
                      <a:pt x="465" y="540"/>
                    </a:lnTo>
                    <a:lnTo>
                      <a:pt x="465" y="0"/>
                    </a:lnTo>
                    <a:lnTo>
                      <a:pt x="0" y="0"/>
                    </a:lnTo>
                    <a:lnTo>
                      <a:pt x="0" y="540"/>
                    </a:lnTo>
                    <a:lnTo>
                      <a:pt x="85" y="540"/>
                    </a:lnTo>
                    <a:lnTo>
                      <a:pt x="85" y="540"/>
                    </a:lnTo>
                    <a:lnTo>
                      <a:pt x="85" y="540"/>
                    </a:lnTo>
                    <a:close/>
                    <a:moveTo>
                      <a:pt x="380" y="142"/>
                    </a:moveTo>
                    <a:lnTo>
                      <a:pt x="85" y="142"/>
                    </a:lnTo>
                    <a:lnTo>
                      <a:pt x="85" y="77"/>
                    </a:lnTo>
                    <a:lnTo>
                      <a:pt x="380" y="77"/>
                    </a:lnTo>
                    <a:lnTo>
                      <a:pt x="380" y="142"/>
                    </a:lnTo>
                    <a:lnTo>
                      <a:pt x="380" y="142"/>
                    </a:lnTo>
                    <a:lnTo>
                      <a:pt x="380" y="142"/>
                    </a:lnTo>
                    <a:close/>
                    <a:moveTo>
                      <a:pt x="85" y="216"/>
                    </a:moveTo>
                    <a:lnTo>
                      <a:pt x="380" y="216"/>
                    </a:lnTo>
                    <a:lnTo>
                      <a:pt x="380" y="281"/>
                    </a:lnTo>
                    <a:lnTo>
                      <a:pt x="85" y="281"/>
                    </a:lnTo>
                    <a:lnTo>
                      <a:pt x="85" y="216"/>
                    </a:lnTo>
                    <a:lnTo>
                      <a:pt x="85" y="216"/>
                    </a:lnTo>
                    <a:lnTo>
                      <a:pt x="85" y="216"/>
                    </a:lnTo>
                    <a:close/>
                    <a:moveTo>
                      <a:pt x="85" y="356"/>
                    </a:moveTo>
                    <a:lnTo>
                      <a:pt x="380" y="356"/>
                    </a:lnTo>
                    <a:lnTo>
                      <a:pt x="380" y="425"/>
                    </a:lnTo>
                    <a:lnTo>
                      <a:pt x="85" y="425"/>
                    </a:lnTo>
                    <a:lnTo>
                      <a:pt x="85" y="356"/>
                    </a:lnTo>
                    <a:lnTo>
                      <a:pt x="85" y="356"/>
                    </a:lnTo>
                    <a:lnTo>
                      <a:pt x="85" y="3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9" name="Freeform 76">
                <a:extLst>
                  <a:ext uri="{FF2B5EF4-FFF2-40B4-BE49-F238E27FC236}">
                    <a16:creationId xmlns:a16="http://schemas.microsoft.com/office/drawing/2014/main" id="{A88E7234-68D3-40BF-B12F-29E7E4C05DBE}"/>
                  </a:ext>
                </a:extLst>
              </p:cNvPr>
              <p:cNvSpPr>
                <a:spLocks noEditPoints="1"/>
              </p:cNvSpPr>
              <p:nvPr/>
            </p:nvSpPr>
            <p:spPr bwMode="auto">
              <a:xfrm>
                <a:off x="-1685" y="16411"/>
                <a:ext cx="544" cy="568"/>
              </a:xfrm>
              <a:custGeom>
                <a:avLst/>
                <a:gdLst>
                  <a:gd name="T0" fmla="*/ 63 w 544"/>
                  <a:gd name="T1" fmla="*/ 93 h 568"/>
                  <a:gd name="T2" fmla="*/ 0 w 544"/>
                  <a:gd name="T3" fmla="*/ 93 h 568"/>
                  <a:gd name="T4" fmla="*/ 0 w 544"/>
                  <a:gd name="T5" fmla="*/ 568 h 568"/>
                  <a:gd name="T6" fmla="*/ 81 w 544"/>
                  <a:gd name="T7" fmla="*/ 568 h 568"/>
                  <a:gd name="T8" fmla="*/ 81 w 544"/>
                  <a:gd name="T9" fmla="*/ 523 h 568"/>
                  <a:gd name="T10" fmla="*/ 166 w 544"/>
                  <a:gd name="T11" fmla="*/ 523 h 568"/>
                  <a:gd name="T12" fmla="*/ 166 w 544"/>
                  <a:gd name="T13" fmla="*/ 566 h 568"/>
                  <a:gd name="T14" fmla="*/ 247 w 544"/>
                  <a:gd name="T15" fmla="*/ 566 h 568"/>
                  <a:gd name="T16" fmla="*/ 247 w 544"/>
                  <a:gd name="T17" fmla="*/ 218 h 568"/>
                  <a:gd name="T18" fmla="*/ 285 w 544"/>
                  <a:gd name="T19" fmla="*/ 236 h 568"/>
                  <a:gd name="T20" fmla="*/ 316 w 544"/>
                  <a:gd name="T21" fmla="*/ 252 h 568"/>
                  <a:gd name="T22" fmla="*/ 338 w 544"/>
                  <a:gd name="T23" fmla="*/ 216 h 568"/>
                  <a:gd name="T24" fmla="*/ 358 w 544"/>
                  <a:gd name="T25" fmla="*/ 174 h 568"/>
                  <a:gd name="T26" fmla="*/ 459 w 544"/>
                  <a:gd name="T27" fmla="*/ 174 h 568"/>
                  <a:gd name="T28" fmla="*/ 459 w 544"/>
                  <a:gd name="T29" fmla="*/ 265 h 568"/>
                  <a:gd name="T30" fmla="*/ 457 w 544"/>
                  <a:gd name="T31" fmla="*/ 384 h 568"/>
                  <a:gd name="T32" fmla="*/ 453 w 544"/>
                  <a:gd name="T33" fmla="*/ 455 h 568"/>
                  <a:gd name="T34" fmla="*/ 443 w 544"/>
                  <a:gd name="T35" fmla="*/ 471 h 568"/>
                  <a:gd name="T36" fmla="*/ 435 w 544"/>
                  <a:gd name="T37" fmla="*/ 477 h 568"/>
                  <a:gd name="T38" fmla="*/ 427 w 544"/>
                  <a:gd name="T39" fmla="*/ 481 h 568"/>
                  <a:gd name="T40" fmla="*/ 402 w 544"/>
                  <a:gd name="T41" fmla="*/ 483 h 568"/>
                  <a:gd name="T42" fmla="*/ 354 w 544"/>
                  <a:gd name="T43" fmla="*/ 483 h 568"/>
                  <a:gd name="T44" fmla="*/ 309 w 544"/>
                  <a:gd name="T45" fmla="*/ 479 h 568"/>
                  <a:gd name="T46" fmla="*/ 322 w 544"/>
                  <a:gd name="T47" fmla="*/ 521 h 568"/>
                  <a:gd name="T48" fmla="*/ 332 w 544"/>
                  <a:gd name="T49" fmla="*/ 568 h 568"/>
                  <a:gd name="T50" fmla="*/ 459 w 544"/>
                  <a:gd name="T51" fmla="*/ 564 h 568"/>
                  <a:gd name="T52" fmla="*/ 473 w 544"/>
                  <a:gd name="T53" fmla="*/ 562 h 568"/>
                  <a:gd name="T54" fmla="*/ 495 w 544"/>
                  <a:gd name="T55" fmla="*/ 552 h 568"/>
                  <a:gd name="T56" fmla="*/ 503 w 544"/>
                  <a:gd name="T57" fmla="*/ 543 h 568"/>
                  <a:gd name="T58" fmla="*/ 518 w 544"/>
                  <a:gd name="T59" fmla="*/ 529 h 568"/>
                  <a:gd name="T60" fmla="*/ 528 w 544"/>
                  <a:gd name="T61" fmla="*/ 509 h 568"/>
                  <a:gd name="T62" fmla="*/ 534 w 544"/>
                  <a:gd name="T63" fmla="*/ 481 h 568"/>
                  <a:gd name="T64" fmla="*/ 536 w 544"/>
                  <a:gd name="T65" fmla="*/ 432 h 568"/>
                  <a:gd name="T66" fmla="*/ 544 w 544"/>
                  <a:gd name="T67" fmla="*/ 97 h 568"/>
                  <a:gd name="T68" fmla="*/ 390 w 544"/>
                  <a:gd name="T69" fmla="*/ 97 h 568"/>
                  <a:gd name="T70" fmla="*/ 404 w 544"/>
                  <a:gd name="T71" fmla="*/ 60 h 568"/>
                  <a:gd name="T72" fmla="*/ 419 w 544"/>
                  <a:gd name="T73" fmla="*/ 20 h 568"/>
                  <a:gd name="T74" fmla="*/ 338 w 544"/>
                  <a:gd name="T75" fmla="*/ 0 h 568"/>
                  <a:gd name="T76" fmla="*/ 293 w 544"/>
                  <a:gd name="T77" fmla="*/ 117 h 568"/>
                  <a:gd name="T78" fmla="*/ 247 w 544"/>
                  <a:gd name="T79" fmla="*/ 208 h 568"/>
                  <a:gd name="T80" fmla="*/ 247 w 544"/>
                  <a:gd name="T81" fmla="*/ 93 h 568"/>
                  <a:gd name="T82" fmla="*/ 148 w 544"/>
                  <a:gd name="T83" fmla="*/ 93 h 568"/>
                  <a:gd name="T84" fmla="*/ 174 w 544"/>
                  <a:gd name="T85" fmla="*/ 14 h 568"/>
                  <a:gd name="T86" fmla="*/ 85 w 544"/>
                  <a:gd name="T87" fmla="*/ 0 h 568"/>
                  <a:gd name="T88" fmla="*/ 77 w 544"/>
                  <a:gd name="T89" fmla="*/ 42 h 568"/>
                  <a:gd name="T90" fmla="*/ 63 w 544"/>
                  <a:gd name="T91" fmla="*/ 93 h 568"/>
                  <a:gd name="T92" fmla="*/ 166 w 544"/>
                  <a:gd name="T93" fmla="*/ 271 h 568"/>
                  <a:gd name="T94" fmla="*/ 81 w 544"/>
                  <a:gd name="T95" fmla="*/ 271 h 568"/>
                  <a:gd name="T96" fmla="*/ 81 w 544"/>
                  <a:gd name="T97" fmla="*/ 170 h 568"/>
                  <a:gd name="T98" fmla="*/ 166 w 544"/>
                  <a:gd name="T99" fmla="*/ 170 h 568"/>
                  <a:gd name="T100" fmla="*/ 166 w 544"/>
                  <a:gd name="T101" fmla="*/ 271 h 568"/>
                  <a:gd name="T102" fmla="*/ 81 w 544"/>
                  <a:gd name="T103" fmla="*/ 347 h 568"/>
                  <a:gd name="T104" fmla="*/ 166 w 544"/>
                  <a:gd name="T105" fmla="*/ 347 h 568"/>
                  <a:gd name="T106" fmla="*/ 166 w 544"/>
                  <a:gd name="T107" fmla="*/ 446 h 568"/>
                  <a:gd name="T108" fmla="*/ 81 w 544"/>
                  <a:gd name="T109" fmla="*/ 446 h 568"/>
                  <a:gd name="T110" fmla="*/ 81 w 544"/>
                  <a:gd name="T111" fmla="*/ 347 h 568"/>
                  <a:gd name="T112" fmla="*/ 271 w 544"/>
                  <a:gd name="T113" fmla="*/ 291 h 568"/>
                  <a:gd name="T114" fmla="*/ 311 w 544"/>
                  <a:gd name="T115" fmla="*/ 347 h 568"/>
                  <a:gd name="T116" fmla="*/ 356 w 544"/>
                  <a:gd name="T117" fmla="*/ 414 h 568"/>
                  <a:gd name="T118" fmla="*/ 431 w 544"/>
                  <a:gd name="T119" fmla="*/ 366 h 568"/>
                  <a:gd name="T120" fmla="*/ 362 w 544"/>
                  <a:gd name="T121" fmla="*/ 271 h 568"/>
                  <a:gd name="T122" fmla="*/ 340 w 544"/>
                  <a:gd name="T123" fmla="*/ 244 h 568"/>
                  <a:gd name="T124" fmla="*/ 271 w 544"/>
                  <a:gd name="T125" fmla="*/ 29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4" h="568">
                    <a:moveTo>
                      <a:pt x="63" y="93"/>
                    </a:moveTo>
                    <a:lnTo>
                      <a:pt x="63" y="93"/>
                    </a:lnTo>
                    <a:lnTo>
                      <a:pt x="0" y="93"/>
                    </a:lnTo>
                    <a:lnTo>
                      <a:pt x="0" y="93"/>
                    </a:lnTo>
                    <a:lnTo>
                      <a:pt x="0" y="568"/>
                    </a:lnTo>
                    <a:lnTo>
                      <a:pt x="0" y="568"/>
                    </a:lnTo>
                    <a:lnTo>
                      <a:pt x="81" y="568"/>
                    </a:lnTo>
                    <a:lnTo>
                      <a:pt x="81" y="568"/>
                    </a:lnTo>
                    <a:lnTo>
                      <a:pt x="81" y="523"/>
                    </a:lnTo>
                    <a:lnTo>
                      <a:pt x="81" y="523"/>
                    </a:lnTo>
                    <a:lnTo>
                      <a:pt x="166" y="523"/>
                    </a:lnTo>
                    <a:lnTo>
                      <a:pt x="166" y="523"/>
                    </a:lnTo>
                    <a:lnTo>
                      <a:pt x="166" y="566"/>
                    </a:lnTo>
                    <a:lnTo>
                      <a:pt x="166" y="566"/>
                    </a:lnTo>
                    <a:lnTo>
                      <a:pt x="247" y="566"/>
                    </a:lnTo>
                    <a:lnTo>
                      <a:pt x="247" y="566"/>
                    </a:lnTo>
                    <a:lnTo>
                      <a:pt x="247" y="218"/>
                    </a:lnTo>
                    <a:lnTo>
                      <a:pt x="247" y="218"/>
                    </a:lnTo>
                    <a:lnTo>
                      <a:pt x="267" y="226"/>
                    </a:lnTo>
                    <a:lnTo>
                      <a:pt x="285" y="236"/>
                    </a:lnTo>
                    <a:lnTo>
                      <a:pt x="316" y="252"/>
                    </a:lnTo>
                    <a:lnTo>
                      <a:pt x="316" y="252"/>
                    </a:lnTo>
                    <a:lnTo>
                      <a:pt x="328" y="234"/>
                    </a:lnTo>
                    <a:lnTo>
                      <a:pt x="338" y="216"/>
                    </a:lnTo>
                    <a:lnTo>
                      <a:pt x="358" y="174"/>
                    </a:lnTo>
                    <a:lnTo>
                      <a:pt x="358" y="174"/>
                    </a:lnTo>
                    <a:lnTo>
                      <a:pt x="459" y="174"/>
                    </a:lnTo>
                    <a:lnTo>
                      <a:pt x="459" y="174"/>
                    </a:lnTo>
                    <a:lnTo>
                      <a:pt x="459" y="265"/>
                    </a:lnTo>
                    <a:lnTo>
                      <a:pt x="459" y="265"/>
                    </a:lnTo>
                    <a:lnTo>
                      <a:pt x="457" y="384"/>
                    </a:lnTo>
                    <a:lnTo>
                      <a:pt x="457" y="384"/>
                    </a:lnTo>
                    <a:lnTo>
                      <a:pt x="453" y="455"/>
                    </a:lnTo>
                    <a:lnTo>
                      <a:pt x="453" y="455"/>
                    </a:lnTo>
                    <a:lnTo>
                      <a:pt x="449" y="465"/>
                    </a:lnTo>
                    <a:lnTo>
                      <a:pt x="443" y="471"/>
                    </a:lnTo>
                    <a:lnTo>
                      <a:pt x="443" y="471"/>
                    </a:lnTo>
                    <a:lnTo>
                      <a:pt x="435" y="477"/>
                    </a:lnTo>
                    <a:lnTo>
                      <a:pt x="427" y="481"/>
                    </a:lnTo>
                    <a:lnTo>
                      <a:pt x="427" y="481"/>
                    </a:lnTo>
                    <a:lnTo>
                      <a:pt x="415" y="483"/>
                    </a:lnTo>
                    <a:lnTo>
                      <a:pt x="402" y="483"/>
                    </a:lnTo>
                    <a:lnTo>
                      <a:pt x="402" y="483"/>
                    </a:lnTo>
                    <a:lnTo>
                      <a:pt x="354" y="483"/>
                    </a:lnTo>
                    <a:lnTo>
                      <a:pt x="332" y="483"/>
                    </a:lnTo>
                    <a:lnTo>
                      <a:pt x="309" y="479"/>
                    </a:lnTo>
                    <a:lnTo>
                      <a:pt x="309" y="479"/>
                    </a:lnTo>
                    <a:lnTo>
                      <a:pt x="322" y="521"/>
                    </a:lnTo>
                    <a:lnTo>
                      <a:pt x="332" y="568"/>
                    </a:lnTo>
                    <a:lnTo>
                      <a:pt x="332" y="568"/>
                    </a:lnTo>
                    <a:lnTo>
                      <a:pt x="413" y="568"/>
                    </a:lnTo>
                    <a:lnTo>
                      <a:pt x="459" y="564"/>
                    </a:lnTo>
                    <a:lnTo>
                      <a:pt x="459" y="564"/>
                    </a:lnTo>
                    <a:lnTo>
                      <a:pt x="473" y="562"/>
                    </a:lnTo>
                    <a:lnTo>
                      <a:pt x="485" y="558"/>
                    </a:lnTo>
                    <a:lnTo>
                      <a:pt x="495" y="552"/>
                    </a:lnTo>
                    <a:lnTo>
                      <a:pt x="503" y="543"/>
                    </a:lnTo>
                    <a:lnTo>
                      <a:pt x="503" y="543"/>
                    </a:lnTo>
                    <a:lnTo>
                      <a:pt x="512" y="537"/>
                    </a:lnTo>
                    <a:lnTo>
                      <a:pt x="518" y="529"/>
                    </a:lnTo>
                    <a:lnTo>
                      <a:pt x="528" y="509"/>
                    </a:lnTo>
                    <a:lnTo>
                      <a:pt x="528" y="509"/>
                    </a:lnTo>
                    <a:lnTo>
                      <a:pt x="532" y="497"/>
                    </a:lnTo>
                    <a:lnTo>
                      <a:pt x="534" y="481"/>
                    </a:lnTo>
                    <a:lnTo>
                      <a:pt x="536" y="459"/>
                    </a:lnTo>
                    <a:lnTo>
                      <a:pt x="536" y="432"/>
                    </a:lnTo>
                    <a:lnTo>
                      <a:pt x="536" y="432"/>
                    </a:lnTo>
                    <a:lnTo>
                      <a:pt x="544" y="97"/>
                    </a:lnTo>
                    <a:lnTo>
                      <a:pt x="544" y="97"/>
                    </a:lnTo>
                    <a:lnTo>
                      <a:pt x="390" y="97"/>
                    </a:lnTo>
                    <a:lnTo>
                      <a:pt x="390" y="97"/>
                    </a:lnTo>
                    <a:lnTo>
                      <a:pt x="404" y="60"/>
                    </a:lnTo>
                    <a:lnTo>
                      <a:pt x="419" y="20"/>
                    </a:lnTo>
                    <a:lnTo>
                      <a:pt x="419" y="20"/>
                    </a:lnTo>
                    <a:lnTo>
                      <a:pt x="338" y="0"/>
                    </a:lnTo>
                    <a:lnTo>
                      <a:pt x="338" y="0"/>
                    </a:lnTo>
                    <a:lnTo>
                      <a:pt x="316" y="62"/>
                    </a:lnTo>
                    <a:lnTo>
                      <a:pt x="293" y="117"/>
                    </a:lnTo>
                    <a:lnTo>
                      <a:pt x="271" y="166"/>
                    </a:lnTo>
                    <a:lnTo>
                      <a:pt x="247" y="208"/>
                    </a:lnTo>
                    <a:lnTo>
                      <a:pt x="247" y="208"/>
                    </a:lnTo>
                    <a:lnTo>
                      <a:pt x="247" y="93"/>
                    </a:lnTo>
                    <a:lnTo>
                      <a:pt x="247" y="93"/>
                    </a:lnTo>
                    <a:lnTo>
                      <a:pt x="148" y="93"/>
                    </a:lnTo>
                    <a:lnTo>
                      <a:pt x="148" y="93"/>
                    </a:lnTo>
                    <a:lnTo>
                      <a:pt x="174" y="14"/>
                    </a:lnTo>
                    <a:lnTo>
                      <a:pt x="174" y="14"/>
                    </a:lnTo>
                    <a:lnTo>
                      <a:pt x="85" y="0"/>
                    </a:lnTo>
                    <a:lnTo>
                      <a:pt x="85" y="0"/>
                    </a:lnTo>
                    <a:lnTo>
                      <a:pt x="77" y="42"/>
                    </a:lnTo>
                    <a:lnTo>
                      <a:pt x="63" y="93"/>
                    </a:lnTo>
                    <a:lnTo>
                      <a:pt x="63" y="93"/>
                    </a:lnTo>
                    <a:lnTo>
                      <a:pt x="63" y="93"/>
                    </a:lnTo>
                    <a:close/>
                    <a:moveTo>
                      <a:pt x="166" y="271"/>
                    </a:moveTo>
                    <a:lnTo>
                      <a:pt x="166" y="271"/>
                    </a:lnTo>
                    <a:lnTo>
                      <a:pt x="81" y="271"/>
                    </a:lnTo>
                    <a:lnTo>
                      <a:pt x="81" y="271"/>
                    </a:lnTo>
                    <a:lnTo>
                      <a:pt x="81" y="170"/>
                    </a:lnTo>
                    <a:lnTo>
                      <a:pt x="81" y="170"/>
                    </a:lnTo>
                    <a:lnTo>
                      <a:pt x="166" y="170"/>
                    </a:lnTo>
                    <a:lnTo>
                      <a:pt x="166" y="170"/>
                    </a:lnTo>
                    <a:lnTo>
                      <a:pt x="166" y="271"/>
                    </a:lnTo>
                    <a:lnTo>
                      <a:pt x="166" y="271"/>
                    </a:lnTo>
                    <a:close/>
                    <a:moveTo>
                      <a:pt x="81" y="347"/>
                    </a:moveTo>
                    <a:lnTo>
                      <a:pt x="81" y="347"/>
                    </a:lnTo>
                    <a:lnTo>
                      <a:pt x="166" y="347"/>
                    </a:lnTo>
                    <a:lnTo>
                      <a:pt x="166" y="347"/>
                    </a:lnTo>
                    <a:lnTo>
                      <a:pt x="166" y="446"/>
                    </a:lnTo>
                    <a:lnTo>
                      <a:pt x="166" y="446"/>
                    </a:lnTo>
                    <a:lnTo>
                      <a:pt x="81" y="446"/>
                    </a:lnTo>
                    <a:lnTo>
                      <a:pt x="81" y="446"/>
                    </a:lnTo>
                    <a:lnTo>
                      <a:pt x="81" y="347"/>
                    </a:lnTo>
                    <a:lnTo>
                      <a:pt x="81" y="347"/>
                    </a:lnTo>
                    <a:close/>
                    <a:moveTo>
                      <a:pt x="271" y="291"/>
                    </a:moveTo>
                    <a:lnTo>
                      <a:pt x="271" y="291"/>
                    </a:lnTo>
                    <a:lnTo>
                      <a:pt x="311" y="347"/>
                    </a:lnTo>
                    <a:lnTo>
                      <a:pt x="356" y="414"/>
                    </a:lnTo>
                    <a:lnTo>
                      <a:pt x="356" y="414"/>
                    </a:lnTo>
                    <a:lnTo>
                      <a:pt x="431" y="366"/>
                    </a:lnTo>
                    <a:lnTo>
                      <a:pt x="431" y="366"/>
                    </a:lnTo>
                    <a:lnTo>
                      <a:pt x="384" y="299"/>
                    </a:lnTo>
                    <a:lnTo>
                      <a:pt x="362" y="271"/>
                    </a:lnTo>
                    <a:lnTo>
                      <a:pt x="340" y="244"/>
                    </a:lnTo>
                    <a:lnTo>
                      <a:pt x="340" y="244"/>
                    </a:lnTo>
                    <a:lnTo>
                      <a:pt x="271" y="291"/>
                    </a:lnTo>
                    <a:lnTo>
                      <a:pt x="271" y="2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0" name="Rectangle 77">
                <a:extLst>
                  <a:ext uri="{FF2B5EF4-FFF2-40B4-BE49-F238E27FC236}">
                    <a16:creationId xmlns:a16="http://schemas.microsoft.com/office/drawing/2014/main" id="{4D42F338-C99E-4583-A10F-833645293E7D}"/>
                  </a:ext>
                </a:extLst>
              </p:cNvPr>
              <p:cNvSpPr>
                <a:spLocks noChangeArrowheads="1"/>
              </p:cNvSpPr>
              <p:nvPr/>
            </p:nvSpPr>
            <p:spPr bwMode="auto">
              <a:xfrm>
                <a:off x="33286" y="-2374"/>
                <a:ext cx="616" cy="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71" name="Rectangle 78">
                <a:extLst>
                  <a:ext uri="{FF2B5EF4-FFF2-40B4-BE49-F238E27FC236}">
                    <a16:creationId xmlns:a16="http://schemas.microsoft.com/office/drawing/2014/main" id="{4BC3D868-EA06-48CF-AD4C-9D333A29F40D}"/>
                  </a:ext>
                </a:extLst>
              </p:cNvPr>
              <p:cNvSpPr>
                <a:spLocks noChangeArrowheads="1"/>
              </p:cNvSpPr>
              <p:nvPr/>
            </p:nvSpPr>
            <p:spPr bwMode="auto">
              <a:xfrm>
                <a:off x="33797" y="-2374"/>
                <a:ext cx="6244" cy="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赤外線をレンズで集光し</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72" name="Rectangle 79">
                <a:extLst>
                  <a:ext uri="{FF2B5EF4-FFF2-40B4-BE49-F238E27FC236}">
                    <a16:creationId xmlns:a16="http://schemas.microsoft.com/office/drawing/2014/main" id="{D69B4FAC-E72B-46ED-B4D7-0571504AE361}"/>
                  </a:ext>
                </a:extLst>
              </p:cNvPr>
              <p:cNvSpPr>
                <a:spLocks noChangeArrowheads="1"/>
              </p:cNvSpPr>
              <p:nvPr/>
            </p:nvSpPr>
            <p:spPr bwMode="auto">
              <a:xfrm>
                <a:off x="33126" y="-1725"/>
                <a:ext cx="807" cy="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73" name="Rectangle 80">
                <a:extLst>
                  <a:ext uri="{FF2B5EF4-FFF2-40B4-BE49-F238E27FC236}">
                    <a16:creationId xmlns:a16="http://schemas.microsoft.com/office/drawing/2014/main" id="{1497E2E5-E652-4AB4-8BC5-30A6C10B031B}"/>
                  </a:ext>
                </a:extLst>
              </p:cNvPr>
              <p:cNvSpPr>
                <a:spLocks noChangeArrowheads="1"/>
              </p:cNvSpPr>
              <p:nvPr/>
            </p:nvSpPr>
            <p:spPr bwMode="auto">
              <a:xfrm>
                <a:off x="33827" y="-1725"/>
                <a:ext cx="5656" cy="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2×2の焦電素子で検知</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74" name="Rectangle 81">
                <a:extLst>
                  <a:ext uri="{FF2B5EF4-FFF2-40B4-BE49-F238E27FC236}">
                    <a16:creationId xmlns:a16="http://schemas.microsoft.com/office/drawing/2014/main" id="{41B36498-AA49-4A46-B868-F9BE61FEA7C3}"/>
                  </a:ext>
                </a:extLst>
              </p:cNvPr>
              <p:cNvSpPr>
                <a:spLocks noChangeArrowheads="1"/>
              </p:cNvSpPr>
              <p:nvPr/>
            </p:nvSpPr>
            <p:spPr bwMode="auto">
              <a:xfrm>
                <a:off x="-9770" y="11635"/>
                <a:ext cx="271"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75" name="Rectangle 82">
                <a:extLst>
                  <a:ext uri="{FF2B5EF4-FFF2-40B4-BE49-F238E27FC236}">
                    <a16:creationId xmlns:a16="http://schemas.microsoft.com/office/drawing/2014/main" id="{139D14C3-2444-4795-AA66-D0F216216CFA}"/>
                  </a:ext>
                </a:extLst>
              </p:cNvPr>
              <p:cNvSpPr>
                <a:spLocks noChangeArrowheads="1"/>
              </p:cNvSpPr>
              <p:nvPr/>
            </p:nvSpPr>
            <p:spPr bwMode="auto">
              <a:xfrm>
                <a:off x="-9562" y="11516"/>
                <a:ext cx="8461"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ジェスチャーでスマートフォン操作のように,</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76" name="Rectangle 83">
                <a:extLst>
                  <a:ext uri="{FF2B5EF4-FFF2-40B4-BE49-F238E27FC236}">
                    <a16:creationId xmlns:a16="http://schemas.microsoft.com/office/drawing/2014/main" id="{786A5E9C-9534-4281-AA14-F25884F1B09B}"/>
                  </a:ext>
                </a:extLst>
              </p:cNvPr>
              <p:cNvSpPr>
                <a:spLocks noChangeArrowheads="1"/>
              </p:cNvSpPr>
              <p:nvPr/>
            </p:nvSpPr>
            <p:spPr bwMode="auto">
              <a:xfrm>
                <a:off x="-9855" y="12001"/>
                <a:ext cx="4522"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感覚的に操作が可能．</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77" name="Rectangle 84">
                <a:extLst>
                  <a:ext uri="{FF2B5EF4-FFF2-40B4-BE49-F238E27FC236}">
                    <a16:creationId xmlns:a16="http://schemas.microsoft.com/office/drawing/2014/main" id="{BCD5E4F5-2750-44AE-A5FF-BFD00BF691AF}"/>
                  </a:ext>
                </a:extLst>
              </p:cNvPr>
              <p:cNvSpPr>
                <a:spLocks noChangeArrowheads="1"/>
              </p:cNvSpPr>
              <p:nvPr/>
            </p:nvSpPr>
            <p:spPr bwMode="auto">
              <a:xfrm>
                <a:off x="-9107" y="10327"/>
                <a:ext cx="271"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78" name="Rectangle 85">
                <a:extLst>
                  <a:ext uri="{FF2B5EF4-FFF2-40B4-BE49-F238E27FC236}">
                    <a16:creationId xmlns:a16="http://schemas.microsoft.com/office/drawing/2014/main" id="{5538985D-FA8C-471C-91DF-35C37A87E944}"/>
                  </a:ext>
                </a:extLst>
              </p:cNvPr>
              <p:cNvSpPr>
                <a:spLocks noChangeArrowheads="1"/>
              </p:cNvSpPr>
              <p:nvPr/>
            </p:nvSpPr>
            <p:spPr bwMode="auto">
              <a:xfrm>
                <a:off x="-8899" y="10208"/>
                <a:ext cx="8362"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操作スイッチまでの移動が不要なスイッチ．</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79" name="Rectangle 86">
                <a:extLst>
                  <a:ext uri="{FF2B5EF4-FFF2-40B4-BE49-F238E27FC236}">
                    <a16:creationId xmlns:a16="http://schemas.microsoft.com/office/drawing/2014/main" id="{7C8C2449-53BB-494B-BB7A-DBE152FC7341}"/>
                  </a:ext>
                </a:extLst>
              </p:cNvPr>
              <p:cNvSpPr>
                <a:spLocks noChangeArrowheads="1"/>
              </p:cNvSpPr>
              <p:nvPr/>
            </p:nvSpPr>
            <p:spPr bwMode="auto">
              <a:xfrm>
                <a:off x="33490" y="13274"/>
                <a:ext cx="3275"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増幅回路設計</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80" name="Rectangle 87">
                <a:extLst>
                  <a:ext uri="{FF2B5EF4-FFF2-40B4-BE49-F238E27FC236}">
                    <a16:creationId xmlns:a16="http://schemas.microsoft.com/office/drawing/2014/main" id="{6EA1E40A-923F-436B-B426-BB3BBBAC931E}"/>
                  </a:ext>
                </a:extLst>
              </p:cNvPr>
              <p:cNvSpPr>
                <a:spLocks noChangeArrowheads="1"/>
              </p:cNvSpPr>
              <p:nvPr/>
            </p:nvSpPr>
            <p:spPr bwMode="auto">
              <a:xfrm>
                <a:off x="33490" y="15717"/>
                <a:ext cx="5918"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光学設計光学レンズ選定と</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81" name="Rectangle 88">
                <a:extLst>
                  <a:ext uri="{FF2B5EF4-FFF2-40B4-BE49-F238E27FC236}">
                    <a16:creationId xmlns:a16="http://schemas.microsoft.com/office/drawing/2014/main" id="{EE7FA04A-2E5E-4E85-B4E8-5EECD1EE62CF}"/>
                  </a:ext>
                </a:extLst>
              </p:cNvPr>
              <p:cNvSpPr>
                <a:spLocks noChangeArrowheads="1"/>
              </p:cNvSpPr>
              <p:nvPr/>
            </p:nvSpPr>
            <p:spPr bwMode="auto">
              <a:xfrm>
                <a:off x="39139" y="15717"/>
                <a:ext cx="507"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C</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82" name="Rectangle 89">
                <a:extLst>
                  <a:ext uri="{FF2B5EF4-FFF2-40B4-BE49-F238E27FC236}">
                    <a16:creationId xmlns:a16="http://schemas.microsoft.com/office/drawing/2014/main" id="{839C2272-1F5F-43C8-8F83-78BDBF37868B}"/>
                  </a:ext>
                </a:extLst>
              </p:cNvPr>
              <p:cNvSpPr>
                <a:spLocks noChangeArrowheads="1"/>
              </p:cNvSpPr>
              <p:nvPr/>
            </p:nvSpPr>
            <p:spPr bwMode="auto">
              <a:xfrm>
                <a:off x="39424" y="15717"/>
                <a:ext cx="572"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83" name="Rectangle 90">
                <a:extLst>
                  <a:ext uri="{FF2B5EF4-FFF2-40B4-BE49-F238E27FC236}">
                    <a16:creationId xmlns:a16="http://schemas.microsoft.com/office/drawing/2014/main" id="{90405B54-9E86-402E-A33A-6DA697E09571}"/>
                  </a:ext>
                </a:extLst>
              </p:cNvPr>
              <p:cNvSpPr>
                <a:spLocks noChangeArrowheads="1"/>
              </p:cNvSpPr>
              <p:nvPr/>
            </p:nvSpPr>
            <p:spPr bwMode="auto">
              <a:xfrm>
                <a:off x="39780" y="15717"/>
                <a:ext cx="548"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D</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84" name="Rectangle 91">
                <a:extLst>
                  <a:ext uri="{FF2B5EF4-FFF2-40B4-BE49-F238E27FC236}">
                    <a16:creationId xmlns:a16="http://schemas.microsoft.com/office/drawing/2014/main" id="{37EE7D3B-3D67-46F8-9C26-8DB850762DD3}"/>
                  </a:ext>
                </a:extLst>
              </p:cNvPr>
              <p:cNvSpPr>
                <a:spLocks noChangeArrowheads="1"/>
              </p:cNvSpPr>
              <p:nvPr/>
            </p:nvSpPr>
            <p:spPr bwMode="auto">
              <a:xfrm>
                <a:off x="40114" y="15717"/>
                <a:ext cx="455"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85" name="Rectangle 92">
                <a:extLst>
                  <a:ext uri="{FF2B5EF4-FFF2-40B4-BE49-F238E27FC236}">
                    <a16:creationId xmlns:a16="http://schemas.microsoft.com/office/drawing/2014/main" id="{47B94AAA-572D-4707-B4D5-E66CE7D5D84D}"/>
                  </a:ext>
                </a:extLst>
              </p:cNvPr>
              <p:cNvSpPr>
                <a:spLocks noChangeArrowheads="1"/>
              </p:cNvSpPr>
              <p:nvPr/>
            </p:nvSpPr>
            <p:spPr bwMode="auto">
              <a:xfrm>
                <a:off x="40354" y="15717"/>
                <a:ext cx="2856"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Ⅴによる解析</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86" name="Rectangle 93">
                <a:extLst>
                  <a:ext uri="{FF2B5EF4-FFF2-40B4-BE49-F238E27FC236}">
                    <a16:creationId xmlns:a16="http://schemas.microsoft.com/office/drawing/2014/main" id="{AAF6056C-1435-49AD-85B0-6A0FC5CC35A0}"/>
                  </a:ext>
                </a:extLst>
              </p:cNvPr>
              <p:cNvSpPr>
                <a:spLocks noChangeArrowheads="1"/>
              </p:cNvSpPr>
              <p:nvPr/>
            </p:nvSpPr>
            <p:spPr bwMode="auto">
              <a:xfrm>
                <a:off x="33255" y="8568"/>
                <a:ext cx="8122"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プログラミング設計ジェスチャによる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87" name="Rectangle 94">
                <a:extLst>
                  <a:ext uri="{FF2B5EF4-FFF2-40B4-BE49-F238E27FC236}">
                    <a16:creationId xmlns:a16="http://schemas.microsoft.com/office/drawing/2014/main" id="{D366E687-11FD-439C-80D5-3ABBE587A408}"/>
                  </a:ext>
                </a:extLst>
              </p:cNvPr>
              <p:cNvSpPr>
                <a:spLocks noChangeArrowheads="1"/>
              </p:cNvSpPr>
              <p:nvPr/>
            </p:nvSpPr>
            <p:spPr bwMode="auto">
              <a:xfrm>
                <a:off x="33126" y="9092"/>
                <a:ext cx="3822"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入力信号で調光</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89" name="Rectangle 95">
                <a:extLst>
                  <a:ext uri="{FF2B5EF4-FFF2-40B4-BE49-F238E27FC236}">
                    <a16:creationId xmlns:a16="http://schemas.microsoft.com/office/drawing/2014/main" id="{BA56938F-3F34-43F8-B1DD-8399A7C140E6}"/>
                  </a:ext>
                </a:extLst>
              </p:cNvPr>
              <p:cNvSpPr>
                <a:spLocks noChangeArrowheads="1"/>
              </p:cNvSpPr>
              <p:nvPr/>
            </p:nvSpPr>
            <p:spPr bwMode="auto">
              <a:xfrm>
                <a:off x="-4418" y="12512"/>
                <a:ext cx="271"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90" name="Rectangle 96">
                <a:extLst>
                  <a:ext uri="{FF2B5EF4-FFF2-40B4-BE49-F238E27FC236}">
                    <a16:creationId xmlns:a16="http://schemas.microsoft.com/office/drawing/2014/main" id="{C470D1E5-6D35-42A6-96CF-AF2F6EC567CC}"/>
                  </a:ext>
                </a:extLst>
              </p:cNvPr>
              <p:cNvSpPr>
                <a:spLocks noChangeArrowheads="1"/>
              </p:cNvSpPr>
              <p:nvPr/>
            </p:nvSpPr>
            <p:spPr bwMode="auto">
              <a:xfrm>
                <a:off x="-4209" y="12393"/>
                <a:ext cx="4279"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遠距離から操作可能．</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91" name="Rectangle 97">
                <a:extLst>
                  <a:ext uri="{FF2B5EF4-FFF2-40B4-BE49-F238E27FC236}">
                    <a16:creationId xmlns:a16="http://schemas.microsoft.com/office/drawing/2014/main" id="{9F14D24A-1B24-425C-BA94-7404588DDDDB}"/>
                  </a:ext>
                </a:extLst>
              </p:cNvPr>
              <p:cNvSpPr>
                <a:spLocks noChangeArrowheads="1"/>
              </p:cNvSpPr>
              <p:nvPr/>
            </p:nvSpPr>
            <p:spPr bwMode="auto">
              <a:xfrm>
                <a:off x="-11567" y="6426"/>
                <a:ext cx="616" cy="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92" name="Rectangle 98">
                <a:extLst>
                  <a:ext uri="{FF2B5EF4-FFF2-40B4-BE49-F238E27FC236}">
                    <a16:creationId xmlns:a16="http://schemas.microsoft.com/office/drawing/2014/main" id="{59547162-8A47-4709-95B4-564D95649642}"/>
                  </a:ext>
                </a:extLst>
              </p:cNvPr>
              <p:cNvSpPr>
                <a:spLocks noChangeArrowheads="1"/>
              </p:cNvSpPr>
              <p:nvPr/>
            </p:nvSpPr>
            <p:spPr bwMode="auto">
              <a:xfrm>
                <a:off x="-11056" y="6426"/>
                <a:ext cx="10594" cy="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生活機会に合わせた調光が求められている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93" name="Rectangle 99">
                <a:extLst>
                  <a:ext uri="{FF2B5EF4-FFF2-40B4-BE49-F238E27FC236}">
                    <a16:creationId xmlns:a16="http://schemas.microsoft.com/office/drawing/2014/main" id="{092C8A01-8F63-4414-A991-38A619CD1396}"/>
                  </a:ext>
                </a:extLst>
              </p:cNvPr>
              <p:cNvSpPr>
                <a:spLocks noChangeArrowheads="1"/>
              </p:cNvSpPr>
              <p:nvPr/>
            </p:nvSpPr>
            <p:spPr bwMode="auto">
              <a:xfrm>
                <a:off x="-5220" y="7105"/>
                <a:ext cx="336"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94" name="Rectangle 100">
                <a:extLst>
                  <a:ext uri="{FF2B5EF4-FFF2-40B4-BE49-F238E27FC236}">
                    <a16:creationId xmlns:a16="http://schemas.microsoft.com/office/drawing/2014/main" id="{7018B484-D28E-4C1A-9033-CC2FEAC796EA}"/>
                  </a:ext>
                </a:extLst>
              </p:cNvPr>
              <p:cNvSpPr>
                <a:spLocks noChangeArrowheads="1"/>
              </p:cNvSpPr>
              <p:nvPr/>
            </p:nvSpPr>
            <p:spPr bwMode="auto">
              <a:xfrm>
                <a:off x="-4976" y="7105"/>
                <a:ext cx="770"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40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95" name="Rectangle 101">
                <a:extLst>
                  <a:ext uri="{FF2B5EF4-FFF2-40B4-BE49-F238E27FC236}">
                    <a16:creationId xmlns:a16="http://schemas.microsoft.com/office/drawing/2014/main" id="{4E935F61-D81F-41A9-90B3-666D1412F9B8}"/>
                  </a:ext>
                </a:extLst>
              </p:cNvPr>
              <p:cNvSpPr>
                <a:spLocks noChangeArrowheads="1"/>
              </p:cNvSpPr>
              <p:nvPr/>
            </p:nvSpPr>
            <p:spPr bwMode="auto">
              <a:xfrm>
                <a:off x="-4434" y="7105"/>
                <a:ext cx="3479"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倍の寿命を持つ</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96" name="Rectangle 102">
                <a:extLst>
                  <a:ext uri="{FF2B5EF4-FFF2-40B4-BE49-F238E27FC236}">
                    <a16:creationId xmlns:a16="http://schemas.microsoft.com/office/drawing/2014/main" id="{328AFCCF-22F9-4336-A63C-F58D9078B78A}"/>
                  </a:ext>
                </a:extLst>
              </p:cNvPr>
              <p:cNvSpPr>
                <a:spLocks noChangeArrowheads="1"/>
              </p:cNvSpPr>
              <p:nvPr/>
            </p:nvSpPr>
            <p:spPr bwMode="auto">
              <a:xfrm>
                <a:off x="-4769" y="5887"/>
                <a:ext cx="336"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97" name="Rectangle 103">
                <a:extLst>
                  <a:ext uri="{FF2B5EF4-FFF2-40B4-BE49-F238E27FC236}">
                    <a16:creationId xmlns:a16="http://schemas.microsoft.com/office/drawing/2014/main" id="{EA911A7E-BE32-4C1C-AA1B-8116033CCA42}"/>
                  </a:ext>
                </a:extLst>
              </p:cNvPr>
              <p:cNvSpPr>
                <a:spLocks noChangeArrowheads="1"/>
              </p:cNvSpPr>
              <p:nvPr/>
            </p:nvSpPr>
            <p:spPr bwMode="auto">
              <a:xfrm>
                <a:off x="-4525" y="5887"/>
                <a:ext cx="3944"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調光の機会が増加</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98" name="Rectangle 104">
                <a:extLst>
                  <a:ext uri="{FF2B5EF4-FFF2-40B4-BE49-F238E27FC236}">
                    <a16:creationId xmlns:a16="http://schemas.microsoft.com/office/drawing/2014/main" id="{CABD8D61-8AF0-4972-8991-6016AD1364C3}"/>
                  </a:ext>
                </a:extLst>
              </p:cNvPr>
              <p:cNvSpPr>
                <a:spLocks noChangeArrowheads="1"/>
              </p:cNvSpPr>
              <p:nvPr/>
            </p:nvSpPr>
            <p:spPr bwMode="auto">
              <a:xfrm>
                <a:off x="3009" y="-2682"/>
                <a:ext cx="1140" cy="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5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99" name="Freeform 105">
                <a:extLst>
                  <a:ext uri="{FF2B5EF4-FFF2-40B4-BE49-F238E27FC236}">
                    <a16:creationId xmlns:a16="http://schemas.microsoft.com/office/drawing/2014/main" id="{88D08777-D234-484A-9FB8-26FDE1644BA2}"/>
                  </a:ext>
                </a:extLst>
              </p:cNvPr>
              <p:cNvSpPr>
                <a:spLocks/>
              </p:cNvSpPr>
              <p:nvPr/>
            </p:nvSpPr>
            <p:spPr bwMode="auto">
              <a:xfrm>
                <a:off x="33439" y="10040"/>
                <a:ext cx="3736" cy="889"/>
              </a:xfrm>
              <a:custGeom>
                <a:avLst/>
                <a:gdLst>
                  <a:gd name="T0" fmla="*/ 3736 w 3736"/>
                  <a:gd name="T1" fmla="*/ 889 h 889"/>
                  <a:gd name="T2" fmla="*/ 0 w 3736"/>
                  <a:gd name="T3" fmla="*/ 889 h 889"/>
                  <a:gd name="T4" fmla="*/ 0 w 3736"/>
                  <a:gd name="T5" fmla="*/ 0 h 889"/>
                  <a:gd name="T6" fmla="*/ 3736 w 3736"/>
                  <a:gd name="T7" fmla="*/ 0 h 889"/>
                  <a:gd name="T8" fmla="*/ 3736 w 3736"/>
                  <a:gd name="T9" fmla="*/ 889 h 889"/>
                  <a:gd name="T10" fmla="*/ 3736 w 3736"/>
                  <a:gd name="T11" fmla="*/ 889 h 889"/>
                </a:gdLst>
                <a:ahLst/>
                <a:cxnLst>
                  <a:cxn ang="0">
                    <a:pos x="T0" y="T1"/>
                  </a:cxn>
                  <a:cxn ang="0">
                    <a:pos x="T2" y="T3"/>
                  </a:cxn>
                  <a:cxn ang="0">
                    <a:pos x="T4" y="T5"/>
                  </a:cxn>
                  <a:cxn ang="0">
                    <a:pos x="T6" y="T7"/>
                  </a:cxn>
                  <a:cxn ang="0">
                    <a:pos x="T8" y="T9"/>
                  </a:cxn>
                  <a:cxn ang="0">
                    <a:pos x="T10" y="T11"/>
                  </a:cxn>
                </a:cxnLst>
                <a:rect l="0" t="0" r="r" b="b"/>
                <a:pathLst>
                  <a:path w="3736" h="889">
                    <a:moveTo>
                      <a:pt x="3736" y="889"/>
                    </a:moveTo>
                    <a:lnTo>
                      <a:pt x="0" y="889"/>
                    </a:lnTo>
                    <a:lnTo>
                      <a:pt x="0" y="0"/>
                    </a:lnTo>
                    <a:lnTo>
                      <a:pt x="3736" y="0"/>
                    </a:lnTo>
                    <a:lnTo>
                      <a:pt x="3736" y="889"/>
                    </a:lnTo>
                    <a:lnTo>
                      <a:pt x="3736" y="8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0" name="Rectangle 106">
                <a:extLst>
                  <a:ext uri="{FF2B5EF4-FFF2-40B4-BE49-F238E27FC236}">
                    <a16:creationId xmlns:a16="http://schemas.microsoft.com/office/drawing/2014/main" id="{8E3EE0E8-9F4F-4D41-8FAA-E4FFCD8AD1B3}"/>
                  </a:ext>
                </a:extLst>
              </p:cNvPr>
              <p:cNvSpPr>
                <a:spLocks noChangeArrowheads="1"/>
              </p:cNvSpPr>
              <p:nvPr/>
            </p:nvSpPr>
            <p:spPr bwMode="auto">
              <a:xfrm>
                <a:off x="33205" y="11610"/>
                <a:ext cx="703" cy="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8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01" name="Rectangle 107">
                <a:extLst>
                  <a:ext uri="{FF2B5EF4-FFF2-40B4-BE49-F238E27FC236}">
                    <a16:creationId xmlns:a16="http://schemas.microsoft.com/office/drawing/2014/main" id="{C77A0747-A0E6-476B-95D2-700B73553D3D}"/>
                  </a:ext>
                </a:extLst>
              </p:cNvPr>
              <p:cNvSpPr>
                <a:spLocks noChangeArrowheads="1"/>
              </p:cNvSpPr>
              <p:nvPr/>
            </p:nvSpPr>
            <p:spPr bwMode="auto">
              <a:xfrm>
                <a:off x="33589" y="11604"/>
                <a:ext cx="477" cy="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5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02" name="Rectangle 108">
                <a:extLst>
                  <a:ext uri="{FF2B5EF4-FFF2-40B4-BE49-F238E27FC236}">
                    <a16:creationId xmlns:a16="http://schemas.microsoft.com/office/drawing/2014/main" id="{34CADB57-3C2C-4385-94E8-D8CD4546947B}"/>
                  </a:ext>
                </a:extLst>
              </p:cNvPr>
              <p:cNvSpPr>
                <a:spLocks noChangeArrowheads="1"/>
              </p:cNvSpPr>
              <p:nvPr/>
            </p:nvSpPr>
            <p:spPr bwMode="auto">
              <a:xfrm>
                <a:off x="33759" y="11604"/>
                <a:ext cx="2884" cy="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5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設計方針</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03" name="Rectangle 109">
                <a:extLst>
                  <a:ext uri="{FF2B5EF4-FFF2-40B4-BE49-F238E27FC236}">
                    <a16:creationId xmlns:a16="http://schemas.microsoft.com/office/drawing/2014/main" id="{2E1587D1-8881-49C1-80E2-E30F070D3ACD}"/>
                  </a:ext>
                </a:extLst>
              </p:cNvPr>
              <p:cNvSpPr>
                <a:spLocks noChangeArrowheads="1"/>
              </p:cNvSpPr>
              <p:nvPr/>
            </p:nvSpPr>
            <p:spPr bwMode="auto">
              <a:xfrm>
                <a:off x="34426" y="14390"/>
                <a:ext cx="287"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7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04" name="Rectangle 110">
                <a:extLst>
                  <a:ext uri="{FF2B5EF4-FFF2-40B4-BE49-F238E27FC236}">
                    <a16:creationId xmlns:a16="http://schemas.microsoft.com/office/drawing/2014/main" id="{98EBE038-BA0F-472D-985E-7B7B58CE8842}"/>
                  </a:ext>
                </a:extLst>
              </p:cNvPr>
              <p:cNvSpPr>
                <a:spLocks noChangeArrowheads="1"/>
              </p:cNvSpPr>
              <p:nvPr/>
            </p:nvSpPr>
            <p:spPr bwMode="auto">
              <a:xfrm>
                <a:off x="34646" y="14396"/>
                <a:ext cx="2268"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7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増幅回路の構造</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05" name="Rectangle 111">
                <a:extLst>
                  <a:ext uri="{FF2B5EF4-FFF2-40B4-BE49-F238E27FC236}">
                    <a16:creationId xmlns:a16="http://schemas.microsoft.com/office/drawing/2014/main" id="{55E30009-A7BA-4593-A638-0DD6B49E4E27}"/>
                  </a:ext>
                </a:extLst>
              </p:cNvPr>
              <p:cNvSpPr>
                <a:spLocks noChangeArrowheads="1"/>
              </p:cNvSpPr>
              <p:nvPr/>
            </p:nvSpPr>
            <p:spPr bwMode="auto">
              <a:xfrm>
                <a:off x="34024" y="4338"/>
                <a:ext cx="309"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06" name="Rectangle 112">
                <a:extLst>
                  <a:ext uri="{FF2B5EF4-FFF2-40B4-BE49-F238E27FC236}">
                    <a16:creationId xmlns:a16="http://schemas.microsoft.com/office/drawing/2014/main" id="{2C737B71-A3AC-4171-AFE1-6B3B88B2B3CA}"/>
                  </a:ext>
                </a:extLst>
              </p:cNvPr>
              <p:cNvSpPr>
                <a:spLocks noChangeArrowheads="1"/>
              </p:cNvSpPr>
              <p:nvPr/>
            </p:nvSpPr>
            <p:spPr bwMode="auto">
              <a:xfrm>
                <a:off x="34260" y="4347"/>
                <a:ext cx="4415"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焦電センサと信号増幅回路を</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07" name="Rectangle 113">
                <a:extLst>
                  <a:ext uri="{FF2B5EF4-FFF2-40B4-BE49-F238E27FC236}">
                    <a16:creationId xmlns:a16="http://schemas.microsoft.com/office/drawing/2014/main" id="{59516B1E-236F-420D-980B-4743DC359822}"/>
                  </a:ext>
                </a:extLst>
              </p:cNvPr>
              <p:cNvSpPr>
                <a:spLocks noChangeArrowheads="1"/>
              </p:cNvSpPr>
              <p:nvPr/>
            </p:nvSpPr>
            <p:spPr bwMode="auto">
              <a:xfrm>
                <a:off x="38559" y="4347"/>
                <a:ext cx="350"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08" name="Rectangle 114">
                <a:extLst>
                  <a:ext uri="{FF2B5EF4-FFF2-40B4-BE49-F238E27FC236}">
                    <a16:creationId xmlns:a16="http://schemas.microsoft.com/office/drawing/2014/main" id="{767756F0-89D2-4FA6-A14C-918134861306}"/>
                  </a:ext>
                </a:extLst>
              </p:cNvPr>
              <p:cNvSpPr>
                <a:spLocks noChangeArrowheads="1"/>
              </p:cNvSpPr>
              <p:nvPr/>
            </p:nvSpPr>
            <p:spPr bwMode="auto">
              <a:xfrm>
                <a:off x="38844" y="4347"/>
                <a:ext cx="1467"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セット組</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09" name="Rectangle 115">
                <a:extLst>
                  <a:ext uri="{FF2B5EF4-FFF2-40B4-BE49-F238E27FC236}">
                    <a16:creationId xmlns:a16="http://schemas.microsoft.com/office/drawing/2014/main" id="{56762F1B-8D1C-4DDC-8043-073FB1A189A3}"/>
                  </a:ext>
                </a:extLst>
              </p:cNvPr>
              <p:cNvSpPr>
                <a:spLocks noChangeArrowheads="1"/>
              </p:cNvSpPr>
              <p:nvPr/>
            </p:nvSpPr>
            <p:spPr bwMode="auto">
              <a:xfrm>
                <a:off x="33927" y="4735"/>
                <a:ext cx="6707"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み合わせ，焦センサアレイを製作した．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10" name="Rectangle 116">
                <a:extLst>
                  <a:ext uri="{FF2B5EF4-FFF2-40B4-BE49-F238E27FC236}">
                    <a16:creationId xmlns:a16="http://schemas.microsoft.com/office/drawing/2014/main" id="{11BC95C6-1605-4D9D-A407-C640E4951EF7}"/>
                  </a:ext>
                </a:extLst>
              </p:cNvPr>
              <p:cNvSpPr>
                <a:spLocks noChangeArrowheads="1"/>
              </p:cNvSpPr>
              <p:nvPr/>
            </p:nvSpPr>
            <p:spPr bwMode="auto">
              <a:xfrm>
                <a:off x="33927" y="5123"/>
                <a:ext cx="1467"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11" name="Freeform 117">
                <a:extLst>
                  <a:ext uri="{FF2B5EF4-FFF2-40B4-BE49-F238E27FC236}">
                    <a16:creationId xmlns:a16="http://schemas.microsoft.com/office/drawing/2014/main" id="{CF572477-5E3A-450E-89E2-319160C29336}"/>
                  </a:ext>
                </a:extLst>
              </p:cNvPr>
              <p:cNvSpPr>
                <a:spLocks/>
              </p:cNvSpPr>
              <p:nvPr/>
            </p:nvSpPr>
            <p:spPr bwMode="auto">
              <a:xfrm>
                <a:off x="167" y="3285"/>
                <a:ext cx="3185" cy="700"/>
              </a:xfrm>
              <a:custGeom>
                <a:avLst/>
                <a:gdLst>
                  <a:gd name="T0" fmla="*/ 3185 w 3185"/>
                  <a:gd name="T1" fmla="*/ 700 h 700"/>
                  <a:gd name="T2" fmla="*/ 0 w 3185"/>
                  <a:gd name="T3" fmla="*/ 700 h 700"/>
                  <a:gd name="T4" fmla="*/ 0 w 3185"/>
                  <a:gd name="T5" fmla="*/ 0 h 700"/>
                  <a:gd name="T6" fmla="*/ 3185 w 3185"/>
                  <a:gd name="T7" fmla="*/ 0 h 700"/>
                  <a:gd name="T8" fmla="*/ 3185 w 3185"/>
                  <a:gd name="T9" fmla="*/ 700 h 700"/>
                  <a:gd name="T10" fmla="*/ 3185 w 3185"/>
                  <a:gd name="T11" fmla="*/ 700 h 700"/>
                </a:gdLst>
                <a:ahLst/>
                <a:cxnLst>
                  <a:cxn ang="0">
                    <a:pos x="T0" y="T1"/>
                  </a:cxn>
                  <a:cxn ang="0">
                    <a:pos x="T2" y="T3"/>
                  </a:cxn>
                  <a:cxn ang="0">
                    <a:pos x="T4" y="T5"/>
                  </a:cxn>
                  <a:cxn ang="0">
                    <a:pos x="T6" y="T7"/>
                  </a:cxn>
                  <a:cxn ang="0">
                    <a:pos x="T8" y="T9"/>
                  </a:cxn>
                  <a:cxn ang="0">
                    <a:pos x="T10" y="T11"/>
                  </a:cxn>
                </a:cxnLst>
                <a:rect l="0" t="0" r="r" b="b"/>
                <a:pathLst>
                  <a:path w="3185" h="700">
                    <a:moveTo>
                      <a:pt x="3185" y="700"/>
                    </a:moveTo>
                    <a:lnTo>
                      <a:pt x="0" y="700"/>
                    </a:lnTo>
                    <a:lnTo>
                      <a:pt x="0" y="0"/>
                    </a:lnTo>
                    <a:lnTo>
                      <a:pt x="3185" y="0"/>
                    </a:lnTo>
                    <a:lnTo>
                      <a:pt x="3185" y="700"/>
                    </a:lnTo>
                    <a:lnTo>
                      <a:pt x="3185" y="7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2" name="Rectangle 118">
                <a:extLst>
                  <a:ext uri="{FF2B5EF4-FFF2-40B4-BE49-F238E27FC236}">
                    <a16:creationId xmlns:a16="http://schemas.microsoft.com/office/drawing/2014/main" id="{7EF91DCE-35F8-46A0-8C0E-77338ABE75B6}"/>
                  </a:ext>
                </a:extLst>
              </p:cNvPr>
              <p:cNvSpPr>
                <a:spLocks noChangeArrowheads="1"/>
              </p:cNvSpPr>
              <p:nvPr/>
            </p:nvSpPr>
            <p:spPr bwMode="auto">
              <a:xfrm>
                <a:off x="298" y="3334"/>
                <a:ext cx="524" cy="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8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13" name="Rectangle 119">
                <a:extLst>
                  <a:ext uri="{FF2B5EF4-FFF2-40B4-BE49-F238E27FC236}">
                    <a16:creationId xmlns:a16="http://schemas.microsoft.com/office/drawing/2014/main" id="{AF3BCA91-1B07-4F64-B425-D74A523F570C}"/>
                  </a:ext>
                </a:extLst>
              </p:cNvPr>
              <p:cNvSpPr>
                <a:spLocks noChangeArrowheads="1"/>
              </p:cNvSpPr>
              <p:nvPr/>
            </p:nvSpPr>
            <p:spPr bwMode="auto">
              <a:xfrm>
                <a:off x="585" y="3320"/>
                <a:ext cx="356" cy="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14" name="Rectangle 120">
                <a:extLst>
                  <a:ext uri="{FF2B5EF4-FFF2-40B4-BE49-F238E27FC236}">
                    <a16:creationId xmlns:a16="http://schemas.microsoft.com/office/drawing/2014/main" id="{C7F5E6B0-3BB5-447D-8560-7B1CC93B0CE1}"/>
                  </a:ext>
                </a:extLst>
              </p:cNvPr>
              <p:cNvSpPr>
                <a:spLocks noChangeArrowheads="1"/>
              </p:cNvSpPr>
              <p:nvPr/>
            </p:nvSpPr>
            <p:spPr bwMode="auto">
              <a:xfrm>
                <a:off x="844" y="3320"/>
                <a:ext cx="2472" cy="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背景と目的</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15" name="Freeform 121">
                <a:extLst>
                  <a:ext uri="{FF2B5EF4-FFF2-40B4-BE49-F238E27FC236}">
                    <a16:creationId xmlns:a16="http://schemas.microsoft.com/office/drawing/2014/main" id="{3A408BE1-4282-4443-8BDE-166E797DBF40}"/>
                  </a:ext>
                </a:extLst>
              </p:cNvPr>
              <p:cNvSpPr>
                <a:spLocks/>
              </p:cNvSpPr>
              <p:nvPr/>
            </p:nvSpPr>
            <p:spPr bwMode="auto">
              <a:xfrm>
                <a:off x="5365" y="8544"/>
                <a:ext cx="1838" cy="886"/>
              </a:xfrm>
              <a:custGeom>
                <a:avLst/>
                <a:gdLst>
                  <a:gd name="T0" fmla="*/ 1096 w 1838"/>
                  <a:gd name="T1" fmla="*/ 0 h 886"/>
                  <a:gd name="T2" fmla="*/ 1096 w 1838"/>
                  <a:gd name="T3" fmla="*/ 219 h 886"/>
                  <a:gd name="T4" fmla="*/ 0 w 1838"/>
                  <a:gd name="T5" fmla="*/ 219 h 886"/>
                  <a:gd name="T6" fmla="*/ 0 w 1838"/>
                  <a:gd name="T7" fmla="*/ 665 h 886"/>
                  <a:gd name="T8" fmla="*/ 1078 w 1838"/>
                  <a:gd name="T9" fmla="*/ 665 h 886"/>
                  <a:gd name="T10" fmla="*/ 1078 w 1838"/>
                  <a:gd name="T11" fmla="*/ 886 h 886"/>
                  <a:gd name="T12" fmla="*/ 1838 w 1838"/>
                  <a:gd name="T13" fmla="*/ 447 h 886"/>
                  <a:gd name="T14" fmla="*/ 1096 w 1838"/>
                  <a:gd name="T15" fmla="*/ 0 h 886"/>
                  <a:gd name="T16" fmla="*/ 1096 w 1838"/>
                  <a:gd name="T17" fmla="*/ 0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8" h="886">
                    <a:moveTo>
                      <a:pt x="1096" y="0"/>
                    </a:moveTo>
                    <a:lnTo>
                      <a:pt x="1096" y="219"/>
                    </a:lnTo>
                    <a:lnTo>
                      <a:pt x="0" y="219"/>
                    </a:lnTo>
                    <a:lnTo>
                      <a:pt x="0" y="665"/>
                    </a:lnTo>
                    <a:lnTo>
                      <a:pt x="1078" y="665"/>
                    </a:lnTo>
                    <a:lnTo>
                      <a:pt x="1078" y="886"/>
                    </a:lnTo>
                    <a:lnTo>
                      <a:pt x="1838" y="447"/>
                    </a:lnTo>
                    <a:lnTo>
                      <a:pt x="1096" y="0"/>
                    </a:lnTo>
                    <a:lnTo>
                      <a:pt x="1096" y="0"/>
                    </a:lnTo>
                    <a:close/>
                  </a:path>
                </a:pathLst>
              </a:custGeom>
              <a:solidFill>
                <a:srgbClr val="6AB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146" name="Picture 122">
                <a:extLst>
                  <a:ext uri="{FF2B5EF4-FFF2-40B4-BE49-F238E27FC236}">
                    <a16:creationId xmlns:a16="http://schemas.microsoft.com/office/drawing/2014/main" id="{C9943F5A-B717-4BAF-9FBB-AF6B34C847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1" y="8528"/>
                <a:ext cx="1868" cy="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 name="Freeform 123">
                <a:extLst>
                  <a:ext uri="{FF2B5EF4-FFF2-40B4-BE49-F238E27FC236}">
                    <a16:creationId xmlns:a16="http://schemas.microsoft.com/office/drawing/2014/main" id="{A0E9DD0E-056F-4CE8-B5F9-82C77EDA4B28}"/>
                  </a:ext>
                </a:extLst>
              </p:cNvPr>
              <p:cNvSpPr>
                <a:spLocks/>
              </p:cNvSpPr>
              <p:nvPr/>
            </p:nvSpPr>
            <p:spPr bwMode="auto">
              <a:xfrm>
                <a:off x="2859" y="8761"/>
                <a:ext cx="2078" cy="452"/>
              </a:xfrm>
              <a:custGeom>
                <a:avLst/>
                <a:gdLst>
                  <a:gd name="T0" fmla="*/ 2040 w 2078"/>
                  <a:gd name="T1" fmla="*/ 416 h 452"/>
                  <a:gd name="T2" fmla="*/ 2040 w 2078"/>
                  <a:gd name="T3" fmla="*/ 380 h 452"/>
                  <a:gd name="T4" fmla="*/ 73 w 2078"/>
                  <a:gd name="T5" fmla="*/ 380 h 452"/>
                  <a:gd name="T6" fmla="*/ 73 w 2078"/>
                  <a:gd name="T7" fmla="*/ 72 h 452"/>
                  <a:gd name="T8" fmla="*/ 2003 w 2078"/>
                  <a:gd name="T9" fmla="*/ 72 h 452"/>
                  <a:gd name="T10" fmla="*/ 2003 w 2078"/>
                  <a:gd name="T11" fmla="*/ 416 h 452"/>
                  <a:gd name="T12" fmla="*/ 2040 w 2078"/>
                  <a:gd name="T13" fmla="*/ 416 h 452"/>
                  <a:gd name="T14" fmla="*/ 2040 w 2078"/>
                  <a:gd name="T15" fmla="*/ 380 h 452"/>
                  <a:gd name="T16" fmla="*/ 2040 w 2078"/>
                  <a:gd name="T17" fmla="*/ 416 h 452"/>
                  <a:gd name="T18" fmla="*/ 2078 w 2078"/>
                  <a:gd name="T19" fmla="*/ 416 h 452"/>
                  <a:gd name="T20" fmla="*/ 2078 w 2078"/>
                  <a:gd name="T21" fmla="*/ 0 h 452"/>
                  <a:gd name="T22" fmla="*/ 0 w 2078"/>
                  <a:gd name="T23" fmla="*/ 0 h 452"/>
                  <a:gd name="T24" fmla="*/ 0 w 2078"/>
                  <a:gd name="T25" fmla="*/ 452 h 452"/>
                  <a:gd name="T26" fmla="*/ 2078 w 2078"/>
                  <a:gd name="T27" fmla="*/ 452 h 452"/>
                  <a:gd name="T28" fmla="*/ 2078 w 2078"/>
                  <a:gd name="T29" fmla="*/ 416 h 452"/>
                  <a:gd name="T30" fmla="*/ 2040 w 2078"/>
                  <a:gd name="T31" fmla="*/ 416 h 452"/>
                  <a:gd name="T32" fmla="*/ 2040 w 2078"/>
                  <a:gd name="T33" fmla="*/ 41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8" h="452">
                    <a:moveTo>
                      <a:pt x="2040" y="416"/>
                    </a:moveTo>
                    <a:lnTo>
                      <a:pt x="2040" y="380"/>
                    </a:lnTo>
                    <a:lnTo>
                      <a:pt x="73" y="380"/>
                    </a:lnTo>
                    <a:lnTo>
                      <a:pt x="73" y="72"/>
                    </a:lnTo>
                    <a:lnTo>
                      <a:pt x="2003" y="72"/>
                    </a:lnTo>
                    <a:lnTo>
                      <a:pt x="2003" y="416"/>
                    </a:lnTo>
                    <a:lnTo>
                      <a:pt x="2040" y="416"/>
                    </a:lnTo>
                    <a:lnTo>
                      <a:pt x="2040" y="380"/>
                    </a:lnTo>
                    <a:lnTo>
                      <a:pt x="2040" y="416"/>
                    </a:lnTo>
                    <a:lnTo>
                      <a:pt x="2078" y="416"/>
                    </a:lnTo>
                    <a:lnTo>
                      <a:pt x="2078" y="0"/>
                    </a:lnTo>
                    <a:lnTo>
                      <a:pt x="0" y="0"/>
                    </a:lnTo>
                    <a:lnTo>
                      <a:pt x="0" y="452"/>
                    </a:lnTo>
                    <a:lnTo>
                      <a:pt x="2078" y="452"/>
                    </a:lnTo>
                    <a:lnTo>
                      <a:pt x="2078" y="416"/>
                    </a:lnTo>
                    <a:lnTo>
                      <a:pt x="2040" y="416"/>
                    </a:lnTo>
                    <a:lnTo>
                      <a:pt x="2040" y="4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7" name="Rectangle 124">
                <a:extLst>
                  <a:ext uri="{FF2B5EF4-FFF2-40B4-BE49-F238E27FC236}">
                    <a16:creationId xmlns:a16="http://schemas.microsoft.com/office/drawing/2014/main" id="{FB0B8029-8943-4336-90B2-17D08884DE02}"/>
                  </a:ext>
                </a:extLst>
              </p:cNvPr>
              <p:cNvSpPr>
                <a:spLocks noChangeArrowheads="1"/>
              </p:cNvSpPr>
              <p:nvPr/>
            </p:nvSpPr>
            <p:spPr bwMode="auto">
              <a:xfrm>
                <a:off x="3073" y="8852"/>
                <a:ext cx="1767"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壁埋め込スイッチ</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18" name="Freeform 125">
                <a:extLst>
                  <a:ext uri="{FF2B5EF4-FFF2-40B4-BE49-F238E27FC236}">
                    <a16:creationId xmlns:a16="http://schemas.microsoft.com/office/drawing/2014/main" id="{30533465-71BF-4764-A6FF-A2B7358EAF8B}"/>
                  </a:ext>
                </a:extLst>
              </p:cNvPr>
              <p:cNvSpPr>
                <a:spLocks/>
              </p:cNvSpPr>
              <p:nvPr/>
            </p:nvSpPr>
            <p:spPr bwMode="auto">
              <a:xfrm>
                <a:off x="7460" y="8662"/>
                <a:ext cx="2805" cy="648"/>
              </a:xfrm>
              <a:custGeom>
                <a:avLst/>
                <a:gdLst>
                  <a:gd name="T0" fmla="*/ 2769 w 2805"/>
                  <a:gd name="T1" fmla="*/ 612 h 648"/>
                  <a:gd name="T2" fmla="*/ 2769 w 2805"/>
                  <a:gd name="T3" fmla="*/ 576 h 648"/>
                  <a:gd name="T4" fmla="*/ 72 w 2805"/>
                  <a:gd name="T5" fmla="*/ 576 h 648"/>
                  <a:gd name="T6" fmla="*/ 72 w 2805"/>
                  <a:gd name="T7" fmla="*/ 72 h 648"/>
                  <a:gd name="T8" fmla="*/ 2732 w 2805"/>
                  <a:gd name="T9" fmla="*/ 72 h 648"/>
                  <a:gd name="T10" fmla="*/ 2732 w 2805"/>
                  <a:gd name="T11" fmla="*/ 612 h 648"/>
                  <a:gd name="T12" fmla="*/ 2769 w 2805"/>
                  <a:gd name="T13" fmla="*/ 612 h 648"/>
                  <a:gd name="T14" fmla="*/ 2769 w 2805"/>
                  <a:gd name="T15" fmla="*/ 576 h 648"/>
                  <a:gd name="T16" fmla="*/ 2769 w 2805"/>
                  <a:gd name="T17" fmla="*/ 612 h 648"/>
                  <a:gd name="T18" fmla="*/ 2805 w 2805"/>
                  <a:gd name="T19" fmla="*/ 612 h 648"/>
                  <a:gd name="T20" fmla="*/ 2805 w 2805"/>
                  <a:gd name="T21" fmla="*/ 0 h 648"/>
                  <a:gd name="T22" fmla="*/ 0 w 2805"/>
                  <a:gd name="T23" fmla="*/ 0 h 648"/>
                  <a:gd name="T24" fmla="*/ 0 w 2805"/>
                  <a:gd name="T25" fmla="*/ 648 h 648"/>
                  <a:gd name="T26" fmla="*/ 2805 w 2805"/>
                  <a:gd name="T27" fmla="*/ 648 h 648"/>
                  <a:gd name="T28" fmla="*/ 2805 w 2805"/>
                  <a:gd name="T29" fmla="*/ 612 h 648"/>
                  <a:gd name="T30" fmla="*/ 2769 w 2805"/>
                  <a:gd name="T31" fmla="*/ 612 h 648"/>
                  <a:gd name="T32" fmla="*/ 2769 w 2805"/>
                  <a:gd name="T33" fmla="*/ 61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5" h="648">
                    <a:moveTo>
                      <a:pt x="2769" y="612"/>
                    </a:moveTo>
                    <a:lnTo>
                      <a:pt x="2769" y="576"/>
                    </a:lnTo>
                    <a:lnTo>
                      <a:pt x="72" y="576"/>
                    </a:lnTo>
                    <a:lnTo>
                      <a:pt x="72" y="72"/>
                    </a:lnTo>
                    <a:lnTo>
                      <a:pt x="2732" y="72"/>
                    </a:lnTo>
                    <a:lnTo>
                      <a:pt x="2732" y="612"/>
                    </a:lnTo>
                    <a:lnTo>
                      <a:pt x="2769" y="612"/>
                    </a:lnTo>
                    <a:lnTo>
                      <a:pt x="2769" y="576"/>
                    </a:lnTo>
                    <a:lnTo>
                      <a:pt x="2769" y="612"/>
                    </a:lnTo>
                    <a:lnTo>
                      <a:pt x="2805" y="612"/>
                    </a:lnTo>
                    <a:lnTo>
                      <a:pt x="2805" y="0"/>
                    </a:lnTo>
                    <a:lnTo>
                      <a:pt x="0" y="0"/>
                    </a:lnTo>
                    <a:lnTo>
                      <a:pt x="0" y="648"/>
                    </a:lnTo>
                    <a:lnTo>
                      <a:pt x="2805" y="648"/>
                    </a:lnTo>
                    <a:lnTo>
                      <a:pt x="2805" y="612"/>
                    </a:lnTo>
                    <a:lnTo>
                      <a:pt x="2769" y="612"/>
                    </a:lnTo>
                    <a:lnTo>
                      <a:pt x="2769" y="6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9" name="Rectangle 126">
                <a:extLst>
                  <a:ext uri="{FF2B5EF4-FFF2-40B4-BE49-F238E27FC236}">
                    <a16:creationId xmlns:a16="http://schemas.microsoft.com/office/drawing/2014/main" id="{37DAE861-66E6-42FF-9D12-16541EFAC7B7}"/>
                  </a:ext>
                </a:extLst>
              </p:cNvPr>
              <p:cNvSpPr>
                <a:spLocks noChangeArrowheads="1"/>
              </p:cNvSpPr>
              <p:nvPr/>
            </p:nvSpPr>
            <p:spPr bwMode="auto">
              <a:xfrm>
                <a:off x="7690" y="8771"/>
                <a:ext cx="2502"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ジェスチャー操作</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20" name="Freeform 127">
                <a:extLst>
                  <a:ext uri="{FF2B5EF4-FFF2-40B4-BE49-F238E27FC236}">
                    <a16:creationId xmlns:a16="http://schemas.microsoft.com/office/drawing/2014/main" id="{8C028C17-75C8-4315-A756-486B9D1D2184}"/>
                  </a:ext>
                </a:extLst>
              </p:cNvPr>
              <p:cNvSpPr>
                <a:spLocks/>
              </p:cNvSpPr>
              <p:nvPr/>
            </p:nvSpPr>
            <p:spPr bwMode="auto">
              <a:xfrm>
                <a:off x="5341" y="8217"/>
                <a:ext cx="37" cy="267"/>
              </a:xfrm>
              <a:custGeom>
                <a:avLst/>
                <a:gdLst>
                  <a:gd name="T0" fmla="*/ 0 w 37"/>
                  <a:gd name="T1" fmla="*/ 0 h 267"/>
                  <a:gd name="T2" fmla="*/ 0 w 37"/>
                  <a:gd name="T3" fmla="*/ 133 h 267"/>
                  <a:gd name="T4" fmla="*/ 0 w 37"/>
                  <a:gd name="T5" fmla="*/ 267 h 267"/>
                  <a:gd name="T6" fmla="*/ 37 w 37"/>
                  <a:gd name="T7" fmla="*/ 267 h 267"/>
                  <a:gd name="T8" fmla="*/ 37 w 37"/>
                  <a:gd name="T9" fmla="*/ 133 h 267"/>
                  <a:gd name="T10" fmla="*/ 37 w 37"/>
                  <a:gd name="T11" fmla="*/ 0 h 267"/>
                  <a:gd name="T12" fmla="*/ 0 w 37"/>
                  <a:gd name="T13" fmla="*/ 0 h 267"/>
                  <a:gd name="T14" fmla="*/ 0 w 37"/>
                  <a:gd name="T15" fmla="*/ 0 h 267"/>
                  <a:gd name="T16" fmla="*/ 0 w 37"/>
                  <a:gd name="T1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67">
                    <a:moveTo>
                      <a:pt x="0" y="0"/>
                    </a:moveTo>
                    <a:lnTo>
                      <a:pt x="0" y="133"/>
                    </a:lnTo>
                    <a:lnTo>
                      <a:pt x="0" y="267"/>
                    </a:lnTo>
                    <a:lnTo>
                      <a:pt x="37" y="267"/>
                    </a:lnTo>
                    <a:lnTo>
                      <a:pt x="37" y="133"/>
                    </a:lnTo>
                    <a:lnTo>
                      <a:pt x="37"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1" name="Rectangle 128">
                <a:extLst>
                  <a:ext uri="{FF2B5EF4-FFF2-40B4-BE49-F238E27FC236}">
                    <a16:creationId xmlns:a16="http://schemas.microsoft.com/office/drawing/2014/main" id="{189106E4-A191-4659-92D9-E681588DDEAC}"/>
                  </a:ext>
                </a:extLst>
              </p:cNvPr>
              <p:cNvSpPr>
                <a:spLocks noChangeArrowheads="1"/>
              </p:cNvSpPr>
              <p:nvPr/>
            </p:nvSpPr>
            <p:spPr bwMode="auto">
              <a:xfrm>
                <a:off x="5359" y="8332"/>
                <a:ext cx="1838" cy="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2" name="Rectangle 129">
                <a:extLst>
                  <a:ext uri="{FF2B5EF4-FFF2-40B4-BE49-F238E27FC236}">
                    <a16:creationId xmlns:a16="http://schemas.microsoft.com/office/drawing/2014/main" id="{A0318809-A425-4412-B26B-F6A774FC0AF0}"/>
                  </a:ext>
                </a:extLst>
              </p:cNvPr>
              <p:cNvSpPr>
                <a:spLocks noChangeArrowheads="1"/>
              </p:cNvSpPr>
              <p:nvPr/>
            </p:nvSpPr>
            <p:spPr bwMode="auto">
              <a:xfrm>
                <a:off x="7179" y="8237"/>
                <a:ext cx="38" cy="2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3" name="Rectangle 130">
                <a:extLst>
                  <a:ext uri="{FF2B5EF4-FFF2-40B4-BE49-F238E27FC236}">
                    <a16:creationId xmlns:a16="http://schemas.microsoft.com/office/drawing/2014/main" id="{9FDBB846-D32D-47A5-BB4B-F6BDCD5CA335}"/>
                  </a:ext>
                </a:extLst>
              </p:cNvPr>
              <p:cNvSpPr>
                <a:spLocks noChangeArrowheads="1"/>
              </p:cNvSpPr>
              <p:nvPr/>
            </p:nvSpPr>
            <p:spPr bwMode="auto">
              <a:xfrm>
                <a:off x="5558" y="8069"/>
                <a:ext cx="1591"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スイッチイング距離</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24" name="Rectangle 131">
                <a:extLst>
                  <a:ext uri="{FF2B5EF4-FFF2-40B4-BE49-F238E27FC236}">
                    <a16:creationId xmlns:a16="http://schemas.microsoft.com/office/drawing/2014/main" id="{5D84D3C3-C8C1-41F0-99E0-F3DF3162DC5E}"/>
                  </a:ext>
                </a:extLst>
              </p:cNvPr>
              <p:cNvSpPr>
                <a:spLocks noChangeArrowheads="1"/>
              </p:cNvSpPr>
              <p:nvPr/>
            </p:nvSpPr>
            <p:spPr bwMode="auto">
              <a:xfrm>
                <a:off x="1006" y="6576"/>
                <a:ext cx="2060"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7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本研究の目的:</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25" name="Freeform 132">
                <a:extLst>
                  <a:ext uri="{FF2B5EF4-FFF2-40B4-BE49-F238E27FC236}">
                    <a16:creationId xmlns:a16="http://schemas.microsoft.com/office/drawing/2014/main" id="{59AAF2BB-60F3-42E0-B6CF-CA54FD89B674}"/>
                  </a:ext>
                </a:extLst>
              </p:cNvPr>
              <p:cNvSpPr>
                <a:spLocks/>
              </p:cNvSpPr>
              <p:nvPr/>
            </p:nvSpPr>
            <p:spPr bwMode="auto">
              <a:xfrm>
                <a:off x="792" y="6442"/>
                <a:ext cx="11457" cy="3096"/>
              </a:xfrm>
              <a:custGeom>
                <a:avLst/>
                <a:gdLst>
                  <a:gd name="T0" fmla="*/ 11417 w 11457"/>
                  <a:gd name="T1" fmla="*/ 3062 h 3096"/>
                  <a:gd name="T2" fmla="*/ 11417 w 11457"/>
                  <a:gd name="T3" fmla="*/ 3026 h 3096"/>
                  <a:gd name="T4" fmla="*/ 81 w 11457"/>
                  <a:gd name="T5" fmla="*/ 3026 h 3096"/>
                  <a:gd name="T6" fmla="*/ 81 w 11457"/>
                  <a:gd name="T7" fmla="*/ 69 h 3096"/>
                  <a:gd name="T8" fmla="*/ 11376 w 11457"/>
                  <a:gd name="T9" fmla="*/ 69 h 3096"/>
                  <a:gd name="T10" fmla="*/ 11376 w 11457"/>
                  <a:gd name="T11" fmla="*/ 3062 h 3096"/>
                  <a:gd name="T12" fmla="*/ 11417 w 11457"/>
                  <a:gd name="T13" fmla="*/ 3062 h 3096"/>
                  <a:gd name="T14" fmla="*/ 11417 w 11457"/>
                  <a:gd name="T15" fmla="*/ 3026 h 3096"/>
                  <a:gd name="T16" fmla="*/ 11417 w 11457"/>
                  <a:gd name="T17" fmla="*/ 3062 h 3096"/>
                  <a:gd name="T18" fmla="*/ 11457 w 11457"/>
                  <a:gd name="T19" fmla="*/ 3062 h 3096"/>
                  <a:gd name="T20" fmla="*/ 11457 w 11457"/>
                  <a:gd name="T21" fmla="*/ 0 h 3096"/>
                  <a:gd name="T22" fmla="*/ 0 w 11457"/>
                  <a:gd name="T23" fmla="*/ 0 h 3096"/>
                  <a:gd name="T24" fmla="*/ 0 w 11457"/>
                  <a:gd name="T25" fmla="*/ 3096 h 3096"/>
                  <a:gd name="T26" fmla="*/ 11457 w 11457"/>
                  <a:gd name="T27" fmla="*/ 3096 h 3096"/>
                  <a:gd name="T28" fmla="*/ 11457 w 11457"/>
                  <a:gd name="T29" fmla="*/ 3062 h 3096"/>
                  <a:gd name="T30" fmla="*/ 11417 w 11457"/>
                  <a:gd name="T31" fmla="*/ 3062 h 3096"/>
                  <a:gd name="T32" fmla="*/ 11417 w 11457"/>
                  <a:gd name="T33" fmla="*/ 3062 h 3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57" h="3096">
                    <a:moveTo>
                      <a:pt x="11417" y="3062"/>
                    </a:moveTo>
                    <a:lnTo>
                      <a:pt x="11417" y="3026"/>
                    </a:lnTo>
                    <a:lnTo>
                      <a:pt x="81" y="3026"/>
                    </a:lnTo>
                    <a:lnTo>
                      <a:pt x="81" y="69"/>
                    </a:lnTo>
                    <a:lnTo>
                      <a:pt x="11376" y="69"/>
                    </a:lnTo>
                    <a:lnTo>
                      <a:pt x="11376" y="3062"/>
                    </a:lnTo>
                    <a:lnTo>
                      <a:pt x="11417" y="3062"/>
                    </a:lnTo>
                    <a:lnTo>
                      <a:pt x="11417" y="3026"/>
                    </a:lnTo>
                    <a:lnTo>
                      <a:pt x="11417" y="3062"/>
                    </a:lnTo>
                    <a:lnTo>
                      <a:pt x="11457" y="3062"/>
                    </a:lnTo>
                    <a:lnTo>
                      <a:pt x="11457" y="0"/>
                    </a:lnTo>
                    <a:lnTo>
                      <a:pt x="0" y="0"/>
                    </a:lnTo>
                    <a:lnTo>
                      <a:pt x="0" y="3096"/>
                    </a:lnTo>
                    <a:lnTo>
                      <a:pt x="11457" y="3096"/>
                    </a:lnTo>
                    <a:lnTo>
                      <a:pt x="11457" y="3062"/>
                    </a:lnTo>
                    <a:lnTo>
                      <a:pt x="11417" y="3062"/>
                    </a:lnTo>
                    <a:lnTo>
                      <a:pt x="11417" y="3062"/>
                    </a:lnTo>
                    <a:close/>
                  </a:path>
                </a:pathLst>
              </a:custGeom>
              <a:solidFill>
                <a:srgbClr val="EA55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6" name="Rectangle 133">
                <a:extLst>
                  <a:ext uri="{FF2B5EF4-FFF2-40B4-BE49-F238E27FC236}">
                    <a16:creationId xmlns:a16="http://schemas.microsoft.com/office/drawing/2014/main" id="{03D0A645-3C1D-47BA-8B73-01CFF6E1E421}"/>
                  </a:ext>
                </a:extLst>
              </p:cNvPr>
              <p:cNvSpPr>
                <a:spLocks noChangeArrowheads="1"/>
              </p:cNvSpPr>
              <p:nvPr/>
            </p:nvSpPr>
            <p:spPr bwMode="auto">
              <a:xfrm>
                <a:off x="1068" y="6962"/>
                <a:ext cx="11319"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スイッチの設置された場所へ移動することなく，ジェスチャで簡便に操作可能なインタフェ</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27" name="Rectangle 134">
                <a:extLst>
                  <a:ext uri="{FF2B5EF4-FFF2-40B4-BE49-F238E27FC236}">
                    <a16:creationId xmlns:a16="http://schemas.microsoft.com/office/drawing/2014/main" id="{39C392ED-A5A6-4767-804F-2FBF5348E084}"/>
                  </a:ext>
                </a:extLst>
              </p:cNvPr>
              <p:cNvSpPr>
                <a:spLocks noChangeArrowheads="1"/>
              </p:cNvSpPr>
              <p:nvPr/>
            </p:nvSpPr>
            <p:spPr bwMode="auto">
              <a:xfrm>
                <a:off x="1068" y="7283"/>
                <a:ext cx="11319"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ースを開発する．これにより，起居動作や移動をともなわず，スマートフォンのように，感</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28" name="Rectangle 135">
                <a:extLst>
                  <a:ext uri="{FF2B5EF4-FFF2-40B4-BE49-F238E27FC236}">
                    <a16:creationId xmlns:a16="http://schemas.microsoft.com/office/drawing/2014/main" id="{CD79B4FD-C95D-4B4B-8305-C5B36F1BED93}"/>
                  </a:ext>
                </a:extLst>
              </p:cNvPr>
              <p:cNvSpPr>
                <a:spLocks noChangeArrowheads="1"/>
              </p:cNvSpPr>
              <p:nvPr/>
            </p:nvSpPr>
            <p:spPr bwMode="auto">
              <a:xfrm>
                <a:off x="1068" y="7602"/>
                <a:ext cx="9955"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覚的に照明の点灯や調光が可能となるため，より快適な居住空間を実現できる．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29" name="Rectangle 136">
                <a:extLst>
                  <a:ext uri="{FF2B5EF4-FFF2-40B4-BE49-F238E27FC236}">
                    <a16:creationId xmlns:a16="http://schemas.microsoft.com/office/drawing/2014/main" id="{02303FF1-94C2-4F33-B4C8-A2D5DD9EC3D2}"/>
                  </a:ext>
                </a:extLst>
              </p:cNvPr>
              <p:cNvSpPr>
                <a:spLocks noChangeArrowheads="1"/>
              </p:cNvSpPr>
              <p:nvPr/>
            </p:nvSpPr>
            <p:spPr bwMode="auto">
              <a:xfrm>
                <a:off x="-3492" y="10952"/>
                <a:ext cx="3066"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1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滚滚长江东逝水</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30" name="Freeform 137">
                <a:extLst>
                  <a:ext uri="{FF2B5EF4-FFF2-40B4-BE49-F238E27FC236}">
                    <a16:creationId xmlns:a16="http://schemas.microsoft.com/office/drawing/2014/main" id="{87F34DA1-0361-43B0-83C0-6ED85351D1D6}"/>
                  </a:ext>
                </a:extLst>
              </p:cNvPr>
              <p:cNvSpPr>
                <a:spLocks/>
              </p:cNvSpPr>
              <p:nvPr/>
            </p:nvSpPr>
            <p:spPr bwMode="auto">
              <a:xfrm>
                <a:off x="82" y="10042"/>
                <a:ext cx="6987" cy="663"/>
              </a:xfrm>
              <a:custGeom>
                <a:avLst/>
                <a:gdLst>
                  <a:gd name="T0" fmla="*/ 6987 w 6987"/>
                  <a:gd name="T1" fmla="*/ 663 h 663"/>
                  <a:gd name="T2" fmla="*/ 0 w 6987"/>
                  <a:gd name="T3" fmla="*/ 663 h 663"/>
                  <a:gd name="T4" fmla="*/ 0 w 6987"/>
                  <a:gd name="T5" fmla="*/ 0 h 663"/>
                  <a:gd name="T6" fmla="*/ 6987 w 6987"/>
                  <a:gd name="T7" fmla="*/ 0 h 663"/>
                  <a:gd name="T8" fmla="*/ 6987 w 6987"/>
                  <a:gd name="T9" fmla="*/ 663 h 663"/>
                  <a:gd name="T10" fmla="*/ 6987 w 6987"/>
                  <a:gd name="T11" fmla="*/ 663 h 663"/>
                </a:gdLst>
                <a:ahLst/>
                <a:cxnLst>
                  <a:cxn ang="0">
                    <a:pos x="T0" y="T1"/>
                  </a:cxn>
                  <a:cxn ang="0">
                    <a:pos x="T2" y="T3"/>
                  </a:cxn>
                  <a:cxn ang="0">
                    <a:pos x="T4" y="T5"/>
                  </a:cxn>
                  <a:cxn ang="0">
                    <a:pos x="T6" y="T7"/>
                  </a:cxn>
                  <a:cxn ang="0">
                    <a:pos x="T8" y="T9"/>
                  </a:cxn>
                  <a:cxn ang="0">
                    <a:pos x="T10" y="T11"/>
                  </a:cxn>
                </a:cxnLst>
                <a:rect l="0" t="0" r="r" b="b"/>
                <a:pathLst>
                  <a:path w="6987" h="663">
                    <a:moveTo>
                      <a:pt x="6987" y="663"/>
                    </a:moveTo>
                    <a:lnTo>
                      <a:pt x="0" y="663"/>
                    </a:lnTo>
                    <a:lnTo>
                      <a:pt x="0" y="0"/>
                    </a:lnTo>
                    <a:lnTo>
                      <a:pt x="6987" y="0"/>
                    </a:lnTo>
                    <a:lnTo>
                      <a:pt x="6987" y="663"/>
                    </a:lnTo>
                    <a:lnTo>
                      <a:pt x="6987" y="6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1" name="Rectangle 138">
                <a:extLst>
                  <a:ext uri="{FF2B5EF4-FFF2-40B4-BE49-F238E27FC236}">
                    <a16:creationId xmlns:a16="http://schemas.microsoft.com/office/drawing/2014/main" id="{69693996-F99C-4BF9-8B6D-762477BB35AC}"/>
                  </a:ext>
                </a:extLst>
              </p:cNvPr>
              <p:cNvSpPr>
                <a:spLocks noChangeArrowheads="1"/>
              </p:cNvSpPr>
              <p:nvPr/>
            </p:nvSpPr>
            <p:spPr bwMode="auto">
              <a:xfrm>
                <a:off x="274" y="10012"/>
                <a:ext cx="524" cy="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8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32" name="Rectangle 139">
                <a:extLst>
                  <a:ext uri="{FF2B5EF4-FFF2-40B4-BE49-F238E27FC236}">
                    <a16:creationId xmlns:a16="http://schemas.microsoft.com/office/drawing/2014/main" id="{3FFC3B6B-788F-426E-AE54-6003DF5C4CBF}"/>
                  </a:ext>
                </a:extLst>
              </p:cNvPr>
              <p:cNvSpPr>
                <a:spLocks noChangeArrowheads="1"/>
              </p:cNvSpPr>
              <p:nvPr/>
            </p:nvSpPr>
            <p:spPr bwMode="auto">
              <a:xfrm>
                <a:off x="561" y="9998"/>
                <a:ext cx="356" cy="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33" name="Rectangle 140">
                <a:extLst>
                  <a:ext uri="{FF2B5EF4-FFF2-40B4-BE49-F238E27FC236}">
                    <a16:creationId xmlns:a16="http://schemas.microsoft.com/office/drawing/2014/main" id="{BE3EE46D-CB4E-4664-B41C-0B18834C29CB}"/>
                  </a:ext>
                </a:extLst>
              </p:cNvPr>
              <p:cNvSpPr>
                <a:spLocks noChangeArrowheads="1"/>
              </p:cNvSpPr>
              <p:nvPr/>
            </p:nvSpPr>
            <p:spPr bwMode="auto">
              <a:xfrm>
                <a:off x="822" y="9998"/>
                <a:ext cx="6062" cy="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提案するジェスチャセンサー</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34" name="Rectangle 141">
                <a:extLst>
                  <a:ext uri="{FF2B5EF4-FFF2-40B4-BE49-F238E27FC236}">
                    <a16:creationId xmlns:a16="http://schemas.microsoft.com/office/drawing/2014/main" id="{F73D0DBA-EA45-4AE3-A578-D2A8E33E5FD6}"/>
                  </a:ext>
                </a:extLst>
              </p:cNvPr>
              <p:cNvSpPr>
                <a:spLocks noChangeArrowheads="1"/>
              </p:cNvSpPr>
              <p:nvPr/>
            </p:nvSpPr>
            <p:spPr bwMode="auto">
              <a:xfrm>
                <a:off x="935" y="11738"/>
                <a:ext cx="7188"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焦電素子：赤外光を受けると起電力を生ずる素子</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35" name="Freeform 142">
                <a:extLst>
                  <a:ext uri="{FF2B5EF4-FFF2-40B4-BE49-F238E27FC236}">
                    <a16:creationId xmlns:a16="http://schemas.microsoft.com/office/drawing/2014/main" id="{6EE7FAC1-547C-4232-A626-FCB0A4CCED43}"/>
                  </a:ext>
                </a:extLst>
              </p:cNvPr>
              <p:cNvSpPr>
                <a:spLocks/>
              </p:cNvSpPr>
              <p:nvPr/>
            </p:nvSpPr>
            <p:spPr bwMode="auto">
              <a:xfrm>
                <a:off x="700" y="11659"/>
                <a:ext cx="11934" cy="1459"/>
              </a:xfrm>
              <a:custGeom>
                <a:avLst/>
                <a:gdLst>
                  <a:gd name="T0" fmla="*/ 11892 w 11934"/>
                  <a:gd name="T1" fmla="*/ 1419 h 1459"/>
                  <a:gd name="T2" fmla="*/ 11892 w 11934"/>
                  <a:gd name="T3" fmla="*/ 1376 h 1459"/>
                  <a:gd name="T4" fmla="*/ 83 w 11934"/>
                  <a:gd name="T5" fmla="*/ 1376 h 1459"/>
                  <a:gd name="T6" fmla="*/ 83 w 11934"/>
                  <a:gd name="T7" fmla="*/ 81 h 1459"/>
                  <a:gd name="T8" fmla="*/ 11851 w 11934"/>
                  <a:gd name="T9" fmla="*/ 81 h 1459"/>
                  <a:gd name="T10" fmla="*/ 11851 w 11934"/>
                  <a:gd name="T11" fmla="*/ 1419 h 1459"/>
                  <a:gd name="T12" fmla="*/ 11892 w 11934"/>
                  <a:gd name="T13" fmla="*/ 1419 h 1459"/>
                  <a:gd name="T14" fmla="*/ 11892 w 11934"/>
                  <a:gd name="T15" fmla="*/ 1376 h 1459"/>
                  <a:gd name="T16" fmla="*/ 11892 w 11934"/>
                  <a:gd name="T17" fmla="*/ 1419 h 1459"/>
                  <a:gd name="T18" fmla="*/ 11934 w 11934"/>
                  <a:gd name="T19" fmla="*/ 1419 h 1459"/>
                  <a:gd name="T20" fmla="*/ 11934 w 11934"/>
                  <a:gd name="T21" fmla="*/ 0 h 1459"/>
                  <a:gd name="T22" fmla="*/ 0 w 11934"/>
                  <a:gd name="T23" fmla="*/ 0 h 1459"/>
                  <a:gd name="T24" fmla="*/ 0 w 11934"/>
                  <a:gd name="T25" fmla="*/ 1459 h 1459"/>
                  <a:gd name="T26" fmla="*/ 11934 w 11934"/>
                  <a:gd name="T27" fmla="*/ 1459 h 1459"/>
                  <a:gd name="T28" fmla="*/ 11934 w 11934"/>
                  <a:gd name="T29" fmla="*/ 1419 h 1459"/>
                  <a:gd name="T30" fmla="*/ 11892 w 11934"/>
                  <a:gd name="T31" fmla="*/ 1419 h 1459"/>
                  <a:gd name="T32" fmla="*/ 11892 w 11934"/>
                  <a:gd name="T33" fmla="*/ 1419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34" h="1459">
                    <a:moveTo>
                      <a:pt x="11892" y="1419"/>
                    </a:moveTo>
                    <a:lnTo>
                      <a:pt x="11892" y="1376"/>
                    </a:lnTo>
                    <a:lnTo>
                      <a:pt x="83" y="1376"/>
                    </a:lnTo>
                    <a:lnTo>
                      <a:pt x="83" y="81"/>
                    </a:lnTo>
                    <a:lnTo>
                      <a:pt x="11851" y="81"/>
                    </a:lnTo>
                    <a:lnTo>
                      <a:pt x="11851" y="1419"/>
                    </a:lnTo>
                    <a:lnTo>
                      <a:pt x="11892" y="1419"/>
                    </a:lnTo>
                    <a:lnTo>
                      <a:pt x="11892" y="1376"/>
                    </a:lnTo>
                    <a:lnTo>
                      <a:pt x="11892" y="1419"/>
                    </a:lnTo>
                    <a:lnTo>
                      <a:pt x="11934" y="1419"/>
                    </a:lnTo>
                    <a:lnTo>
                      <a:pt x="11934" y="0"/>
                    </a:lnTo>
                    <a:lnTo>
                      <a:pt x="0" y="0"/>
                    </a:lnTo>
                    <a:lnTo>
                      <a:pt x="0" y="1459"/>
                    </a:lnTo>
                    <a:lnTo>
                      <a:pt x="11934" y="1459"/>
                    </a:lnTo>
                    <a:lnTo>
                      <a:pt x="11934" y="1419"/>
                    </a:lnTo>
                    <a:lnTo>
                      <a:pt x="11892" y="1419"/>
                    </a:lnTo>
                    <a:lnTo>
                      <a:pt x="11892" y="1419"/>
                    </a:lnTo>
                    <a:close/>
                  </a:path>
                </a:pathLst>
              </a:custGeom>
              <a:solidFill>
                <a:srgbClr val="EA55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6" name="Rectangle 143">
                <a:extLst>
                  <a:ext uri="{FF2B5EF4-FFF2-40B4-BE49-F238E27FC236}">
                    <a16:creationId xmlns:a16="http://schemas.microsoft.com/office/drawing/2014/main" id="{8F8534EA-A7C3-49C8-BDFA-18B9351D8244}"/>
                  </a:ext>
                </a:extLst>
              </p:cNvPr>
              <p:cNvSpPr>
                <a:spLocks noChangeArrowheads="1"/>
              </p:cNvSpPr>
              <p:nvPr/>
            </p:nvSpPr>
            <p:spPr bwMode="auto">
              <a:xfrm>
                <a:off x="991" y="12217"/>
                <a:ext cx="11592"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焦電素子は内部に自発分極が存在しており，赤外線が入射すると素子の温度変化（温度勾配）</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37" name="Rectangle 144">
                <a:extLst>
                  <a:ext uri="{FF2B5EF4-FFF2-40B4-BE49-F238E27FC236}">
                    <a16:creationId xmlns:a16="http://schemas.microsoft.com/office/drawing/2014/main" id="{061483F1-D114-404E-8C6B-C906C62197E9}"/>
                  </a:ext>
                </a:extLst>
              </p:cNvPr>
              <p:cNvSpPr>
                <a:spLocks noChangeArrowheads="1"/>
              </p:cNvSpPr>
              <p:nvPr/>
            </p:nvSpPr>
            <p:spPr bwMode="auto">
              <a:xfrm>
                <a:off x="991" y="12536"/>
                <a:ext cx="4497"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に起因した焦電電流を生ずる．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38" name="Rectangle 145">
                <a:extLst>
                  <a:ext uri="{FF2B5EF4-FFF2-40B4-BE49-F238E27FC236}">
                    <a16:creationId xmlns:a16="http://schemas.microsoft.com/office/drawing/2014/main" id="{C06ACE84-9500-4DE2-90B0-5F9BC81A168F}"/>
                  </a:ext>
                </a:extLst>
              </p:cNvPr>
              <p:cNvSpPr>
                <a:spLocks noChangeArrowheads="1"/>
              </p:cNvSpPr>
              <p:nvPr/>
            </p:nvSpPr>
            <p:spPr bwMode="auto">
              <a:xfrm>
                <a:off x="561" y="10600"/>
                <a:ext cx="12411"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人が発する熱（赤外線）に着目し，その熱源の動きをコマンドとして受信し，人の意思を判断する．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39" name="Rectangle 146">
                <a:extLst>
                  <a:ext uri="{FF2B5EF4-FFF2-40B4-BE49-F238E27FC236}">
                    <a16:creationId xmlns:a16="http://schemas.microsoft.com/office/drawing/2014/main" id="{0418B907-CEBB-4424-978B-821B762F8B80}"/>
                  </a:ext>
                </a:extLst>
              </p:cNvPr>
              <p:cNvSpPr>
                <a:spLocks noChangeArrowheads="1"/>
              </p:cNvSpPr>
              <p:nvPr/>
            </p:nvSpPr>
            <p:spPr bwMode="auto">
              <a:xfrm>
                <a:off x="561" y="10919"/>
                <a:ext cx="12411"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モジュールなどを人が身につけておく必要が無いため，使用者への負担がない．本研究では，赤外線</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40" name="Rectangle 147">
                <a:extLst>
                  <a:ext uri="{FF2B5EF4-FFF2-40B4-BE49-F238E27FC236}">
                    <a16:creationId xmlns:a16="http://schemas.microsoft.com/office/drawing/2014/main" id="{000DFF52-C092-4703-8794-4C834EAC4C73}"/>
                  </a:ext>
                </a:extLst>
              </p:cNvPr>
              <p:cNvSpPr>
                <a:spLocks noChangeArrowheads="1"/>
              </p:cNvSpPr>
              <p:nvPr/>
            </p:nvSpPr>
            <p:spPr bwMode="auto">
              <a:xfrm>
                <a:off x="561" y="11239"/>
                <a:ext cx="7226"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を検出する方式のジェスチャインタフェースを開発する．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41" name="Rectangle 148">
                <a:extLst>
                  <a:ext uri="{FF2B5EF4-FFF2-40B4-BE49-F238E27FC236}">
                    <a16:creationId xmlns:a16="http://schemas.microsoft.com/office/drawing/2014/main" id="{E944F8DD-9BA4-48F8-B7C4-52607B62ADB7}"/>
                  </a:ext>
                </a:extLst>
              </p:cNvPr>
              <p:cNvSpPr>
                <a:spLocks noChangeArrowheads="1"/>
              </p:cNvSpPr>
              <p:nvPr/>
            </p:nvSpPr>
            <p:spPr bwMode="auto">
              <a:xfrm>
                <a:off x="33708" y="-767"/>
                <a:ext cx="6244" cy="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赤外線をレンズで集光し</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42" name="Rectangle 149">
                <a:extLst>
                  <a:ext uri="{FF2B5EF4-FFF2-40B4-BE49-F238E27FC236}">
                    <a16:creationId xmlns:a16="http://schemas.microsoft.com/office/drawing/2014/main" id="{3BDCD99B-E810-4BA0-B820-CF5D0BCCCD26}"/>
                  </a:ext>
                </a:extLst>
              </p:cNvPr>
              <p:cNvSpPr>
                <a:spLocks noChangeArrowheads="1"/>
              </p:cNvSpPr>
              <p:nvPr/>
            </p:nvSpPr>
            <p:spPr bwMode="auto">
              <a:xfrm>
                <a:off x="33708" y="-118"/>
                <a:ext cx="807" cy="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43" name="Rectangle 150">
                <a:extLst>
                  <a:ext uri="{FF2B5EF4-FFF2-40B4-BE49-F238E27FC236}">
                    <a16:creationId xmlns:a16="http://schemas.microsoft.com/office/drawing/2014/main" id="{D498CE59-620B-4E82-BE1E-0235CBC0BDE0}"/>
                  </a:ext>
                </a:extLst>
              </p:cNvPr>
              <p:cNvSpPr>
                <a:spLocks noChangeArrowheads="1"/>
              </p:cNvSpPr>
              <p:nvPr/>
            </p:nvSpPr>
            <p:spPr bwMode="auto">
              <a:xfrm>
                <a:off x="34410" y="-118"/>
                <a:ext cx="5656" cy="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2×2の焦電素子で検知</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44" name="Rectangle 151">
                <a:extLst>
                  <a:ext uri="{FF2B5EF4-FFF2-40B4-BE49-F238E27FC236}">
                    <a16:creationId xmlns:a16="http://schemas.microsoft.com/office/drawing/2014/main" id="{25EE4A3E-AFC9-4AB3-89DA-60A1C5EECC33}"/>
                  </a:ext>
                </a:extLst>
              </p:cNvPr>
              <p:cNvSpPr>
                <a:spLocks noChangeArrowheads="1"/>
              </p:cNvSpPr>
              <p:nvPr/>
            </p:nvSpPr>
            <p:spPr bwMode="auto">
              <a:xfrm>
                <a:off x="-698" y="15621"/>
                <a:ext cx="121" cy="6229"/>
              </a:xfrm>
              <a:prstGeom prst="rect">
                <a:avLst/>
              </a:prstGeom>
              <a:solidFill>
                <a:srgbClr val="2EA7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5" name="Rectangle 152">
                <a:extLst>
                  <a:ext uri="{FF2B5EF4-FFF2-40B4-BE49-F238E27FC236}">
                    <a16:creationId xmlns:a16="http://schemas.microsoft.com/office/drawing/2014/main" id="{C0DD9041-26BE-46EB-93BB-A7DC1EFC1626}"/>
                  </a:ext>
                </a:extLst>
              </p:cNvPr>
              <p:cNvSpPr>
                <a:spLocks noChangeArrowheads="1"/>
              </p:cNvSpPr>
              <p:nvPr/>
            </p:nvSpPr>
            <p:spPr bwMode="auto">
              <a:xfrm>
                <a:off x="-6073" y="18844"/>
                <a:ext cx="4495" cy="122"/>
              </a:xfrm>
              <a:prstGeom prst="rect">
                <a:avLst/>
              </a:prstGeom>
              <a:solidFill>
                <a:srgbClr val="2EA7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7" name="Freeform 153">
                <a:extLst>
                  <a:ext uri="{FF2B5EF4-FFF2-40B4-BE49-F238E27FC236}">
                    <a16:creationId xmlns:a16="http://schemas.microsoft.com/office/drawing/2014/main" id="{67A0B37B-A61D-43B0-AFA7-76C1ABE97932}"/>
                  </a:ext>
                </a:extLst>
              </p:cNvPr>
              <p:cNvSpPr>
                <a:spLocks/>
              </p:cNvSpPr>
              <p:nvPr/>
            </p:nvSpPr>
            <p:spPr bwMode="auto">
              <a:xfrm>
                <a:off x="25" y="13539"/>
                <a:ext cx="4174" cy="604"/>
              </a:xfrm>
              <a:custGeom>
                <a:avLst/>
                <a:gdLst>
                  <a:gd name="T0" fmla="*/ 4174 w 4174"/>
                  <a:gd name="T1" fmla="*/ 604 h 604"/>
                  <a:gd name="T2" fmla="*/ 0 w 4174"/>
                  <a:gd name="T3" fmla="*/ 604 h 604"/>
                  <a:gd name="T4" fmla="*/ 0 w 4174"/>
                  <a:gd name="T5" fmla="*/ 0 h 604"/>
                  <a:gd name="T6" fmla="*/ 4174 w 4174"/>
                  <a:gd name="T7" fmla="*/ 0 h 604"/>
                  <a:gd name="T8" fmla="*/ 4174 w 4174"/>
                  <a:gd name="T9" fmla="*/ 604 h 604"/>
                  <a:gd name="T10" fmla="*/ 4174 w 4174"/>
                  <a:gd name="T11" fmla="*/ 604 h 604"/>
                </a:gdLst>
                <a:ahLst/>
                <a:cxnLst>
                  <a:cxn ang="0">
                    <a:pos x="T0" y="T1"/>
                  </a:cxn>
                  <a:cxn ang="0">
                    <a:pos x="T2" y="T3"/>
                  </a:cxn>
                  <a:cxn ang="0">
                    <a:pos x="T4" y="T5"/>
                  </a:cxn>
                  <a:cxn ang="0">
                    <a:pos x="T6" y="T7"/>
                  </a:cxn>
                  <a:cxn ang="0">
                    <a:pos x="T8" y="T9"/>
                  </a:cxn>
                  <a:cxn ang="0">
                    <a:pos x="T10" y="T11"/>
                  </a:cxn>
                </a:cxnLst>
                <a:rect l="0" t="0" r="r" b="b"/>
                <a:pathLst>
                  <a:path w="4174" h="604">
                    <a:moveTo>
                      <a:pt x="4174" y="604"/>
                    </a:moveTo>
                    <a:lnTo>
                      <a:pt x="0" y="604"/>
                    </a:lnTo>
                    <a:lnTo>
                      <a:pt x="0" y="0"/>
                    </a:lnTo>
                    <a:lnTo>
                      <a:pt x="4174" y="0"/>
                    </a:lnTo>
                    <a:lnTo>
                      <a:pt x="4174" y="604"/>
                    </a:lnTo>
                    <a:lnTo>
                      <a:pt x="4174" y="6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8" name="Freeform 154">
                <a:extLst>
                  <a:ext uri="{FF2B5EF4-FFF2-40B4-BE49-F238E27FC236}">
                    <a16:creationId xmlns:a16="http://schemas.microsoft.com/office/drawing/2014/main" id="{CDF3D8FD-850D-4CA2-8999-76B281A4F5CB}"/>
                  </a:ext>
                </a:extLst>
              </p:cNvPr>
              <p:cNvSpPr>
                <a:spLocks/>
              </p:cNvSpPr>
              <p:nvPr/>
            </p:nvSpPr>
            <p:spPr bwMode="auto">
              <a:xfrm>
                <a:off x="347" y="13640"/>
                <a:ext cx="220" cy="366"/>
              </a:xfrm>
              <a:custGeom>
                <a:avLst/>
                <a:gdLst>
                  <a:gd name="T0" fmla="*/ 0 w 220"/>
                  <a:gd name="T1" fmla="*/ 347 h 366"/>
                  <a:gd name="T2" fmla="*/ 38 w 220"/>
                  <a:gd name="T3" fmla="*/ 360 h 366"/>
                  <a:gd name="T4" fmla="*/ 87 w 220"/>
                  <a:gd name="T5" fmla="*/ 366 h 366"/>
                  <a:gd name="T6" fmla="*/ 115 w 220"/>
                  <a:gd name="T7" fmla="*/ 364 h 366"/>
                  <a:gd name="T8" fmla="*/ 163 w 220"/>
                  <a:gd name="T9" fmla="*/ 349 h 366"/>
                  <a:gd name="T10" fmla="*/ 184 w 220"/>
                  <a:gd name="T11" fmla="*/ 337 h 366"/>
                  <a:gd name="T12" fmla="*/ 206 w 220"/>
                  <a:gd name="T13" fmla="*/ 311 h 366"/>
                  <a:gd name="T14" fmla="*/ 216 w 220"/>
                  <a:gd name="T15" fmla="*/ 291 h 366"/>
                  <a:gd name="T16" fmla="*/ 220 w 220"/>
                  <a:gd name="T17" fmla="*/ 258 h 366"/>
                  <a:gd name="T18" fmla="*/ 218 w 220"/>
                  <a:gd name="T19" fmla="*/ 242 h 366"/>
                  <a:gd name="T20" fmla="*/ 208 w 220"/>
                  <a:gd name="T21" fmla="*/ 214 h 366"/>
                  <a:gd name="T22" fmla="*/ 198 w 220"/>
                  <a:gd name="T23" fmla="*/ 202 h 366"/>
                  <a:gd name="T24" fmla="*/ 171 w 220"/>
                  <a:gd name="T25" fmla="*/ 184 h 366"/>
                  <a:gd name="T26" fmla="*/ 139 w 220"/>
                  <a:gd name="T27" fmla="*/ 176 h 366"/>
                  <a:gd name="T28" fmla="*/ 139 w 220"/>
                  <a:gd name="T29" fmla="*/ 174 h 366"/>
                  <a:gd name="T30" fmla="*/ 155 w 220"/>
                  <a:gd name="T31" fmla="*/ 168 h 366"/>
                  <a:gd name="T32" fmla="*/ 182 w 220"/>
                  <a:gd name="T33" fmla="*/ 153 h 366"/>
                  <a:gd name="T34" fmla="*/ 198 w 220"/>
                  <a:gd name="T35" fmla="*/ 131 h 366"/>
                  <a:gd name="T36" fmla="*/ 208 w 220"/>
                  <a:gd name="T37" fmla="*/ 103 h 366"/>
                  <a:gd name="T38" fmla="*/ 208 w 220"/>
                  <a:gd name="T39" fmla="*/ 87 h 366"/>
                  <a:gd name="T40" fmla="*/ 200 w 220"/>
                  <a:gd name="T41" fmla="*/ 50 h 366"/>
                  <a:gd name="T42" fmla="*/ 177 w 220"/>
                  <a:gd name="T43" fmla="*/ 24 h 366"/>
                  <a:gd name="T44" fmla="*/ 161 w 220"/>
                  <a:gd name="T45" fmla="*/ 12 h 366"/>
                  <a:gd name="T46" fmla="*/ 121 w 220"/>
                  <a:gd name="T47" fmla="*/ 0 h 366"/>
                  <a:gd name="T48" fmla="*/ 97 w 220"/>
                  <a:gd name="T49" fmla="*/ 0 h 366"/>
                  <a:gd name="T50" fmla="*/ 52 w 220"/>
                  <a:gd name="T51" fmla="*/ 4 h 366"/>
                  <a:gd name="T52" fmla="*/ 12 w 220"/>
                  <a:gd name="T53" fmla="*/ 20 h 366"/>
                  <a:gd name="T54" fmla="*/ 12 w 220"/>
                  <a:gd name="T55" fmla="*/ 81 h 366"/>
                  <a:gd name="T56" fmla="*/ 28 w 220"/>
                  <a:gd name="T57" fmla="*/ 68 h 366"/>
                  <a:gd name="T58" fmla="*/ 62 w 220"/>
                  <a:gd name="T59" fmla="*/ 56 h 366"/>
                  <a:gd name="T60" fmla="*/ 80 w 220"/>
                  <a:gd name="T61" fmla="*/ 56 h 366"/>
                  <a:gd name="T62" fmla="*/ 105 w 220"/>
                  <a:gd name="T63" fmla="*/ 58 h 366"/>
                  <a:gd name="T64" fmla="*/ 121 w 220"/>
                  <a:gd name="T65" fmla="*/ 66 h 366"/>
                  <a:gd name="T66" fmla="*/ 131 w 220"/>
                  <a:gd name="T67" fmla="*/ 81 h 366"/>
                  <a:gd name="T68" fmla="*/ 135 w 220"/>
                  <a:gd name="T69" fmla="*/ 101 h 366"/>
                  <a:gd name="T70" fmla="*/ 135 w 220"/>
                  <a:gd name="T71" fmla="*/ 111 h 366"/>
                  <a:gd name="T72" fmla="*/ 125 w 220"/>
                  <a:gd name="T73" fmla="*/ 129 h 366"/>
                  <a:gd name="T74" fmla="*/ 107 w 220"/>
                  <a:gd name="T75" fmla="*/ 141 h 366"/>
                  <a:gd name="T76" fmla="*/ 80 w 220"/>
                  <a:gd name="T77" fmla="*/ 147 h 366"/>
                  <a:gd name="T78" fmla="*/ 64 w 220"/>
                  <a:gd name="T79" fmla="*/ 149 h 366"/>
                  <a:gd name="T80" fmla="*/ 36 w 220"/>
                  <a:gd name="T81" fmla="*/ 149 h 366"/>
                  <a:gd name="T82" fmla="*/ 36 w 220"/>
                  <a:gd name="T83" fmla="*/ 206 h 366"/>
                  <a:gd name="T84" fmla="*/ 66 w 220"/>
                  <a:gd name="T85" fmla="*/ 206 h 366"/>
                  <a:gd name="T86" fmla="*/ 99 w 220"/>
                  <a:gd name="T87" fmla="*/ 208 h 366"/>
                  <a:gd name="T88" fmla="*/ 125 w 220"/>
                  <a:gd name="T89" fmla="*/ 220 h 366"/>
                  <a:gd name="T90" fmla="*/ 133 w 220"/>
                  <a:gd name="T91" fmla="*/ 226 h 366"/>
                  <a:gd name="T92" fmla="*/ 143 w 220"/>
                  <a:gd name="T93" fmla="*/ 246 h 366"/>
                  <a:gd name="T94" fmla="*/ 145 w 220"/>
                  <a:gd name="T95" fmla="*/ 258 h 366"/>
                  <a:gd name="T96" fmla="*/ 141 w 220"/>
                  <a:gd name="T97" fmla="*/ 279 h 366"/>
                  <a:gd name="T98" fmla="*/ 127 w 220"/>
                  <a:gd name="T99" fmla="*/ 295 h 366"/>
                  <a:gd name="T100" fmla="*/ 117 w 220"/>
                  <a:gd name="T101" fmla="*/ 301 h 366"/>
                  <a:gd name="T102" fmla="*/ 95 w 220"/>
                  <a:gd name="T103" fmla="*/ 307 h 366"/>
                  <a:gd name="T104" fmla="*/ 80 w 220"/>
                  <a:gd name="T105" fmla="*/ 309 h 366"/>
                  <a:gd name="T106" fmla="*/ 38 w 220"/>
                  <a:gd name="T107" fmla="*/ 301 h 366"/>
                  <a:gd name="T108" fmla="*/ 0 w 220"/>
                  <a:gd name="T109" fmla="*/ 283 h 366"/>
                  <a:gd name="T110" fmla="*/ 0 w 220"/>
                  <a:gd name="T111" fmla="*/ 347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0" h="366">
                    <a:moveTo>
                      <a:pt x="0" y="347"/>
                    </a:moveTo>
                    <a:lnTo>
                      <a:pt x="0" y="347"/>
                    </a:lnTo>
                    <a:lnTo>
                      <a:pt x="18" y="355"/>
                    </a:lnTo>
                    <a:lnTo>
                      <a:pt x="38" y="360"/>
                    </a:lnTo>
                    <a:lnTo>
                      <a:pt x="60" y="364"/>
                    </a:lnTo>
                    <a:lnTo>
                      <a:pt x="87" y="366"/>
                    </a:lnTo>
                    <a:lnTo>
                      <a:pt x="87" y="366"/>
                    </a:lnTo>
                    <a:lnTo>
                      <a:pt x="115" y="364"/>
                    </a:lnTo>
                    <a:lnTo>
                      <a:pt x="141" y="358"/>
                    </a:lnTo>
                    <a:lnTo>
                      <a:pt x="163" y="349"/>
                    </a:lnTo>
                    <a:lnTo>
                      <a:pt x="184" y="337"/>
                    </a:lnTo>
                    <a:lnTo>
                      <a:pt x="184" y="337"/>
                    </a:lnTo>
                    <a:lnTo>
                      <a:pt x="200" y="321"/>
                    </a:lnTo>
                    <a:lnTo>
                      <a:pt x="206" y="311"/>
                    </a:lnTo>
                    <a:lnTo>
                      <a:pt x="212" y="301"/>
                    </a:lnTo>
                    <a:lnTo>
                      <a:pt x="216" y="291"/>
                    </a:lnTo>
                    <a:lnTo>
                      <a:pt x="218" y="281"/>
                    </a:lnTo>
                    <a:lnTo>
                      <a:pt x="220" y="258"/>
                    </a:lnTo>
                    <a:lnTo>
                      <a:pt x="220" y="258"/>
                    </a:lnTo>
                    <a:lnTo>
                      <a:pt x="218" y="242"/>
                    </a:lnTo>
                    <a:lnTo>
                      <a:pt x="214" y="228"/>
                    </a:lnTo>
                    <a:lnTo>
                      <a:pt x="208" y="214"/>
                    </a:lnTo>
                    <a:lnTo>
                      <a:pt x="198" y="202"/>
                    </a:lnTo>
                    <a:lnTo>
                      <a:pt x="198" y="202"/>
                    </a:lnTo>
                    <a:lnTo>
                      <a:pt x="186" y="192"/>
                    </a:lnTo>
                    <a:lnTo>
                      <a:pt x="171" y="184"/>
                    </a:lnTo>
                    <a:lnTo>
                      <a:pt x="157" y="178"/>
                    </a:lnTo>
                    <a:lnTo>
                      <a:pt x="139" y="176"/>
                    </a:lnTo>
                    <a:lnTo>
                      <a:pt x="139" y="176"/>
                    </a:lnTo>
                    <a:lnTo>
                      <a:pt x="139" y="174"/>
                    </a:lnTo>
                    <a:lnTo>
                      <a:pt x="139" y="174"/>
                    </a:lnTo>
                    <a:lnTo>
                      <a:pt x="155" y="168"/>
                    </a:lnTo>
                    <a:lnTo>
                      <a:pt x="169" y="161"/>
                    </a:lnTo>
                    <a:lnTo>
                      <a:pt x="182" y="153"/>
                    </a:lnTo>
                    <a:lnTo>
                      <a:pt x="192" y="143"/>
                    </a:lnTo>
                    <a:lnTo>
                      <a:pt x="198" y="131"/>
                    </a:lnTo>
                    <a:lnTo>
                      <a:pt x="204" y="117"/>
                    </a:lnTo>
                    <a:lnTo>
                      <a:pt x="208" y="103"/>
                    </a:lnTo>
                    <a:lnTo>
                      <a:pt x="208" y="87"/>
                    </a:lnTo>
                    <a:lnTo>
                      <a:pt x="208" y="87"/>
                    </a:lnTo>
                    <a:lnTo>
                      <a:pt x="206" y="66"/>
                    </a:lnTo>
                    <a:lnTo>
                      <a:pt x="200" y="50"/>
                    </a:lnTo>
                    <a:lnTo>
                      <a:pt x="192" y="36"/>
                    </a:lnTo>
                    <a:lnTo>
                      <a:pt x="177" y="24"/>
                    </a:lnTo>
                    <a:lnTo>
                      <a:pt x="177" y="24"/>
                    </a:lnTo>
                    <a:lnTo>
                      <a:pt x="161" y="12"/>
                    </a:lnTo>
                    <a:lnTo>
                      <a:pt x="143" y="6"/>
                    </a:lnTo>
                    <a:lnTo>
                      <a:pt x="121" y="0"/>
                    </a:lnTo>
                    <a:lnTo>
                      <a:pt x="97" y="0"/>
                    </a:lnTo>
                    <a:lnTo>
                      <a:pt x="97" y="0"/>
                    </a:lnTo>
                    <a:lnTo>
                      <a:pt x="72" y="0"/>
                    </a:lnTo>
                    <a:lnTo>
                      <a:pt x="52" y="4"/>
                    </a:lnTo>
                    <a:lnTo>
                      <a:pt x="30" y="10"/>
                    </a:lnTo>
                    <a:lnTo>
                      <a:pt x="12" y="20"/>
                    </a:lnTo>
                    <a:lnTo>
                      <a:pt x="12" y="20"/>
                    </a:lnTo>
                    <a:lnTo>
                      <a:pt x="12" y="81"/>
                    </a:lnTo>
                    <a:lnTo>
                      <a:pt x="12" y="81"/>
                    </a:lnTo>
                    <a:lnTo>
                      <a:pt x="28" y="68"/>
                    </a:lnTo>
                    <a:lnTo>
                      <a:pt x="46" y="62"/>
                    </a:lnTo>
                    <a:lnTo>
                      <a:pt x="62" y="56"/>
                    </a:lnTo>
                    <a:lnTo>
                      <a:pt x="80" y="56"/>
                    </a:lnTo>
                    <a:lnTo>
                      <a:pt x="80" y="56"/>
                    </a:lnTo>
                    <a:lnTo>
                      <a:pt x="93" y="56"/>
                    </a:lnTo>
                    <a:lnTo>
                      <a:pt x="105" y="58"/>
                    </a:lnTo>
                    <a:lnTo>
                      <a:pt x="115" y="62"/>
                    </a:lnTo>
                    <a:lnTo>
                      <a:pt x="121" y="66"/>
                    </a:lnTo>
                    <a:lnTo>
                      <a:pt x="127" y="75"/>
                    </a:lnTo>
                    <a:lnTo>
                      <a:pt x="131" y="81"/>
                    </a:lnTo>
                    <a:lnTo>
                      <a:pt x="135" y="91"/>
                    </a:lnTo>
                    <a:lnTo>
                      <a:pt x="135" y="101"/>
                    </a:lnTo>
                    <a:lnTo>
                      <a:pt x="135" y="101"/>
                    </a:lnTo>
                    <a:lnTo>
                      <a:pt x="135" y="111"/>
                    </a:lnTo>
                    <a:lnTo>
                      <a:pt x="131" y="121"/>
                    </a:lnTo>
                    <a:lnTo>
                      <a:pt x="125" y="129"/>
                    </a:lnTo>
                    <a:lnTo>
                      <a:pt x="117" y="137"/>
                    </a:lnTo>
                    <a:lnTo>
                      <a:pt x="107" y="141"/>
                    </a:lnTo>
                    <a:lnTo>
                      <a:pt x="95" y="145"/>
                    </a:lnTo>
                    <a:lnTo>
                      <a:pt x="80" y="147"/>
                    </a:lnTo>
                    <a:lnTo>
                      <a:pt x="64" y="149"/>
                    </a:lnTo>
                    <a:lnTo>
                      <a:pt x="64" y="149"/>
                    </a:lnTo>
                    <a:lnTo>
                      <a:pt x="36" y="149"/>
                    </a:lnTo>
                    <a:lnTo>
                      <a:pt x="36" y="149"/>
                    </a:lnTo>
                    <a:lnTo>
                      <a:pt x="36" y="206"/>
                    </a:lnTo>
                    <a:lnTo>
                      <a:pt x="36" y="206"/>
                    </a:lnTo>
                    <a:lnTo>
                      <a:pt x="66" y="206"/>
                    </a:lnTo>
                    <a:lnTo>
                      <a:pt x="66" y="206"/>
                    </a:lnTo>
                    <a:lnTo>
                      <a:pt x="84" y="206"/>
                    </a:lnTo>
                    <a:lnTo>
                      <a:pt x="99" y="208"/>
                    </a:lnTo>
                    <a:lnTo>
                      <a:pt x="113" y="214"/>
                    </a:lnTo>
                    <a:lnTo>
                      <a:pt x="125" y="220"/>
                    </a:lnTo>
                    <a:lnTo>
                      <a:pt x="125" y="220"/>
                    </a:lnTo>
                    <a:lnTo>
                      <a:pt x="133" y="226"/>
                    </a:lnTo>
                    <a:lnTo>
                      <a:pt x="139" y="234"/>
                    </a:lnTo>
                    <a:lnTo>
                      <a:pt x="143" y="246"/>
                    </a:lnTo>
                    <a:lnTo>
                      <a:pt x="145" y="258"/>
                    </a:lnTo>
                    <a:lnTo>
                      <a:pt x="145" y="258"/>
                    </a:lnTo>
                    <a:lnTo>
                      <a:pt x="145" y="269"/>
                    </a:lnTo>
                    <a:lnTo>
                      <a:pt x="141" y="279"/>
                    </a:lnTo>
                    <a:lnTo>
                      <a:pt x="135" y="287"/>
                    </a:lnTo>
                    <a:lnTo>
                      <a:pt x="127" y="295"/>
                    </a:lnTo>
                    <a:lnTo>
                      <a:pt x="127" y="295"/>
                    </a:lnTo>
                    <a:lnTo>
                      <a:pt x="117" y="301"/>
                    </a:lnTo>
                    <a:lnTo>
                      <a:pt x="107" y="305"/>
                    </a:lnTo>
                    <a:lnTo>
                      <a:pt x="95" y="307"/>
                    </a:lnTo>
                    <a:lnTo>
                      <a:pt x="80" y="309"/>
                    </a:lnTo>
                    <a:lnTo>
                      <a:pt x="80" y="309"/>
                    </a:lnTo>
                    <a:lnTo>
                      <a:pt x="58" y="307"/>
                    </a:lnTo>
                    <a:lnTo>
                      <a:pt x="38" y="301"/>
                    </a:lnTo>
                    <a:lnTo>
                      <a:pt x="18" y="293"/>
                    </a:lnTo>
                    <a:lnTo>
                      <a:pt x="0" y="283"/>
                    </a:lnTo>
                    <a:lnTo>
                      <a:pt x="0" y="283"/>
                    </a:lnTo>
                    <a:lnTo>
                      <a:pt x="0" y="347"/>
                    </a:lnTo>
                    <a:lnTo>
                      <a:pt x="0" y="3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9" name="Freeform 155">
                <a:extLst>
                  <a:ext uri="{FF2B5EF4-FFF2-40B4-BE49-F238E27FC236}">
                    <a16:creationId xmlns:a16="http://schemas.microsoft.com/office/drawing/2014/main" id="{E20AD4CB-FB8F-4F81-909D-16AD177DF216}"/>
                  </a:ext>
                </a:extLst>
              </p:cNvPr>
              <p:cNvSpPr>
                <a:spLocks/>
              </p:cNvSpPr>
              <p:nvPr/>
            </p:nvSpPr>
            <p:spPr bwMode="auto">
              <a:xfrm>
                <a:off x="615" y="13909"/>
                <a:ext cx="81" cy="74"/>
              </a:xfrm>
              <a:custGeom>
                <a:avLst/>
                <a:gdLst>
                  <a:gd name="T0" fmla="*/ 11 w 81"/>
                  <a:gd name="T1" fmla="*/ 62 h 74"/>
                  <a:gd name="T2" fmla="*/ 11 w 81"/>
                  <a:gd name="T3" fmla="*/ 62 h 74"/>
                  <a:gd name="T4" fmla="*/ 17 w 81"/>
                  <a:gd name="T5" fmla="*/ 66 h 74"/>
                  <a:gd name="T6" fmla="*/ 25 w 81"/>
                  <a:gd name="T7" fmla="*/ 70 h 74"/>
                  <a:gd name="T8" fmla="*/ 33 w 81"/>
                  <a:gd name="T9" fmla="*/ 72 h 74"/>
                  <a:gd name="T10" fmla="*/ 41 w 81"/>
                  <a:gd name="T11" fmla="*/ 74 h 74"/>
                  <a:gd name="T12" fmla="*/ 41 w 81"/>
                  <a:gd name="T13" fmla="*/ 74 h 74"/>
                  <a:gd name="T14" fmla="*/ 49 w 81"/>
                  <a:gd name="T15" fmla="*/ 72 h 74"/>
                  <a:gd name="T16" fmla="*/ 55 w 81"/>
                  <a:gd name="T17" fmla="*/ 70 h 74"/>
                  <a:gd name="T18" fmla="*/ 63 w 81"/>
                  <a:gd name="T19" fmla="*/ 66 h 74"/>
                  <a:gd name="T20" fmla="*/ 69 w 81"/>
                  <a:gd name="T21" fmla="*/ 62 h 74"/>
                  <a:gd name="T22" fmla="*/ 69 w 81"/>
                  <a:gd name="T23" fmla="*/ 62 h 74"/>
                  <a:gd name="T24" fmla="*/ 75 w 81"/>
                  <a:gd name="T25" fmla="*/ 56 h 74"/>
                  <a:gd name="T26" fmla="*/ 79 w 81"/>
                  <a:gd name="T27" fmla="*/ 50 h 74"/>
                  <a:gd name="T28" fmla="*/ 81 w 81"/>
                  <a:gd name="T29" fmla="*/ 44 h 74"/>
                  <a:gd name="T30" fmla="*/ 81 w 81"/>
                  <a:gd name="T31" fmla="*/ 36 h 74"/>
                  <a:gd name="T32" fmla="*/ 81 w 81"/>
                  <a:gd name="T33" fmla="*/ 36 h 74"/>
                  <a:gd name="T34" fmla="*/ 81 w 81"/>
                  <a:gd name="T35" fmla="*/ 28 h 74"/>
                  <a:gd name="T36" fmla="*/ 79 w 81"/>
                  <a:gd name="T37" fmla="*/ 22 h 74"/>
                  <a:gd name="T38" fmla="*/ 75 w 81"/>
                  <a:gd name="T39" fmla="*/ 16 h 74"/>
                  <a:gd name="T40" fmla="*/ 69 w 81"/>
                  <a:gd name="T41" fmla="*/ 10 h 74"/>
                  <a:gd name="T42" fmla="*/ 69 w 81"/>
                  <a:gd name="T43" fmla="*/ 10 h 74"/>
                  <a:gd name="T44" fmla="*/ 57 w 81"/>
                  <a:gd name="T45" fmla="*/ 2 h 74"/>
                  <a:gd name="T46" fmla="*/ 49 w 81"/>
                  <a:gd name="T47" fmla="*/ 0 h 74"/>
                  <a:gd name="T48" fmla="*/ 41 w 81"/>
                  <a:gd name="T49" fmla="*/ 0 h 74"/>
                  <a:gd name="T50" fmla="*/ 41 w 81"/>
                  <a:gd name="T51" fmla="*/ 0 h 74"/>
                  <a:gd name="T52" fmla="*/ 33 w 81"/>
                  <a:gd name="T53" fmla="*/ 0 h 74"/>
                  <a:gd name="T54" fmla="*/ 25 w 81"/>
                  <a:gd name="T55" fmla="*/ 2 h 74"/>
                  <a:gd name="T56" fmla="*/ 13 w 81"/>
                  <a:gd name="T57" fmla="*/ 10 h 74"/>
                  <a:gd name="T58" fmla="*/ 13 w 81"/>
                  <a:gd name="T59" fmla="*/ 10 h 74"/>
                  <a:gd name="T60" fmla="*/ 6 w 81"/>
                  <a:gd name="T61" fmla="*/ 14 h 74"/>
                  <a:gd name="T62" fmla="*/ 4 w 81"/>
                  <a:gd name="T63" fmla="*/ 20 h 74"/>
                  <a:gd name="T64" fmla="*/ 0 w 81"/>
                  <a:gd name="T65" fmla="*/ 28 h 74"/>
                  <a:gd name="T66" fmla="*/ 0 w 81"/>
                  <a:gd name="T67" fmla="*/ 36 h 74"/>
                  <a:gd name="T68" fmla="*/ 0 w 81"/>
                  <a:gd name="T69" fmla="*/ 36 h 74"/>
                  <a:gd name="T70" fmla="*/ 0 w 81"/>
                  <a:gd name="T71" fmla="*/ 42 h 74"/>
                  <a:gd name="T72" fmla="*/ 2 w 81"/>
                  <a:gd name="T73" fmla="*/ 50 h 74"/>
                  <a:gd name="T74" fmla="*/ 6 w 81"/>
                  <a:gd name="T75" fmla="*/ 56 h 74"/>
                  <a:gd name="T76" fmla="*/ 11 w 81"/>
                  <a:gd name="T77" fmla="*/ 62 h 74"/>
                  <a:gd name="T78" fmla="*/ 11 w 81"/>
                  <a:gd name="T79"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 h="74">
                    <a:moveTo>
                      <a:pt x="11" y="62"/>
                    </a:moveTo>
                    <a:lnTo>
                      <a:pt x="11" y="62"/>
                    </a:lnTo>
                    <a:lnTo>
                      <a:pt x="17" y="66"/>
                    </a:lnTo>
                    <a:lnTo>
                      <a:pt x="25" y="70"/>
                    </a:lnTo>
                    <a:lnTo>
                      <a:pt x="33" y="72"/>
                    </a:lnTo>
                    <a:lnTo>
                      <a:pt x="41" y="74"/>
                    </a:lnTo>
                    <a:lnTo>
                      <a:pt x="41" y="74"/>
                    </a:lnTo>
                    <a:lnTo>
                      <a:pt x="49" y="72"/>
                    </a:lnTo>
                    <a:lnTo>
                      <a:pt x="55" y="70"/>
                    </a:lnTo>
                    <a:lnTo>
                      <a:pt x="63" y="66"/>
                    </a:lnTo>
                    <a:lnTo>
                      <a:pt x="69" y="62"/>
                    </a:lnTo>
                    <a:lnTo>
                      <a:pt x="69" y="62"/>
                    </a:lnTo>
                    <a:lnTo>
                      <a:pt x="75" y="56"/>
                    </a:lnTo>
                    <a:lnTo>
                      <a:pt x="79" y="50"/>
                    </a:lnTo>
                    <a:lnTo>
                      <a:pt x="81" y="44"/>
                    </a:lnTo>
                    <a:lnTo>
                      <a:pt x="81" y="36"/>
                    </a:lnTo>
                    <a:lnTo>
                      <a:pt x="81" y="36"/>
                    </a:lnTo>
                    <a:lnTo>
                      <a:pt x="81" y="28"/>
                    </a:lnTo>
                    <a:lnTo>
                      <a:pt x="79" y="22"/>
                    </a:lnTo>
                    <a:lnTo>
                      <a:pt x="75" y="16"/>
                    </a:lnTo>
                    <a:lnTo>
                      <a:pt x="69" y="10"/>
                    </a:lnTo>
                    <a:lnTo>
                      <a:pt x="69" y="10"/>
                    </a:lnTo>
                    <a:lnTo>
                      <a:pt x="57" y="2"/>
                    </a:lnTo>
                    <a:lnTo>
                      <a:pt x="49" y="0"/>
                    </a:lnTo>
                    <a:lnTo>
                      <a:pt x="41" y="0"/>
                    </a:lnTo>
                    <a:lnTo>
                      <a:pt x="41" y="0"/>
                    </a:lnTo>
                    <a:lnTo>
                      <a:pt x="33" y="0"/>
                    </a:lnTo>
                    <a:lnTo>
                      <a:pt x="25" y="2"/>
                    </a:lnTo>
                    <a:lnTo>
                      <a:pt x="13" y="10"/>
                    </a:lnTo>
                    <a:lnTo>
                      <a:pt x="13" y="10"/>
                    </a:lnTo>
                    <a:lnTo>
                      <a:pt x="6" y="14"/>
                    </a:lnTo>
                    <a:lnTo>
                      <a:pt x="4" y="20"/>
                    </a:lnTo>
                    <a:lnTo>
                      <a:pt x="0" y="28"/>
                    </a:lnTo>
                    <a:lnTo>
                      <a:pt x="0" y="36"/>
                    </a:lnTo>
                    <a:lnTo>
                      <a:pt x="0" y="36"/>
                    </a:lnTo>
                    <a:lnTo>
                      <a:pt x="0" y="42"/>
                    </a:lnTo>
                    <a:lnTo>
                      <a:pt x="2" y="50"/>
                    </a:lnTo>
                    <a:lnTo>
                      <a:pt x="6" y="56"/>
                    </a:lnTo>
                    <a:lnTo>
                      <a:pt x="11" y="62"/>
                    </a:lnTo>
                    <a:lnTo>
                      <a:pt x="11"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0" name="Freeform 156">
                <a:extLst>
                  <a:ext uri="{FF2B5EF4-FFF2-40B4-BE49-F238E27FC236}">
                    <a16:creationId xmlns:a16="http://schemas.microsoft.com/office/drawing/2014/main" id="{8BC26840-C645-4C9F-9307-2BF6851DF825}"/>
                  </a:ext>
                </a:extLst>
              </p:cNvPr>
              <p:cNvSpPr>
                <a:spLocks noEditPoints="1"/>
              </p:cNvSpPr>
              <p:nvPr/>
            </p:nvSpPr>
            <p:spPr bwMode="auto">
              <a:xfrm>
                <a:off x="878" y="13611"/>
                <a:ext cx="402" cy="409"/>
              </a:xfrm>
              <a:custGeom>
                <a:avLst/>
                <a:gdLst>
                  <a:gd name="T0" fmla="*/ 358 w 402"/>
                  <a:gd name="T1" fmla="*/ 0 h 409"/>
                  <a:gd name="T2" fmla="*/ 328 w 402"/>
                  <a:gd name="T3" fmla="*/ 17 h 409"/>
                  <a:gd name="T4" fmla="*/ 370 w 402"/>
                  <a:gd name="T5" fmla="*/ 83 h 409"/>
                  <a:gd name="T6" fmla="*/ 402 w 402"/>
                  <a:gd name="T7" fmla="*/ 63 h 409"/>
                  <a:gd name="T8" fmla="*/ 384 w 402"/>
                  <a:gd name="T9" fmla="*/ 33 h 409"/>
                  <a:gd name="T10" fmla="*/ 358 w 402"/>
                  <a:gd name="T11" fmla="*/ 0 h 409"/>
                  <a:gd name="T12" fmla="*/ 318 w 402"/>
                  <a:gd name="T13" fmla="*/ 17 h 409"/>
                  <a:gd name="T14" fmla="*/ 289 w 402"/>
                  <a:gd name="T15" fmla="*/ 33 h 409"/>
                  <a:gd name="T16" fmla="*/ 305 w 402"/>
                  <a:gd name="T17" fmla="*/ 63 h 409"/>
                  <a:gd name="T18" fmla="*/ 326 w 402"/>
                  <a:gd name="T19" fmla="*/ 106 h 409"/>
                  <a:gd name="T20" fmla="*/ 360 w 402"/>
                  <a:gd name="T21" fmla="*/ 87 h 409"/>
                  <a:gd name="T22" fmla="*/ 318 w 402"/>
                  <a:gd name="T23" fmla="*/ 17 h 409"/>
                  <a:gd name="T24" fmla="*/ 318 w 402"/>
                  <a:gd name="T25" fmla="*/ 17 h 409"/>
                  <a:gd name="T26" fmla="*/ 287 w 402"/>
                  <a:gd name="T27" fmla="*/ 39 h 409"/>
                  <a:gd name="T28" fmla="*/ 45 w 402"/>
                  <a:gd name="T29" fmla="*/ 39 h 409"/>
                  <a:gd name="T30" fmla="*/ 45 w 402"/>
                  <a:gd name="T31" fmla="*/ 93 h 409"/>
                  <a:gd name="T32" fmla="*/ 287 w 402"/>
                  <a:gd name="T33" fmla="*/ 93 h 409"/>
                  <a:gd name="T34" fmla="*/ 287 w 402"/>
                  <a:gd name="T35" fmla="*/ 39 h 409"/>
                  <a:gd name="T36" fmla="*/ 374 w 402"/>
                  <a:gd name="T37" fmla="*/ 146 h 409"/>
                  <a:gd name="T38" fmla="*/ 0 w 402"/>
                  <a:gd name="T39" fmla="*/ 146 h 409"/>
                  <a:gd name="T40" fmla="*/ 0 w 402"/>
                  <a:gd name="T41" fmla="*/ 201 h 409"/>
                  <a:gd name="T42" fmla="*/ 158 w 402"/>
                  <a:gd name="T43" fmla="*/ 201 h 409"/>
                  <a:gd name="T44" fmla="*/ 154 w 402"/>
                  <a:gd name="T45" fmla="*/ 249 h 409"/>
                  <a:gd name="T46" fmla="*/ 140 w 402"/>
                  <a:gd name="T47" fmla="*/ 294 h 409"/>
                  <a:gd name="T48" fmla="*/ 113 w 402"/>
                  <a:gd name="T49" fmla="*/ 332 h 409"/>
                  <a:gd name="T50" fmla="*/ 75 w 402"/>
                  <a:gd name="T51" fmla="*/ 366 h 409"/>
                  <a:gd name="T52" fmla="*/ 128 w 402"/>
                  <a:gd name="T53" fmla="*/ 409 h 409"/>
                  <a:gd name="T54" fmla="*/ 150 w 402"/>
                  <a:gd name="T55" fmla="*/ 389 h 409"/>
                  <a:gd name="T56" fmla="*/ 184 w 402"/>
                  <a:gd name="T57" fmla="*/ 344 h 409"/>
                  <a:gd name="T58" fmla="*/ 206 w 402"/>
                  <a:gd name="T59" fmla="*/ 294 h 409"/>
                  <a:gd name="T60" fmla="*/ 218 w 402"/>
                  <a:gd name="T61" fmla="*/ 233 h 409"/>
                  <a:gd name="T62" fmla="*/ 218 w 402"/>
                  <a:gd name="T63" fmla="*/ 201 h 409"/>
                  <a:gd name="T64" fmla="*/ 374 w 402"/>
                  <a:gd name="T65" fmla="*/ 201 h 409"/>
                  <a:gd name="T66" fmla="*/ 374 w 402"/>
                  <a:gd name="T67" fmla="*/ 146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2" h="409">
                    <a:moveTo>
                      <a:pt x="358" y="0"/>
                    </a:moveTo>
                    <a:lnTo>
                      <a:pt x="358" y="0"/>
                    </a:lnTo>
                    <a:lnTo>
                      <a:pt x="328" y="17"/>
                    </a:lnTo>
                    <a:lnTo>
                      <a:pt x="328" y="17"/>
                    </a:lnTo>
                    <a:lnTo>
                      <a:pt x="350" y="47"/>
                    </a:lnTo>
                    <a:lnTo>
                      <a:pt x="370" y="83"/>
                    </a:lnTo>
                    <a:lnTo>
                      <a:pt x="370" y="83"/>
                    </a:lnTo>
                    <a:lnTo>
                      <a:pt x="402" y="63"/>
                    </a:lnTo>
                    <a:lnTo>
                      <a:pt x="402" y="63"/>
                    </a:lnTo>
                    <a:lnTo>
                      <a:pt x="384" y="33"/>
                    </a:lnTo>
                    <a:lnTo>
                      <a:pt x="358" y="0"/>
                    </a:lnTo>
                    <a:lnTo>
                      <a:pt x="358" y="0"/>
                    </a:lnTo>
                    <a:lnTo>
                      <a:pt x="358" y="0"/>
                    </a:lnTo>
                    <a:close/>
                    <a:moveTo>
                      <a:pt x="318" y="17"/>
                    </a:moveTo>
                    <a:lnTo>
                      <a:pt x="318" y="17"/>
                    </a:lnTo>
                    <a:lnTo>
                      <a:pt x="289" y="33"/>
                    </a:lnTo>
                    <a:lnTo>
                      <a:pt x="289" y="33"/>
                    </a:lnTo>
                    <a:lnTo>
                      <a:pt x="305" y="63"/>
                    </a:lnTo>
                    <a:lnTo>
                      <a:pt x="326" y="106"/>
                    </a:lnTo>
                    <a:lnTo>
                      <a:pt x="326" y="106"/>
                    </a:lnTo>
                    <a:lnTo>
                      <a:pt x="360" y="87"/>
                    </a:lnTo>
                    <a:lnTo>
                      <a:pt x="360" y="87"/>
                    </a:lnTo>
                    <a:lnTo>
                      <a:pt x="340" y="49"/>
                    </a:lnTo>
                    <a:lnTo>
                      <a:pt x="318" y="17"/>
                    </a:lnTo>
                    <a:lnTo>
                      <a:pt x="318" y="17"/>
                    </a:lnTo>
                    <a:lnTo>
                      <a:pt x="318" y="17"/>
                    </a:lnTo>
                    <a:close/>
                    <a:moveTo>
                      <a:pt x="287" y="39"/>
                    </a:moveTo>
                    <a:lnTo>
                      <a:pt x="287" y="39"/>
                    </a:lnTo>
                    <a:lnTo>
                      <a:pt x="45" y="39"/>
                    </a:lnTo>
                    <a:lnTo>
                      <a:pt x="45" y="39"/>
                    </a:lnTo>
                    <a:lnTo>
                      <a:pt x="45" y="93"/>
                    </a:lnTo>
                    <a:lnTo>
                      <a:pt x="45" y="93"/>
                    </a:lnTo>
                    <a:lnTo>
                      <a:pt x="287" y="93"/>
                    </a:lnTo>
                    <a:lnTo>
                      <a:pt x="287" y="93"/>
                    </a:lnTo>
                    <a:lnTo>
                      <a:pt x="287" y="39"/>
                    </a:lnTo>
                    <a:lnTo>
                      <a:pt x="287" y="39"/>
                    </a:lnTo>
                    <a:close/>
                    <a:moveTo>
                      <a:pt x="374" y="146"/>
                    </a:moveTo>
                    <a:lnTo>
                      <a:pt x="374" y="146"/>
                    </a:lnTo>
                    <a:lnTo>
                      <a:pt x="0" y="146"/>
                    </a:lnTo>
                    <a:lnTo>
                      <a:pt x="0" y="146"/>
                    </a:lnTo>
                    <a:lnTo>
                      <a:pt x="0" y="201"/>
                    </a:lnTo>
                    <a:lnTo>
                      <a:pt x="0" y="201"/>
                    </a:lnTo>
                    <a:lnTo>
                      <a:pt x="158" y="201"/>
                    </a:lnTo>
                    <a:lnTo>
                      <a:pt x="158" y="201"/>
                    </a:lnTo>
                    <a:lnTo>
                      <a:pt x="158" y="225"/>
                    </a:lnTo>
                    <a:lnTo>
                      <a:pt x="154" y="249"/>
                    </a:lnTo>
                    <a:lnTo>
                      <a:pt x="148" y="273"/>
                    </a:lnTo>
                    <a:lnTo>
                      <a:pt x="140" y="294"/>
                    </a:lnTo>
                    <a:lnTo>
                      <a:pt x="128" y="314"/>
                    </a:lnTo>
                    <a:lnTo>
                      <a:pt x="113" y="332"/>
                    </a:lnTo>
                    <a:lnTo>
                      <a:pt x="95" y="350"/>
                    </a:lnTo>
                    <a:lnTo>
                      <a:pt x="75" y="366"/>
                    </a:lnTo>
                    <a:lnTo>
                      <a:pt x="75" y="366"/>
                    </a:lnTo>
                    <a:lnTo>
                      <a:pt x="128" y="409"/>
                    </a:lnTo>
                    <a:lnTo>
                      <a:pt x="128" y="409"/>
                    </a:lnTo>
                    <a:lnTo>
                      <a:pt x="150" y="389"/>
                    </a:lnTo>
                    <a:lnTo>
                      <a:pt x="168" y="368"/>
                    </a:lnTo>
                    <a:lnTo>
                      <a:pt x="184" y="344"/>
                    </a:lnTo>
                    <a:lnTo>
                      <a:pt x="198" y="320"/>
                    </a:lnTo>
                    <a:lnTo>
                      <a:pt x="206" y="294"/>
                    </a:lnTo>
                    <a:lnTo>
                      <a:pt x="214" y="263"/>
                    </a:lnTo>
                    <a:lnTo>
                      <a:pt x="218" y="233"/>
                    </a:lnTo>
                    <a:lnTo>
                      <a:pt x="218" y="201"/>
                    </a:lnTo>
                    <a:lnTo>
                      <a:pt x="218" y="201"/>
                    </a:lnTo>
                    <a:lnTo>
                      <a:pt x="374" y="201"/>
                    </a:lnTo>
                    <a:lnTo>
                      <a:pt x="374" y="201"/>
                    </a:lnTo>
                    <a:lnTo>
                      <a:pt x="374" y="146"/>
                    </a:lnTo>
                    <a:lnTo>
                      <a:pt x="374"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1" name="Freeform 157">
                <a:extLst>
                  <a:ext uri="{FF2B5EF4-FFF2-40B4-BE49-F238E27FC236}">
                    <a16:creationId xmlns:a16="http://schemas.microsoft.com/office/drawing/2014/main" id="{C47A9AFB-184D-4647-A3E0-9D60CA7CD85B}"/>
                  </a:ext>
                </a:extLst>
              </p:cNvPr>
              <p:cNvSpPr>
                <a:spLocks noEditPoints="1"/>
              </p:cNvSpPr>
              <p:nvPr/>
            </p:nvSpPr>
            <p:spPr bwMode="auto">
              <a:xfrm>
                <a:off x="1299" y="13630"/>
                <a:ext cx="406" cy="331"/>
              </a:xfrm>
              <a:custGeom>
                <a:avLst/>
                <a:gdLst>
                  <a:gd name="T0" fmla="*/ 361 w 406"/>
                  <a:gd name="T1" fmla="*/ 0 h 331"/>
                  <a:gd name="T2" fmla="*/ 333 w 406"/>
                  <a:gd name="T3" fmla="*/ 18 h 331"/>
                  <a:gd name="T4" fmla="*/ 374 w 406"/>
                  <a:gd name="T5" fmla="*/ 85 h 331"/>
                  <a:gd name="T6" fmla="*/ 406 w 406"/>
                  <a:gd name="T7" fmla="*/ 62 h 331"/>
                  <a:gd name="T8" fmla="*/ 386 w 406"/>
                  <a:gd name="T9" fmla="*/ 32 h 331"/>
                  <a:gd name="T10" fmla="*/ 361 w 406"/>
                  <a:gd name="T11" fmla="*/ 0 h 331"/>
                  <a:gd name="T12" fmla="*/ 317 w 406"/>
                  <a:gd name="T13" fmla="*/ 24 h 331"/>
                  <a:gd name="T14" fmla="*/ 287 w 406"/>
                  <a:gd name="T15" fmla="*/ 42 h 331"/>
                  <a:gd name="T16" fmla="*/ 309 w 406"/>
                  <a:gd name="T17" fmla="*/ 76 h 331"/>
                  <a:gd name="T18" fmla="*/ 331 w 406"/>
                  <a:gd name="T19" fmla="*/ 113 h 331"/>
                  <a:gd name="T20" fmla="*/ 363 w 406"/>
                  <a:gd name="T21" fmla="*/ 91 h 331"/>
                  <a:gd name="T22" fmla="*/ 317 w 406"/>
                  <a:gd name="T23" fmla="*/ 24 h 331"/>
                  <a:gd name="T24" fmla="*/ 317 w 406"/>
                  <a:gd name="T25" fmla="*/ 24 h 331"/>
                  <a:gd name="T26" fmla="*/ 266 w 406"/>
                  <a:gd name="T27" fmla="*/ 66 h 331"/>
                  <a:gd name="T28" fmla="*/ 214 w 406"/>
                  <a:gd name="T29" fmla="*/ 95 h 331"/>
                  <a:gd name="T30" fmla="*/ 285 w 406"/>
                  <a:gd name="T31" fmla="*/ 214 h 331"/>
                  <a:gd name="T32" fmla="*/ 343 w 406"/>
                  <a:gd name="T33" fmla="*/ 331 h 331"/>
                  <a:gd name="T34" fmla="*/ 396 w 406"/>
                  <a:gd name="T35" fmla="*/ 297 h 331"/>
                  <a:gd name="T36" fmla="*/ 367 w 406"/>
                  <a:gd name="T37" fmla="*/ 238 h 331"/>
                  <a:gd name="T38" fmla="*/ 303 w 406"/>
                  <a:gd name="T39" fmla="*/ 123 h 331"/>
                  <a:gd name="T40" fmla="*/ 266 w 406"/>
                  <a:gd name="T41" fmla="*/ 66 h 331"/>
                  <a:gd name="T42" fmla="*/ 121 w 406"/>
                  <a:gd name="T43" fmla="*/ 68 h 331"/>
                  <a:gd name="T44" fmla="*/ 95 w 406"/>
                  <a:gd name="T45" fmla="*/ 135 h 331"/>
                  <a:gd name="T46" fmla="*/ 64 w 406"/>
                  <a:gd name="T47" fmla="*/ 194 h 331"/>
                  <a:gd name="T48" fmla="*/ 34 w 406"/>
                  <a:gd name="T49" fmla="*/ 246 h 331"/>
                  <a:gd name="T50" fmla="*/ 0 w 406"/>
                  <a:gd name="T51" fmla="*/ 291 h 331"/>
                  <a:gd name="T52" fmla="*/ 50 w 406"/>
                  <a:gd name="T53" fmla="*/ 329 h 331"/>
                  <a:gd name="T54" fmla="*/ 66 w 406"/>
                  <a:gd name="T55" fmla="*/ 307 h 331"/>
                  <a:gd name="T56" fmla="*/ 99 w 406"/>
                  <a:gd name="T57" fmla="*/ 256 h 331"/>
                  <a:gd name="T58" fmla="*/ 147 w 406"/>
                  <a:gd name="T59" fmla="*/ 167 h 331"/>
                  <a:gd name="T60" fmla="*/ 177 w 406"/>
                  <a:gd name="T61" fmla="*/ 97 h 331"/>
                  <a:gd name="T62" fmla="*/ 121 w 406"/>
                  <a:gd name="T63" fmla="*/ 6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6" h="331">
                    <a:moveTo>
                      <a:pt x="361" y="0"/>
                    </a:moveTo>
                    <a:lnTo>
                      <a:pt x="361" y="0"/>
                    </a:lnTo>
                    <a:lnTo>
                      <a:pt x="333" y="18"/>
                    </a:lnTo>
                    <a:lnTo>
                      <a:pt x="333" y="18"/>
                    </a:lnTo>
                    <a:lnTo>
                      <a:pt x="353" y="46"/>
                    </a:lnTo>
                    <a:lnTo>
                      <a:pt x="374" y="85"/>
                    </a:lnTo>
                    <a:lnTo>
                      <a:pt x="374" y="85"/>
                    </a:lnTo>
                    <a:lnTo>
                      <a:pt x="406" y="62"/>
                    </a:lnTo>
                    <a:lnTo>
                      <a:pt x="406" y="62"/>
                    </a:lnTo>
                    <a:lnTo>
                      <a:pt x="386" y="32"/>
                    </a:lnTo>
                    <a:lnTo>
                      <a:pt x="361" y="0"/>
                    </a:lnTo>
                    <a:lnTo>
                      <a:pt x="361" y="0"/>
                    </a:lnTo>
                    <a:lnTo>
                      <a:pt x="361" y="0"/>
                    </a:lnTo>
                    <a:close/>
                    <a:moveTo>
                      <a:pt x="317" y="24"/>
                    </a:moveTo>
                    <a:lnTo>
                      <a:pt x="317" y="24"/>
                    </a:lnTo>
                    <a:lnTo>
                      <a:pt x="287" y="42"/>
                    </a:lnTo>
                    <a:lnTo>
                      <a:pt x="287" y="42"/>
                    </a:lnTo>
                    <a:lnTo>
                      <a:pt x="309" y="76"/>
                    </a:lnTo>
                    <a:lnTo>
                      <a:pt x="331" y="113"/>
                    </a:lnTo>
                    <a:lnTo>
                      <a:pt x="331" y="113"/>
                    </a:lnTo>
                    <a:lnTo>
                      <a:pt x="363" y="91"/>
                    </a:lnTo>
                    <a:lnTo>
                      <a:pt x="363" y="91"/>
                    </a:lnTo>
                    <a:lnTo>
                      <a:pt x="343" y="60"/>
                    </a:lnTo>
                    <a:lnTo>
                      <a:pt x="317" y="24"/>
                    </a:lnTo>
                    <a:lnTo>
                      <a:pt x="317" y="24"/>
                    </a:lnTo>
                    <a:lnTo>
                      <a:pt x="317" y="24"/>
                    </a:lnTo>
                    <a:close/>
                    <a:moveTo>
                      <a:pt x="266" y="66"/>
                    </a:moveTo>
                    <a:lnTo>
                      <a:pt x="266" y="66"/>
                    </a:lnTo>
                    <a:lnTo>
                      <a:pt x="214" y="95"/>
                    </a:lnTo>
                    <a:lnTo>
                      <a:pt x="214" y="95"/>
                    </a:lnTo>
                    <a:lnTo>
                      <a:pt x="252" y="155"/>
                    </a:lnTo>
                    <a:lnTo>
                      <a:pt x="285" y="214"/>
                    </a:lnTo>
                    <a:lnTo>
                      <a:pt x="317" y="273"/>
                    </a:lnTo>
                    <a:lnTo>
                      <a:pt x="343" y="331"/>
                    </a:lnTo>
                    <a:lnTo>
                      <a:pt x="343" y="331"/>
                    </a:lnTo>
                    <a:lnTo>
                      <a:pt x="396" y="297"/>
                    </a:lnTo>
                    <a:lnTo>
                      <a:pt x="396" y="297"/>
                    </a:lnTo>
                    <a:lnTo>
                      <a:pt x="367" y="238"/>
                    </a:lnTo>
                    <a:lnTo>
                      <a:pt x="337" y="182"/>
                    </a:lnTo>
                    <a:lnTo>
                      <a:pt x="303" y="123"/>
                    </a:lnTo>
                    <a:lnTo>
                      <a:pt x="266" y="66"/>
                    </a:lnTo>
                    <a:lnTo>
                      <a:pt x="266" y="66"/>
                    </a:lnTo>
                    <a:lnTo>
                      <a:pt x="266" y="66"/>
                    </a:lnTo>
                    <a:close/>
                    <a:moveTo>
                      <a:pt x="121" y="68"/>
                    </a:moveTo>
                    <a:lnTo>
                      <a:pt x="121" y="68"/>
                    </a:lnTo>
                    <a:lnTo>
                      <a:pt x="95" y="135"/>
                    </a:lnTo>
                    <a:lnTo>
                      <a:pt x="80" y="165"/>
                    </a:lnTo>
                    <a:lnTo>
                      <a:pt x="64" y="194"/>
                    </a:lnTo>
                    <a:lnTo>
                      <a:pt x="50" y="220"/>
                    </a:lnTo>
                    <a:lnTo>
                      <a:pt x="34" y="246"/>
                    </a:lnTo>
                    <a:lnTo>
                      <a:pt x="18" y="268"/>
                    </a:lnTo>
                    <a:lnTo>
                      <a:pt x="0" y="291"/>
                    </a:lnTo>
                    <a:lnTo>
                      <a:pt x="0" y="291"/>
                    </a:lnTo>
                    <a:lnTo>
                      <a:pt x="50" y="329"/>
                    </a:lnTo>
                    <a:lnTo>
                      <a:pt x="50" y="329"/>
                    </a:lnTo>
                    <a:lnTo>
                      <a:pt x="66" y="307"/>
                    </a:lnTo>
                    <a:lnTo>
                      <a:pt x="82" y="283"/>
                    </a:lnTo>
                    <a:lnTo>
                      <a:pt x="99" y="256"/>
                    </a:lnTo>
                    <a:lnTo>
                      <a:pt x="115" y="228"/>
                    </a:lnTo>
                    <a:lnTo>
                      <a:pt x="147" y="167"/>
                    </a:lnTo>
                    <a:lnTo>
                      <a:pt x="177" y="97"/>
                    </a:lnTo>
                    <a:lnTo>
                      <a:pt x="177" y="97"/>
                    </a:lnTo>
                    <a:lnTo>
                      <a:pt x="121" y="68"/>
                    </a:lnTo>
                    <a:lnTo>
                      <a:pt x="121"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8" name="Freeform 158">
                <a:extLst>
                  <a:ext uri="{FF2B5EF4-FFF2-40B4-BE49-F238E27FC236}">
                    <a16:creationId xmlns:a16="http://schemas.microsoft.com/office/drawing/2014/main" id="{B819A32F-16CF-4F60-9EC2-6382A0E3CFBD}"/>
                  </a:ext>
                </a:extLst>
              </p:cNvPr>
              <p:cNvSpPr>
                <a:spLocks/>
              </p:cNvSpPr>
              <p:nvPr/>
            </p:nvSpPr>
            <p:spPr bwMode="auto">
              <a:xfrm>
                <a:off x="1741" y="13622"/>
                <a:ext cx="332" cy="394"/>
              </a:xfrm>
              <a:custGeom>
                <a:avLst/>
                <a:gdLst>
                  <a:gd name="T0" fmla="*/ 281 w 332"/>
                  <a:gd name="T1" fmla="*/ 0 h 394"/>
                  <a:gd name="T2" fmla="*/ 281 w 332"/>
                  <a:gd name="T3" fmla="*/ 0 h 394"/>
                  <a:gd name="T4" fmla="*/ 257 w 332"/>
                  <a:gd name="T5" fmla="*/ 32 h 394"/>
                  <a:gd name="T6" fmla="*/ 231 w 332"/>
                  <a:gd name="T7" fmla="*/ 64 h 394"/>
                  <a:gd name="T8" fmla="*/ 204 w 332"/>
                  <a:gd name="T9" fmla="*/ 93 h 394"/>
                  <a:gd name="T10" fmla="*/ 174 w 332"/>
                  <a:gd name="T11" fmla="*/ 119 h 394"/>
                  <a:gd name="T12" fmla="*/ 174 w 332"/>
                  <a:gd name="T13" fmla="*/ 119 h 394"/>
                  <a:gd name="T14" fmla="*/ 140 w 332"/>
                  <a:gd name="T15" fmla="*/ 143 h 394"/>
                  <a:gd name="T16" fmla="*/ 99 w 332"/>
                  <a:gd name="T17" fmla="*/ 167 h 394"/>
                  <a:gd name="T18" fmla="*/ 53 w 332"/>
                  <a:gd name="T19" fmla="*/ 192 h 394"/>
                  <a:gd name="T20" fmla="*/ 0 w 332"/>
                  <a:gd name="T21" fmla="*/ 218 h 394"/>
                  <a:gd name="T22" fmla="*/ 0 w 332"/>
                  <a:gd name="T23" fmla="*/ 218 h 394"/>
                  <a:gd name="T24" fmla="*/ 35 w 332"/>
                  <a:gd name="T25" fmla="*/ 268 h 394"/>
                  <a:gd name="T26" fmla="*/ 35 w 332"/>
                  <a:gd name="T27" fmla="*/ 268 h 394"/>
                  <a:gd name="T28" fmla="*/ 71 w 332"/>
                  <a:gd name="T29" fmla="*/ 252 h 394"/>
                  <a:gd name="T30" fmla="*/ 105 w 332"/>
                  <a:gd name="T31" fmla="*/ 234 h 394"/>
                  <a:gd name="T32" fmla="*/ 140 w 332"/>
                  <a:gd name="T33" fmla="*/ 216 h 394"/>
                  <a:gd name="T34" fmla="*/ 172 w 332"/>
                  <a:gd name="T35" fmla="*/ 196 h 394"/>
                  <a:gd name="T36" fmla="*/ 172 w 332"/>
                  <a:gd name="T37" fmla="*/ 196 h 394"/>
                  <a:gd name="T38" fmla="*/ 172 w 332"/>
                  <a:gd name="T39" fmla="*/ 394 h 394"/>
                  <a:gd name="T40" fmla="*/ 172 w 332"/>
                  <a:gd name="T41" fmla="*/ 394 h 394"/>
                  <a:gd name="T42" fmla="*/ 233 w 332"/>
                  <a:gd name="T43" fmla="*/ 394 h 394"/>
                  <a:gd name="T44" fmla="*/ 233 w 332"/>
                  <a:gd name="T45" fmla="*/ 394 h 394"/>
                  <a:gd name="T46" fmla="*/ 233 w 332"/>
                  <a:gd name="T47" fmla="*/ 147 h 394"/>
                  <a:gd name="T48" fmla="*/ 233 w 332"/>
                  <a:gd name="T49" fmla="*/ 147 h 394"/>
                  <a:gd name="T50" fmla="*/ 261 w 332"/>
                  <a:gd name="T51" fmla="*/ 121 h 394"/>
                  <a:gd name="T52" fmla="*/ 285 w 332"/>
                  <a:gd name="T53" fmla="*/ 95 h 394"/>
                  <a:gd name="T54" fmla="*/ 310 w 332"/>
                  <a:gd name="T55" fmla="*/ 64 h 394"/>
                  <a:gd name="T56" fmla="*/ 332 w 332"/>
                  <a:gd name="T57" fmla="*/ 34 h 394"/>
                  <a:gd name="T58" fmla="*/ 332 w 332"/>
                  <a:gd name="T59" fmla="*/ 34 h 394"/>
                  <a:gd name="T60" fmla="*/ 281 w 332"/>
                  <a:gd name="T61" fmla="*/ 0 h 394"/>
                  <a:gd name="T62" fmla="*/ 281 w 332"/>
                  <a:gd name="T6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2" h="394">
                    <a:moveTo>
                      <a:pt x="281" y="0"/>
                    </a:moveTo>
                    <a:lnTo>
                      <a:pt x="281" y="0"/>
                    </a:lnTo>
                    <a:lnTo>
                      <a:pt x="257" y="32"/>
                    </a:lnTo>
                    <a:lnTo>
                      <a:pt x="231" y="64"/>
                    </a:lnTo>
                    <a:lnTo>
                      <a:pt x="204" y="93"/>
                    </a:lnTo>
                    <a:lnTo>
                      <a:pt x="174" y="119"/>
                    </a:lnTo>
                    <a:lnTo>
                      <a:pt x="174" y="119"/>
                    </a:lnTo>
                    <a:lnTo>
                      <a:pt x="140" y="143"/>
                    </a:lnTo>
                    <a:lnTo>
                      <a:pt x="99" y="167"/>
                    </a:lnTo>
                    <a:lnTo>
                      <a:pt x="53" y="192"/>
                    </a:lnTo>
                    <a:lnTo>
                      <a:pt x="0" y="218"/>
                    </a:lnTo>
                    <a:lnTo>
                      <a:pt x="0" y="218"/>
                    </a:lnTo>
                    <a:lnTo>
                      <a:pt x="35" y="268"/>
                    </a:lnTo>
                    <a:lnTo>
                      <a:pt x="35" y="268"/>
                    </a:lnTo>
                    <a:lnTo>
                      <a:pt x="71" y="252"/>
                    </a:lnTo>
                    <a:lnTo>
                      <a:pt x="105" y="234"/>
                    </a:lnTo>
                    <a:lnTo>
                      <a:pt x="140" y="216"/>
                    </a:lnTo>
                    <a:lnTo>
                      <a:pt x="172" y="196"/>
                    </a:lnTo>
                    <a:lnTo>
                      <a:pt x="172" y="196"/>
                    </a:lnTo>
                    <a:lnTo>
                      <a:pt x="172" y="394"/>
                    </a:lnTo>
                    <a:lnTo>
                      <a:pt x="172" y="394"/>
                    </a:lnTo>
                    <a:lnTo>
                      <a:pt x="233" y="394"/>
                    </a:lnTo>
                    <a:lnTo>
                      <a:pt x="233" y="394"/>
                    </a:lnTo>
                    <a:lnTo>
                      <a:pt x="233" y="147"/>
                    </a:lnTo>
                    <a:lnTo>
                      <a:pt x="233" y="147"/>
                    </a:lnTo>
                    <a:lnTo>
                      <a:pt x="261" y="121"/>
                    </a:lnTo>
                    <a:lnTo>
                      <a:pt x="285" y="95"/>
                    </a:lnTo>
                    <a:lnTo>
                      <a:pt x="310" y="64"/>
                    </a:lnTo>
                    <a:lnTo>
                      <a:pt x="332" y="34"/>
                    </a:lnTo>
                    <a:lnTo>
                      <a:pt x="332" y="34"/>
                    </a:lnTo>
                    <a:lnTo>
                      <a:pt x="281" y="0"/>
                    </a:lnTo>
                    <a:lnTo>
                      <a:pt x="2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9" name="Freeform 159">
                <a:extLst>
                  <a:ext uri="{FF2B5EF4-FFF2-40B4-BE49-F238E27FC236}">
                    <a16:creationId xmlns:a16="http://schemas.microsoft.com/office/drawing/2014/main" id="{4259FFE2-EA31-4004-9928-6637E66BFB95}"/>
                  </a:ext>
                </a:extLst>
              </p:cNvPr>
              <p:cNvSpPr>
                <a:spLocks/>
              </p:cNvSpPr>
              <p:nvPr/>
            </p:nvSpPr>
            <p:spPr bwMode="auto">
              <a:xfrm>
                <a:off x="2184" y="13668"/>
                <a:ext cx="378" cy="336"/>
              </a:xfrm>
              <a:custGeom>
                <a:avLst/>
                <a:gdLst>
                  <a:gd name="T0" fmla="*/ 297 w 378"/>
                  <a:gd name="T1" fmla="*/ 0 h 336"/>
                  <a:gd name="T2" fmla="*/ 297 w 378"/>
                  <a:gd name="T3" fmla="*/ 0 h 336"/>
                  <a:gd name="T4" fmla="*/ 42 w 378"/>
                  <a:gd name="T5" fmla="*/ 0 h 336"/>
                  <a:gd name="T6" fmla="*/ 42 w 378"/>
                  <a:gd name="T7" fmla="*/ 0 h 336"/>
                  <a:gd name="T8" fmla="*/ 42 w 378"/>
                  <a:gd name="T9" fmla="*/ 57 h 336"/>
                  <a:gd name="T10" fmla="*/ 42 w 378"/>
                  <a:gd name="T11" fmla="*/ 57 h 336"/>
                  <a:gd name="T12" fmla="*/ 228 w 378"/>
                  <a:gd name="T13" fmla="*/ 57 h 336"/>
                  <a:gd name="T14" fmla="*/ 228 w 378"/>
                  <a:gd name="T15" fmla="*/ 57 h 336"/>
                  <a:gd name="T16" fmla="*/ 210 w 378"/>
                  <a:gd name="T17" fmla="*/ 89 h 336"/>
                  <a:gd name="T18" fmla="*/ 190 w 378"/>
                  <a:gd name="T19" fmla="*/ 119 h 336"/>
                  <a:gd name="T20" fmla="*/ 166 w 378"/>
                  <a:gd name="T21" fmla="*/ 150 h 336"/>
                  <a:gd name="T22" fmla="*/ 137 w 378"/>
                  <a:gd name="T23" fmla="*/ 178 h 336"/>
                  <a:gd name="T24" fmla="*/ 107 w 378"/>
                  <a:gd name="T25" fmla="*/ 206 h 336"/>
                  <a:gd name="T26" fmla="*/ 75 w 378"/>
                  <a:gd name="T27" fmla="*/ 232 h 336"/>
                  <a:gd name="T28" fmla="*/ 38 w 378"/>
                  <a:gd name="T29" fmla="*/ 257 h 336"/>
                  <a:gd name="T30" fmla="*/ 0 w 378"/>
                  <a:gd name="T31" fmla="*/ 283 h 336"/>
                  <a:gd name="T32" fmla="*/ 0 w 378"/>
                  <a:gd name="T33" fmla="*/ 283 h 336"/>
                  <a:gd name="T34" fmla="*/ 36 w 378"/>
                  <a:gd name="T35" fmla="*/ 332 h 336"/>
                  <a:gd name="T36" fmla="*/ 36 w 378"/>
                  <a:gd name="T37" fmla="*/ 332 h 336"/>
                  <a:gd name="T38" fmla="*/ 83 w 378"/>
                  <a:gd name="T39" fmla="*/ 301 h 336"/>
                  <a:gd name="T40" fmla="*/ 125 w 378"/>
                  <a:gd name="T41" fmla="*/ 269 h 336"/>
                  <a:gd name="T42" fmla="*/ 164 w 378"/>
                  <a:gd name="T43" fmla="*/ 237 h 336"/>
                  <a:gd name="T44" fmla="*/ 198 w 378"/>
                  <a:gd name="T45" fmla="*/ 206 h 336"/>
                  <a:gd name="T46" fmla="*/ 198 w 378"/>
                  <a:gd name="T47" fmla="*/ 206 h 336"/>
                  <a:gd name="T48" fmla="*/ 265 w 378"/>
                  <a:gd name="T49" fmla="*/ 267 h 336"/>
                  <a:gd name="T50" fmla="*/ 333 w 378"/>
                  <a:gd name="T51" fmla="*/ 336 h 336"/>
                  <a:gd name="T52" fmla="*/ 333 w 378"/>
                  <a:gd name="T53" fmla="*/ 336 h 336"/>
                  <a:gd name="T54" fmla="*/ 378 w 378"/>
                  <a:gd name="T55" fmla="*/ 291 h 336"/>
                  <a:gd name="T56" fmla="*/ 378 w 378"/>
                  <a:gd name="T57" fmla="*/ 291 h 336"/>
                  <a:gd name="T58" fmla="*/ 346 w 378"/>
                  <a:gd name="T59" fmla="*/ 257 h 336"/>
                  <a:gd name="T60" fmla="*/ 311 w 378"/>
                  <a:gd name="T61" fmla="*/ 224 h 336"/>
                  <a:gd name="T62" fmla="*/ 236 w 378"/>
                  <a:gd name="T63" fmla="*/ 160 h 336"/>
                  <a:gd name="T64" fmla="*/ 236 w 378"/>
                  <a:gd name="T65" fmla="*/ 160 h 336"/>
                  <a:gd name="T66" fmla="*/ 249 w 378"/>
                  <a:gd name="T67" fmla="*/ 144 h 336"/>
                  <a:gd name="T68" fmla="*/ 259 w 378"/>
                  <a:gd name="T69" fmla="*/ 127 h 336"/>
                  <a:gd name="T70" fmla="*/ 259 w 378"/>
                  <a:gd name="T71" fmla="*/ 127 h 336"/>
                  <a:gd name="T72" fmla="*/ 283 w 378"/>
                  <a:gd name="T73" fmla="*/ 85 h 336"/>
                  <a:gd name="T74" fmla="*/ 283 w 378"/>
                  <a:gd name="T75" fmla="*/ 85 h 336"/>
                  <a:gd name="T76" fmla="*/ 293 w 378"/>
                  <a:gd name="T77" fmla="*/ 65 h 336"/>
                  <a:gd name="T78" fmla="*/ 297 w 378"/>
                  <a:gd name="T79" fmla="*/ 57 h 336"/>
                  <a:gd name="T80" fmla="*/ 297 w 378"/>
                  <a:gd name="T81" fmla="*/ 57 h 336"/>
                  <a:gd name="T82" fmla="*/ 297 w 378"/>
                  <a:gd name="T83" fmla="*/ 0 h 336"/>
                  <a:gd name="T84" fmla="*/ 297 w 378"/>
                  <a:gd name="T85"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36">
                    <a:moveTo>
                      <a:pt x="297" y="0"/>
                    </a:moveTo>
                    <a:lnTo>
                      <a:pt x="297" y="0"/>
                    </a:lnTo>
                    <a:lnTo>
                      <a:pt x="42" y="0"/>
                    </a:lnTo>
                    <a:lnTo>
                      <a:pt x="42" y="0"/>
                    </a:lnTo>
                    <a:lnTo>
                      <a:pt x="42" y="57"/>
                    </a:lnTo>
                    <a:lnTo>
                      <a:pt x="42" y="57"/>
                    </a:lnTo>
                    <a:lnTo>
                      <a:pt x="228" y="57"/>
                    </a:lnTo>
                    <a:lnTo>
                      <a:pt x="228" y="57"/>
                    </a:lnTo>
                    <a:lnTo>
                      <a:pt x="210" y="89"/>
                    </a:lnTo>
                    <a:lnTo>
                      <a:pt x="190" y="119"/>
                    </a:lnTo>
                    <a:lnTo>
                      <a:pt x="166" y="150"/>
                    </a:lnTo>
                    <a:lnTo>
                      <a:pt x="137" y="178"/>
                    </a:lnTo>
                    <a:lnTo>
                      <a:pt x="107" y="206"/>
                    </a:lnTo>
                    <a:lnTo>
                      <a:pt x="75" y="232"/>
                    </a:lnTo>
                    <a:lnTo>
                      <a:pt x="38" y="257"/>
                    </a:lnTo>
                    <a:lnTo>
                      <a:pt x="0" y="283"/>
                    </a:lnTo>
                    <a:lnTo>
                      <a:pt x="0" y="283"/>
                    </a:lnTo>
                    <a:lnTo>
                      <a:pt x="36" y="332"/>
                    </a:lnTo>
                    <a:lnTo>
                      <a:pt x="36" y="332"/>
                    </a:lnTo>
                    <a:lnTo>
                      <a:pt x="83" y="301"/>
                    </a:lnTo>
                    <a:lnTo>
                      <a:pt x="125" y="269"/>
                    </a:lnTo>
                    <a:lnTo>
                      <a:pt x="164" y="237"/>
                    </a:lnTo>
                    <a:lnTo>
                      <a:pt x="198" y="206"/>
                    </a:lnTo>
                    <a:lnTo>
                      <a:pt x="198" y="206"/>
                    </a:lnTo>
                    <a:lnTo>
                      <a:pt x="265" y="267"/>
                    </a:lnTo>
                    <a:lnTo>
                      <a:pt x="333" y="336"/>
                    </a:lnTo>
                    <a:lnTo>
                      <a:pt x="333" y="336"/>
                    </a:lnTo>
                    <a:lnTo>
                      <a:pt x="378" y="291"/>
                    </a:lnTo>
                    <a:lnTo>
                      <a:pt x="378" y="291"/>
                    </a:lnTo>
                    <a:lnTo>
                      <a:pt x="346" y="257"/>
                    </a:lnTo>
                    <a:lnTo>
                      <a:pt x="311" y="224"/>
                    </a:lnTo>
                    <a:lnTo>
                      <a:pt x="236" y="160"/>
                    </a:lnTo>
                    <a:lnTo>
                      <a:pt x="236" y="160"/>
                    </a:lnTo>
                    <a:lnTo>
                      <a:pt x="249" y="144"/>
                    </a:lnTo>
                    <a:lnTo>
                      <a:pt x="259" y="127"/>
                    </a:lnTo>
                    <a:lnTo>
                      <a:pt x="259" y="127"/>
                    </a:lnTo>
                    <a:lnTo>
                      <a:pt x="283" y="85"/>
                    </a:lnTo>
                    <a:lnTo>
                      <a:pt x="283" y="85"/>
                    </a:lnTo>
                    <a:lnTo>
                      <a:pt x="293" y="65"/>
                    </a:lnTo>
                    <a:lnTo>
                      <a:pt x="297" y="57"/>
                    </a:lnTo>
                    <a:lnTo>
                      <a:pt x="297" y="57"/>
                    </a:lnTo>
                    <a:lnTo>
                      <a:pt x="297" y="0"/>
                    </a:lnTo>
                    <a:lnTo>
                      <a:pt x="29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0" name="Freeform 160">
                <a:extLst>
                  <a:ext uri="{FF2B5EF4-FFF2-40B4-BE49-F238E27FC236}">
                    <a16:creationId xmlns:a16="http://schemas.microsoft.com/office/drawing/2014/main" id="{3F1C74F3-E2F5-4EDD-807E-901C7D282CDA}"/>
                  </a:ext>
                </a:extLst>
              </p:cNvPr>
              <p:cNvSpPr>
                <a:spLocks noEditPoints="1"/>
              </p:cNvSpPr>
              <p:nvPr/>
            </p:nvSpPr>
            <p:spPr bwMode="auto">
              <a:xfrm>
                <a:off x="2631" y="13660"/>
                <a:ext cx="372" cy="346"/>
              </a:xfrm>
              <a:custGeom>
                <a:avLst/>
                <a:gdLst>
                  <a:gd name="T0" fmla="*/ 184 w 372"/>
                  <a:gd name="T1" fmla="*/ 57 h 346"/>
                  <a:gd name="T2" fmla="*/ 222 w 372"/>
                  <a:gd name="T3" fmla="*/ 59 h 346"/>
                  <a:gd name="T4" fmla="*/ 275 w 372"/>
                  <a:gd name="T5" fmla="*/ 77 h 346"/>
                  <a:gd name="T6" fmla="*/ 297 w 372"/>
                  <a:gd name="T7" fmla="*/ 99 h 346"/>
                  <a:gd name="T8" fmla="*/ 315 w 372"/>
                  <a:gd name="T9" fmla="*/ 156 h 346"/>
                  <a:gd name="T10" fmla="*/ 307 w 372"/>
                  <a:gd name="T11" fmla="*/ 196 h 346"/>
                  <a:gd name="T12" fmla="*/ 264 w 372"/>
                  <a:gd name="T13" fmla="*/ 253 h 346"/>
                  <a:gd name="T14" fmla="*/ 186 w 372"/>
                  <a:gd name="T15" fmla="*/ 299 h 346"/>
                  <a:gd name="T16" fmla="*/ 226 w 372"/>
                  <a:gd name="T17" fmla="*/ 346 h 346"/>
                  <a:gd name="T18" fmla="*/ 307 w 372"/>
                  <a:gd name="T19" fmla="*/ 291 h 346"/>
                  <a:gd name="T20" fmla="*/ 339 w 372"/>
                  <a:gd name="T21" fmla="*/ 257 h 346"/>
                  <a:gd name="T22" fmla="*/ 361 w 372"/>
                  <a:gd name="T23" fmla="*/ 216 h 346"/>
                  <a:gd name="T24" fmla="*/ 372 w 372"/>
                  <a:gd name="T25" fmla="*/ 172 h 346"/>
                  <a:gd name="T26" fmla="*/ 372 w 372"/>
                  <a:gd name="T27" fmla="*/ 139 h 346"/>
                  <a:gd name="T28" fmla="*/ 359 w 372"/>
                  <a:gd name="T29" fmla="*/ 95 h 346"/>
                  <a:gd name="T30" fmla="*/ 335 w 372"/>
                  <a:gd name="T31" fmla="*/ 55 h 346"/>
                  <a:gd name="T32" fmla="*/ 311 w 372"/>
                  <a:gd name="T33" fmla="*/ 32 h 346"/>
                  <a:gd name="T34" fmla="*/ 268 w 372"/>
                  <a:gd name="T35" fmla="*/ 10 h 346"/>
                  <a:gd name="T36" fmla="*/ 218 w 372"/>
                  <a:gd name="T37" fmla="*/ 0 h 346"/>
                  <a:gd name="T38" fmla="*/ 180 w 372"/>
                  <a:gd name="T39" fmla="*/ 0 h 346"/>
                  <a:gd name="T40" fmla="*/ 121 w 372"/>
                  <a:gd name="T41" fmla="*/ 14 h 346"/>
                  <a:gd name="T42" fmla="*/ 70 w 372"/>
                  <a:gd name="T43" fmla="*/ 42 h 346"/>
                  <a:gd name="T44" fmla="*/ 44 w 372"/>
                  <a:gd name="T45" fmla="*/ 71 h 346"/>
                  <a:gd name="T46" fmla="*/ 14 w 372"/>
                  <a:gd name="T47" fmla="*/ 117 h 346"/>
                  <a:gd name="T48" fmla="*/ 2 w 372"/>
                  <a:gd name="T49" fmla="*/ 170 h 346"/>
                  <a:gd name="T50" fmla="*/ 2 w 372"/>
                  <a:gd name="T51" fmla="*/ 216 h 346"/>
                  <a:gd name="T52" fmla="*/ 28 w 372"/>
                  <a:gd name="T53" fmla="*/ 281 h 346"/>
                  <a:gd name="T54" fmla="*/ 56 w 372"/>
                  <a:gd name="T55" fmla="*/ 307 h 346"/>
                  <a:gd name="T56" fmla="*/ 91 w 372"/>
                  <a:gd name="T57" fmla="*/ 317 h 346"/>
                  <a:gd name="T58" fmla="*/ 123 w 372"/>
                  <a:gd name="T59" fmla="*/ 307 h 346"/>
                  <a:gd name="T60" fmla="*/ 143 w 372"/>
                  <a:gd name="T61" fmla="*/ 289 h 346"/>
                  <a:gd name="T62" fmla="*/ 176 w 372"/>
                  <a:gd name="T63" fmla="*/ 226 h 346"/>
                  <a:gd name="T64" fmla="*/ 198 w 372"/>
                  <a:gd name="T65" fmla="*/ 160 h 346"/>
                  <a:gd name="T66" fmla="*/ 214 w 372"/>
                  <a:gd name="T67" fmla="*/ 75 h 346"/>
                  <a:gd name="T68" fmla="*/ 141 w 372"/>
                  <a:gd name="T69" fmla="*/ 148 h 346"/>
                  <a:gd name="T70" fmla="*/ 115 w 372"/>
                  <a:gd name="T71" fmla="*/ 218 h 346"/>
                  <a:gd name="T72" fmla="*/ 101 w 372"/>
                  <a:gd name="T73" fmla="*/ 249 h 346"/>
                  <a:gd name="T74" fmla="*/ 93 w 372"/>
                  <a:gd name="T75" fmla="*/ 255 h 346"/>
                  <a:gd name="T76" fmla="*/ 83 w 372"/>
                  <a:gd name="T77" fmla="*/ 255 h 346"/>
                  <a:gd name="T78" fmla="*/ 68 w 372"/>
                  <a:gd name="T79" fmla="*/ 236 h 346"/>
                  <a:gd name="T80" fmla="*/ 60 w 372"/>
                  <a:gd name="T81" fmla="*/ 196 h 346"/>
                  <a:gd name="T82" fmla="*/ 66 w 372"/>
                  <a:gd name="T83" fmla="*/ 150 h 346"/>
                  <a:gd name="T84" fmla="*/ 87 w 372"/>
                  <a:gd name="T85" fmla="*/ 111 h 346"/>
                  <a:gd name="T86" fmla="*/ 137 w 372"/>
                  <a:gd name="T87" fmla="*/ 67 h 346"/>
                  <a:gd name="T88" fmla="*/ 149 w 372"/>
                  <a:gd name="T89" fmla="*/ 10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2" h="346">
                    <a:moveTo>
                      <a:pt x="169" y="59"/>
                    </a:moveTo>
                    <a:lnTo>
                      <a:pt x="169" y="59"/>
                    </a:lnTo>
                    <a:lnTo>
                      <a:pt x="184" y="57"/>
                    </a:lnTo>
                    <a:lnTo>
                      <a:pt x="196" y="57"/>
                    </a:lnTo>
                    <a:lnTo>
                      <a:pt x="196" y="57"/>
                    </a:lnTo>
                    <a:lnTo>
                      <a:pt x="222" y="59"/>
                    </a:lnTo>
                    <a:lnTo>
                      <a:pt x="244" y="63"/>
                    </a:lnTo>
                    <a:lnTo>
                      <a:pt x="264" y="71"/>
                    </a:lnTo>
                    <a:lnTo>
                      <a:pt x="275" y="77"/>
                    </a:lnTo>
                    <a:lnTo>
                      <a:pt x="283" y="85"/>
                    </a:lnTo>
                    <a:lnTo>
                      <a:pt x="283" y="85"/>
                    </a:lnTo>
                    <a:lnTo>
                      <a:pt x="297" y="99"/>
                    </a:lnTo>
                    <a:lnTo>
                      <a:pt x="307" y="115"/>
                    </a:lnTo>
                    <a:lnTo>
                      <a:pt x="313" y="135"/>
                    </a:lnTo>
                    <a:lnTo>
                      <a:pt x="315" y="156"/>
                    </a:lnTo>
                    <a:lnTo>
                      <a:pt x="315" y="156"/>
                    </a:lnTo>
                    <a:lnTo>
                      <a:pt x="313" y="176"/>
                    </a:lnTo>
                    <a:lnTo>
                      <a:pt x="307" y="196"/>
                    </a:lnTo>
                    <a:lnTo>
                      <a:pt x="297" y="216"/>
                    </a:lnTo>
                    <a:lnTo>
                      <a:pt x="283" y="234"/>
                    </a:lnTo>
                    <a:lnTo>
                      <a:pt x="264" y="253"/>
                    </a:lnTo>
                    <a:lnTo>
                      <a:pt x="242" y="269"/>
                    </a:lnTo>
                    <a:lnTo>
                      <a:pt x="216" y="283"/>
                    </a:lnTo>
                    <a:lnTo>
                      <a:pt x="186" y="299"/>
                    </a:lnTo>
                    <a:lnTo>
                      <a:pt x="186" y="299"/>
                    </a:lnTo>
                    <a:lnTo>
                      <a:pt x="226" y="346"/>
                    </a:lnTo>
                    <a:lnTo>
                      <a:pt x="226" y="346"/>
                    </a:lnTo>
                    <a:lnTo>
                      <a:pt x="256" y="329"/>
                    </a:lnTo>
                    <a:lnTo>
                      <a:pt x="283" y="311"/>
                    </a:lnTo>
                    <a:lnTo>
                      <a:pt x="307" y="291"/>
                    </a:lnTo>
                    <a:lnTo>
                      <a:pt x="329" y="269"/>
                    </a:lnTo>
                    <a:lnTo>
                      <a:pt x="329" y="269"/>
                    </a:lnTo>
                    <a:lnTo>
                      <a:pt x="339" y="257"/>
                    </a:lnTo>
                    <a:lnTo>
                      <a:pt x="347" y="243"/>
                    </a:lnTo>
                    <a:lnTo>
                      <a:pt x="355" y="230"/>
                    </a:lnTo>
                    <a:lnTo>
                      <a:pt x="361" y="216"/>
                    </a:lnTo>
                    <a:lnTo>
                      <a:pt x="366" y="200"/>
                    </a:lnTo>
                    <a:lnTo>
                      <a:pt x="370" y="186"/>
                    </a:lnTo>
                    <a:lnTo>
                      <a:pt x="372" y="172"/>
                    </a:lnTo>
                    <a:lnTo>
                      <a:pt x="372" y="156"/>
                    </a:lnTo>
                    <a:lnTo>
                      <a:pt x="372" y="156"/>
                    </a:lnTo>
                    <a:lnTo>
                      <a:pt x="372" y="139"/>
                    </a:lnTo>
                    <a:lnTo>
                      <a:pt x="370" y="123"/>
                    </a:lnTo>
                    <a:lnTo>
                      <a:pt x="366" y="109"/>
                    </a:lnTo>
                    <a:lnTo>
                      <a:pt x="359" y="95"/>
                    </a:lnTo>
                    <a:lnTo>
                      <a:pt x="353" y="81"/>
                    </a:lnTo>
                    <a:lnTo>
                      <a:pt x="345" y="69"/>
                    </a:lnTo>
                    <a:lnTo>
                      <a:pt x="335" y="55"/>
                    </a:lnTo>
                    <a:lnTo>
                      <a:pt x="323" y="44"/>
                    </a:lnTo>
                    <a:lnTo>
                      <a:pt x="323" y="44"/>
                    </a:lnTo>
                    <a:lnTo>
                      <a:pt x="311" y="32"/>
                    </a:lnTo>
                    <a:lnTo>
                      <a:pt x="299" y="24"/>
                    </a:lnTo>
                    <a:lnTo>
                      <a:pt x="285" y="16"/>
                    </a:lnTo>
                    <a:lnTo>
                      <a:pt x="268" y="10"/>
                    </a:lnTo>
                    <a:lnTo>
                      <a:pt x="252" y="6"/>
                    </a:lnTo>
                    <a:lnTo>
                      <a:pt x="236" y="2"/>
                    </a:lnTo>
                    <a:lnTo>
                      <a:pt x="218" y="0"/>
                    </a:lnTo>
                    <a:lnTo>
                      <a:pt x="200" y="0"/>
                    </a:lnTo>
                    <a:lnTo>
                      <a:pt x="200" y="0"/>
                    </a:lnTo>
                    <a:lnTo>
                      <a:pt x="180" y="0"/>
                    </a:lnTo>
                    <a:lnTo>
                      <a:pt x="157" y="2"/>
                    </a:lnTo>
                    <a:lnTo>
                      <a:pt x="139" y="8"/>
                    </a:lnTo>
                    <a:lnTo>
                      <a:pt x="121" y="14"/>
                    </a:lnTo>
                    <a:lnTo>
                      <a:pt x="103" y="22"/>
                    </a:lnTo>
                    <a:lnTo>
                      <a:pt x="87" y="30"/>
                    </a:lnTo>
                    <a:lnTo>
                      <a:pt x="70" y="42"/>
                    </a:lnTo>
                    <a:lnTo>
                      <a:pt x="56" y="57"/>
                    </a:lnTo>
                    <a:lnTo>
                      <a:pt x="56" y="57"/>
                    </a:lnTo>
                    <a:lnTo>
                      <a:pt x="44" y="71"/>
                    </a:lnTo>
                    <a:lnTo>
                      <a:pt x="32" y="87"/>
                    </a:lnTo>
                    <a:lnTo>
                      <a:pt x="22" y="101"/>
                    </a:lnTo>
                    <a:lnTo>
                      <a:pt x="14" y="117"/>
                    </a:lnTo>
                    <a:lnTo>
                      <a:pt x="8" y="135"/>
                    </a:lnTo>
                    <a:lnTo>
                      <a:pt x="4" y="154"/>
                    </a:lnTo>
                    <a:lnTo>
                      <a:pt x="2" y="170"/>
                    </a:lnTo>
                    <a:lnTo>
                      <a:pt x="0" y="190"/>
                    </a:lnTo>
                    <a:lnTo>
                      <a:pt x="0" y="190"/>
                    </a:lnTo>
                    <a:lnTo>
                      <a:pt x="2" y="216"/>
                    </a:lnTo>
                    <a:lnTo>
                      <a:pt x="8" y="238"/>
                    </a:lnTo>
                    <a:lnTo>
                      <a:pt x="16" y="261"/>
                    </a:lnTo>
                    <a:lnTo>
                      <a:pt x="28" y="281"/>
                    </a:lnTo>
                    <a:lnTo>
                      <a:pt x="28" y="281"/>
                    </a:lnTo>
                    <a:lnTo>
                      <a:pt x="42" y="297"/>
                    </a:lnTo>
                    <a:lnTo>
                      <a:pt x="56" y="307"/>
                    </a:lnTo>
                    <a:lnTo>
                      <a:pt x="72" y="315"/>
                    </a:lnTo>
                    <a:lnTo>
                      <a:pt x="91" y="317"/>
                    </a:lnTo>
                    <a:lnTo>
                      <a:pt x="91" y="317"/>
                    </a:lnTo>
                    <a:lnTo>
                      <a:pt x="103" y="315"/>
                    </a:lnTo>
                    <a:lnTo>
                      <a:pt x="113" y="313"/>
                    </a:lnTo>
                    <a:lnTo>
                      <a:pt x="123" y="307"/>
                    </a:lnTo>
                    <a:lnTo>
                      <a:pt x="133" y="301"/>
                    </a:lnTo>
                    <a:lnTo>
                      <a:pt x="133" y="301"/>
                    </a:lnTo>
                    <a:lnTo>
                      <a:pt x="143" y="289"/>
                    </a:lnTo>
                    <a:lnTo>
                      <a:pt x="153" y="273"/>
                    </a:lnTo>
                    <a:lnTo>
                      <a:pt x="163" y="253"/>
                    </a:lnTo>
                    <a:lnTo>
                      <a:pt x="176" y="226"/>
                    </a:lnTo>
                    <a:lnTo>
                      <a:pt x="176" y="226"/>
                    </a:lnTo>
                    <a:lnTo>
                      <a:pt x="188" y="196"/>
                    </a:lnTo>
                    <a:lnTo>
                      <a:pt x="198" y="160"/>
                    </a:lnTo>
                    <a:lnTo>
                      <a:pt x="206" y="119"/>
                    </a:lnTo>
                    <a:lnTo>
                      <a:pt x="214" y="75"/>
                    </a:lnTo>
                    <a:lnTo>
                      <a:pt x="214" y="75"/>
                    </a:lnTo>
                    <a:lnTo>
                      <a:pt x="169" y="59"/>
                    </a:lnTo>
                    <a:lnTo>
                      <a:pt x="169" y="59"/>
                    </a:lnTo>
                    <a:close/>
                    <a:moveTo>
                      <a:pt x="141" y="148"/>
                    </a:moveTo>
                    <a:lnTo>
                      <a:pt x="141" y="148"/>
                    </a:lnTo>
                    <a:lnTo>
                      <a:pt x="129" y="184"/>
                    </a:lnTo>
                    <a:lnTo>
                      <a:pt x="115" y="218"/>
                    </a:lnTo>
                    <a:lnTo>
                      <a:pt x="115" y="218"/>
                    </a:lnTo>
                    <a:lnTo>
                      <a:pt x="105" y="243"/>
                    </a:lnTo>
                    <a:lnTo>
                      <a:pt x="101" y="249"/>
                    </a:lnTo>
                    <a:lnTo>
                      <a:pt x="97" y="253"/>
                    </a:lnTo>
                    <a:lnTo>
                      <a:pt x="97" y="253"/>
                    </a:lnTo>
                    <a:lnTo>
                      <a:pt x="93" y="255"/>
                    </a:lnTo>
                    <a:lnTo>
                      <a:pt x="87" y="257"/>
                    </a:lnTo>
                    <a:lnTo>
                      <a:pt x="87" y="257"/>
                    </a:lnTo>
                    <a:lnTo>
                      <a:pt x="83" y="255"/>
                    </a:lnTo>
                    <a:lnTo>
                      <a:pt x="78" y="251"/>
                    </a:lnTo>
                    <a:lnTo>
                      <a:pt x="72" y="245"/>
                    </a:lnTo>
                    <a:lnTo>
                      <a:pt x="68" y="236"/>
                    </a:lnTo>
                    <a:lnTo>
                      <a:pt x="68" y="236"/>
                    </a:lnTo>
                    <a:lnTo>
                      <a:pt x="62" y="216"/>
                    </a:lnTo>
                    <a:lnTo>
                      <a:pt x="60" y="196"/>
                    </a:lnTo>
                    <a:lnTo>
                      <a:pt x="60" y="196"/>
                    </a:lnTo>
                    <a:lnTo>
                      <a:pt x="62" y="172"/>
                    </a:lnTo>
                    <a:lnTo>
                      <a:pt x="66" y="150"/>
                    </a:lnTo>
                    <a:lnTo>
                      <a:pt x="74" y="129"/>
                    </a:lnTo>
                    <a:lnTo>
                      <a:pt x="87" y="111"/>
                    </a:lnTo>
                    <a:lnTo>
                      <a:pt x="87" y="111"/>
                    </a:lnTo>
                    <a:lnTo>
                      <a:pt x="101" y="93"/>
                    </a:lnTo>
                    <a:lnTo>
                      <a:pt x="119" y="79"/>
                    </a:lnTo>
                    <a:lnTo>
                      <a:pt x="137" y="67"/>
                    </a:lnTo>
                    <a:lnTo>
                      <a:pt x="157" y="61"/>
                    </a:lnTo>
                    <a:lnTo>
                      <a:pt x="157" y="61"/>
                    </a:lnTo>
                    <a:lnTo>
                      <a:pt x="149" y="107"/>
                    </a:lnTo>
                    <a:lnTo>
                      <a:pt x="141" y="148"/>
                    </a:lnTo>
                    <a:lnTo>
                      <a:pt x="141" y="1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1" name="Freeform 161">
                <a:extLst>
                  <a:ext uri="{FF2B5EF4-FFF2-40B4-BE49-F238E27FC236}">
                    <a16:creationId xmlns:a16="http://schemas.microsoft.com/office/drawing/2014/main" id="{3E0D776D-8415-4302-BE8C-49B59D270A80}"/>
                  </a:ext>
                </a:extLst>
              </p:cNvPr>
              <p:cNvSpPr>
                <a:spLocks noEditPoints="1"/>
              </p:cNvSpPr>
              <p:nvPr/>
            </p:nvSpPr>
            <p:spPr bwMode="auto">
              <a:xfrm>
                <a:off x="3037" y="13609"/>
                <a:ext cx="424" cy="425"/>
              </a:xfrm>
              <a:custGeom>
                <a:avLst/>
                <a:gdLst>
                  <a:gd name="T0" fmla="*/ 172 w 424"/>
                  <a:gd name="T1" fmla="*/ 233 h 425"/>
                  <a:gd name="T2" fmla="*/ 342 w 424"/>
                  <a:gd name="T3" fmla="*/ 233 h 425"/>
                  <a:gd name="T4" fmla="*/ 305 w 424"/>
                  <a:gd name="T5" fmla="*/ 285 h 425"/>
                  <a:gd name="T6" fmla="*/ 261 w 424"/>
                  <a:gd name="T7" fmla="*/ 269 h 425"/>
                  <a:gd name="T8" fmla="*/ 232 w 424"/>
                  <a:gd name="T9" fmla="*/ 235 h 425"/>
                  <a:gd name="T10" fmla="*/ 216 w 424"/>
                  <a:gd name="T11" fmla="*/ 300 h 425"/>
                  <a:gd name="T12" fmla="*/ 245 w 424"/>
                  <a:gd name="T13" fmla="*/ 334 h 425"/>
                  <a:gd name="T14" fmla="*/ 184 w 424"/>
                  <a:gd name="T15" fmla="*/ 362 h 425"/>
                  <a:gd name="T16" fmla="*/ 196 w 424"/>
                  <a:gd name="T17" fmla="*/ 425 h 425"/>
                  <a:gd name="T18" fmla="*/ 247 w 424"/>
                  <a:gd name="T19" fmla="*/ 401 h 425"/>
                  <a:gd name="T20" fmla="*/ 291 w 424"/>
                  <a:gd name="T21" fmla="*/ 374 h 425"/>
                  <a:gd name="T22" fmla="*/ 366 w 424"/>
                  <a:gd name="T23" fmla="*/ 415 h 425"/>
                  <a:gd name="T24" fmla="*/ 406 w 424"/>
                  <a:gd name="T25" fmla="*/ 399 h 425"/>
                  <a:gd name="T26" fmla="*/ 400 w 424"/>
                  <a:gd name="T27" fmla="*/ 362 h 425"/>
                  <a:gd name="T28" fmla="*/ 338 w 424"/>
                  <a:gd name="T29" fmla="*/ 334 h 425"/>
                  <a:gd name="T30" fmla="*/ 376 w 424"/>
                  <a:gd name="T31" fmla="*/ 285 h 425"/>
                  <a:gd name="T32" fmla="*/ 406 w 424"/>
                  <a:gd name="T33" fmla="*/ 233 h 425"/>
                  <a:gd name="T34" fmla="*/ 172 w 424"/>
                  <a:gd name="T35" fmla="*/ 180 h 425"/>
                  <a:gd name="T36" fmla="*/ 65 w 424"/>
                  <a:gd name="T37" fmla="*/ 423 h 425"/>
                  <a:gd name="T38" fmla="*/ 109 w 424"/>
                  <a:gd name="T39" fmla="*/ 393 h 425"/>
                  <a:gd name="T40" fmla="*/ 109 w 424"/>
                  <a:gd name="T41" fmla="*/ 417 h 425"/>
                  <a:gd name="T42" fmla="*/ 158 w 424"/>
                  <a:gd name="T43" fmla="*/ 251 h 425"/>
                  <a:gd name="T44" fmla="*/ 16 w 424"/>
                  <a:gd name="T45" fmla="*/ 251 h 425"/>
                  <a:gd name="T46" fmla="*/ 65 w 424"/>
                  <a:gd name="T47" fmla="*/ 423 h 425"/>
                  <a:gd name="T48" fmla="*/ 378 w 424"/>
                  <a:gd name="T49" fmla="*/ 83 h 425"/>
                  <a:gd name="T50" fmla="*/ 206 w 424"/>
                  <a:gd name="T51" fmla="*/ 17 h 425"/>
                  <a:gd name="T52" fmla="*/ 204 w 424"/>
                  <a:gd name="T53" fmla="*/ 69 h 425"/>
                  <a:gd name="T54" fmla="*/ 198 w 424"/>
                  <a:gd name="T55" fmla="*/ 102 h 425"/>
                  <a:gd name="T56" fmla="*/ 180 w 424"/>
                  <a:gd name="T57" fmla="*/ 130 h 425"/>
                  <a:gd name="T58" fmla="*/ 190 w 424"/>
                  <a:gd name="T59" fmla="*/ 154 h 425"/>
                  <a:gd name="T60" fmla="*/ 232 w 424"/>
                  <a:gd name="T61" fmla="*/ 156 h 425"/>
                  <a:gd name="T62" fmla="*/ 253 w 424"/>
                  <a:gd name="T63" fmla="*/ 120 h 425"/>
                  <a:gd name="T64" fmla="*/ 259 w 424"/>
                  <a:gd name="T65" fmla="*/ 71 h 425"/>
                  <a:gd name="T66" fmla="*/ 323 w 424"/>
                  <a:gd name="T67" fmla="*/ 71 h 425"/>
                  <a:gd name="T68" fmla="*/ 323 w 424"/>
                  <a:gd name="T69" fmla="*/ 122 h 425"/>
                  <a:gd name="T70" fmla="*/ 333 w 424"/>
                  <a:gd name="T71" fmla="*/ 146 h 425"/>
                  <a:gd name="T72" fmla="*/ 358 w 424"/>
                  <a:gd name="T73" fmla="*/ 156 h 425"/>
                  <a:gd name="T74" fmla="*/ 414 w 424"/>
                  <a:gd name="T75" fmla="*/ 158 h 425"/>
                  <a:gd name="T76" fmla="*/ 424 w 424"/>
                  <a:gd name="T77" fmla="*/ 104 h 425"/>
                  <a:gd name="T78" fmla="*/ 388 w 424"/>
                  <a:gd name="T79" fmla="*/ 102 h 425"/>
                  <a:gd name="T80" fmla="*/ 378 w 424"/>
                  <a:gd name="T81" fmla="*/ 83 h 425"/>
                  <a:gd name="T82" fmla="*/ 172 w 424"/>
                  <a:gd name="T83" fmla="*/ 49 h 425"/>
                  <a:gd name="T84" fmla="*/ 117 w 424"/>
                  <a:gd name="T85" fmla="*/ 49 h 425"/>
                  <a:gd name="T86" fmla="*/ 107 w 424"/>
                  <a:gd name="T87" fmla="*/ 0 h 425"/>
                  <a:gd name="T88" fmla="*/ 59 w 424"/>
                  <a:gd name="T89" fmla="*/ 49 h 425"/>
                  <a:gd name="T90" fmla="*/ 0 w 424"/>
                  <a:gd name="T91" fmla="*/ 49 h 425"/>
                  <a:gd name="T92" fmla="*/ 172 w 424"/>
                  <a:gd name="T93" fmla="*/ 95 h 425"/>
                  <a:gd name="T94" fmla="*/ 172 w 424"/>
                  <a:gd name="T95" fmla="*/ 49 h 425"/>
                  <a:gd name="T96" fmla="*/ 14 w 424"/>
                  <a:gd name="T97" fmla="*/ 184 h 425"/>
                  <a:gd name="T98" fmla="*/ 14 w 424"/>
                  <a:gd name="T99" fmla="*/ 227 h 425"/>
                  <a:gd name="T100" fmla="*/ 158 w 424"/>
                  <a:gd name="T101" fmla="*/ 184 h 425"/>
                  <a:gd name="T102" fmla="*/ 158 w 424"/>
                  <a:gd name="T103" fmla="*/ 120 h 425"/>
                  <a:gd name="T104" fmla="*/ 14 w 424"/>
                  <a:gd name="T105" fmla="*/ 160 h 425"/>
                  <a:gd name="T106" fmla="*/ 158 w 424"/>
                  <a:gd name="T107" fmla="*/ 160 h 425"/>
                  <a:gd name="T108" fmla="*/ 109 w 424"/>
                  <a:gd name="T109" fmla="*/ 350 h 425"/>
                  <a:gd name="T110" fmla="*/ 65 w 424"/>
                  <a:gd name="T111" fmla="*/ 350 h 425"/>
                  <a:gd name="T112" fmla="*/ 109 w 424"/>
                  <a:gd name="T113" fmla="*/ 296 h 425"/>
                  <a:gd name="T114" fmla="*/ 109 w 424"/>
                  <a:gd name="T115" fmla="*/ 35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4" h="425">
                    <a:moveTo>
                      <a:pt x="172" y="180"/>
                    </a:moveTo>
                    <a:lnTo>
                      <a:pt x="172" y="180"/>
                    </a:lnTo>
                    <a:lnTo>
                      <a:pt x="172" y="233"/>
                    </a:lnTo>
                    <a:lnTo>
                      <a:pt x="172" y="233"/>
                    </a:lnTo>
                    <a:lnTo>
                      <a:pt x="342" y="233"/>
                    </a:lnTo>
                    <a:lnTo>
                      <a:pt x="342" y="233"/>
                    </a:lnTo>
                    <a:lnTo>
                      <a:pt x="331" y="251"/>
                    </a:lnTo>
                    <a:lnTo>
                      <a:pt x="319" y="269"/>
                    </a:lnTo>
                    <a:lnTo>
                      <a:pt x="305" y="285"/>
                    </a:lnTo>
                    <a:lnTo>
                      <a:pt x="291" y="300"/>
                    </a:lnTo>
                    <a:lnTo>
                      <a:pt x="291" y="300"/>
                    </a:lnTo>
                    <a:lnTo>
                      <a:pt x="261" y="269"/>
                    </a:lnTo>
                    <a:lnTo>
                      <a:pt x="247" y="253"/>
                    </a:lnTo>
                    <a:lnTo>
                      <a:pt x="232" y="235"/>
                    </a:lnTo>
                    <a:lnTo>
                      <a:pt x="232" y="235"/>
                    </a:lnTo>
                    <a:lnTo>
                      <a:pt x="188" y="263"/>
                    </a:lnTo>
                    <a:lnTo>
                      <a:pt x="188" y="263"/>
                    </a:lnTo>
                    <a:lnTo>
                      <a:pt x="216" y="300"/>
                    </a:lnTo>
                    <a:lnTo>
                      <a:pt x="230" y="318"/>
                    </a:lnTo>
                    <a:lnTo>
                      <a:pt x="245" y="334"/>
                    </a:lnTo>
                    <a:lnTo>
                      <a:pt x="245" y="334"/>
                    </a:lnTo>
                    <a:lnTo>
                      <a:pt x="226" y="344"/>
                    </a:lnTo>
                    <a:lnTo>
                      <a:pt x="206" y="352"/>
                    </a:lnTo>
                    <a:lnTo>
                      <a:pt x="184" y="362"/>
                    </a:lnTo>
                    <a:lnTo>
                      <a:pt x="160" y="370"/>
                    </a:lnTo>
                    <a:lnTo>
                      <a:pt x="160" y="370"/>
                    </a:lnTo>
                    <a:lnTo>
                      <a:pt x="196" y="425"/>
                    </a:lnTo>
                    <a:lnTo>
                      <a:pt x="196" y="425"/>
                    </a:lnTo>
                    <a:lnTo>
                      <a:pt x="222" y="413"/>
                    </a:lnTo>
                    <a:lnTo>
                      <a:pt x="247" y="401"/>
                    </a:lnTo>
                    <a:lnTo>
                      <a:pt x="269" y="389"/>
                    </a:lnTo>
                    <a:lnTo>
                      <a:pt x="291" y="374"/>
                    </a:lnTo>
                    <a:lnTo>
                      <a:pt x="291" y="374"/>
                    </a:lnTo>
                    <a:lnTo>
                      <a:pt x="315" y="389"/>
                    </a:lnTo>
                    <a:lnTo>
                      <a:pt x="340" y="403"/>
                    </a:lnTo>
                    <a:lnTo>
                      <a:pt x="366" y="415"/>
                    </a:lnTo>
                    <a:lnTo>
                      <a:pt x="392" y="425"/>
                    </a:lnTo>
                    <a:lnTo>
                      <a:pt x="392" y="425"/>
                    </a:lnTo>
                    <a:lnTo>
                      <a:pt x="406" y="399"/>
                    </a:lnTo>
                    <a:lnTo>
                      <a:pt x="424" y="370"/>
                    </a:lnTo>
                    <a:lnTo>
                      <a:pt x="424" y="370"/>
                    </a:lnTo>
                    <a:lnTo>
                      <a:pt x="400" y="362"/>
                    </a:lnTo>
                    <a:lnTo>
                      <a:pt x="378" y="352"/>
                    </a:lnTo>
                    <a:lnTo>
                      <a:pt x="358" y="344"/>
                    </a:lnTo>
                    <a:lnTo>
                      <a:pt x="338" y="334"/>
                    </a:lnTo>
                    <a:lnTo>
                      <a:pt x="338" y="334"/>
                    </a:lnTo>
                    <a:lnTo>
                      <a:pt x="358" y="310"/>
                    </a:lnTo>
                    <a:lnTo>
                      <a:pt x="376" y="285"/>
                    </a:lnTo>
                    <a:lnTo>
                      <a:pt x="392" y="259"/>
                    </a:lnTo>
                    <a:lnTo>
                      <a:pt x="406" y="233"/>
                    </a:lnTo>
                    <a:lnTo>
                      <a:pt x="406" y="233"/>
                    </a:lnTo>
                    <a:lnTo>
                      <a:pt x="406" y="180"/>
                    </a:lnTo>
                    <a:lnTo>
                      <a:pt x="406" y="180"/>
                    </a:lnTo>
                    <a:lnTo>
                      <a:pt x="172" y="180"/>
                    </a:lnTo>
                    <a:lnTo>
                      <a:pt x="172" y="180"/>
                    </a:lnTo>
                    <a:close/>
                    <a:moveTo>
                      <a:pt x="65" y="423"/>
                    </a:moveTo>
                    <a:lnTo>
                      <a:pt x="65" y="423"/>
                    </a:lnTo>
                    <a:lnTo>
                      <a:pt x="65" y="393"/>
                    </a:lnTo>
                    <a:lnTo>
                      <a:pt x="65" y="393"/>
                    </a:lnTo>
                    <a:lnTo>
                      <a:pt x="109" y="393"/>
                    </a:lnTo>
                    <a:lnTo>
                      <a:pt x="109" y="393"/>
                    </a:lnTo>
                    <a:lnTo>
                      <a:pt x="109" y="417"/>
                    </a:lnTo>
                    <a:lnTo>
                      <a:pt x="109" y="417"/>
                    </a:lnTo>
                    <a:lnTo>
                      <a:pt x="158" y="417"/>
                    </a:lnTo>
                    <a:lnTo>
                      <a:pt x="158" y="417"/>
                    </a:lnTo>
                    <a:lnTo>
                      <a:pt x="158" y="251"/>
                    </a:lnTo>
                    <a:lnTo>
                      <a:pt x="158" y="251"/>
                    </a:lnTo>
                    <a:lnTo>
                      <a:pt x="16" y="251"/>
                    </a:lnTo>
                    <a:lnTo>
                      <a:pt x="16" y="251"/>
                    </a:lnTo>
                    <a:lnTo>
                      <a:pt x="16" y="423"/>
                    </a:lnTo>
                    <a:lnTo>
                      <a:pt x="16" y="423"/>
                    </a:lnTo>
                    <a:lnTo>
                      <a:pt x="65" y="423"/>
                    </a:lnTo>
                    <a:lnTo>
                      <a:pt x="65" y="423"/>
                    </a:lnTo>
                    <a:close/>
                    <a:moveTo>
                      <a:pt x="378" y="83"/>
                    </a:moveTo>
                    <a:lnTo>
                      <a:pt x="378" y="83"/>
                    </a:lnTo>
                    <a:lnTo>
                      <a:pt x="378" y="17"/>
                    </a:lnTo>
                    <a:lnTo>
                      <a:pt x="378" y="17"/>
                    </a:lnTo>
                    <a:lnTo>
                      <a:pt x="206" y="17"/>
                    </a:lnTo>
                    <a:lnTo>
                      <a:pt x="206" y="17"/>
                    </a:lnTo>
                    <a:lnTo>
                      <a:pt x="206" y="45"/>
                    </a:lnTo>
                    <a:lnTo>
                      <a:pt x="204" y="69"/>
                    </a:lnTo>
                    <a:lnTo>
                      <a:pt x="202" y="87"/>
                    </a:lnTo>
                    <a:lnTo>
                      <a:pt x="198" y="102"/>
                    </a:lnTo>
                    <a:lnTo>
                      <a:pt x="198" y="102"/>
                    </a:lnTo>
                    <a:lnTo>
                      <a:pt x="194" y="110"/>
                    </a:lnTo>
                    <a:lnTo>
                      <a:pt x="188" y="120"/>
                    </a:lnTo>
                    <a:lnTo>
                      <a:pt x="180" y="130"/>
                    </a:lnTo>
                    <a:lnTo>
                      <a:pt x="170" y="138"/>
                    </a:lnTo>
                    <a:lnTo>
                      <a:pt x="170" y="138"/>
                    </a:lnTo>
                    <a:lnTo>
                      <a:pt x="190" y="154"/>
                    </a:lnTo>
                    <a:lnTo>
                      <a:pt x="214" y="176"/>
                    </a:lnTo>
                    <a:lnTo>
                      <a:pt x="214" y="176"/>
                    </a:lnTo>
                    <a:lnTo>
                      <a:pt x="232" y="156"/>
                    </a:lnTo>
                    <a:lnTo>
                      <a:pt x="249" y="134"/>
                    </a:lnTo>
                    <a:lnTo>
                      <a:pt x="249" y="134"/>
                    </a:lnTo>
                    <a:lnTo>
                      <a:pt x="253" y="120"/>
                    </a:lnTo>
                    <a:lnTo>
                      <a:pt x="257" y="104"/>
                    </a:lnTo>
                    <a:lnTo>
                      <a:pt x="259" y="87"/>
                    </a:lnTo>
                    <a:lnTo>
                      <a:pt x="259" y="71"/>
                    </a:lnTo>
                    <a:lnTo>
                      <a:pt x="259" y="71"/>
                    </a:lnTo>
                    <a:lnTo>
                      <a:pt x="323" y="71"/>
                    </a:lnTo>
                    <a:lnTo>
                      <a:pt x="323" y="71"/>
                    </a:lnTo>
                    <a:lnTo>
                      <a:pt x="323" y="112"/>
                    </a:lnTo>
                    <a:lnTo>
                      <a:pt x="323" y="112"/>
                    </a:lnTo>
                    <a:lnTo>
                      <a:pt x="323" y="122"/>
                    </a:lnTo>
                    <a:lnTo>
                      <a:pt x="325" y="132"/>
                    </a:lnTo>
                    <a:lnTo>
                      <a:pt x="329" y="140"/>
                    </a:lnTo>
                    <a:lnTo>
                      <a:pt x="333" y="146"/>
                    </a:lnTo>
                    <a:lnTo>
                      <a:pt x="342" y="150"/>
                    </a:lnTo>
                    <a:lnTo>
                      <a:pt x="348" y="154"/>
                    </a:lnTo>
                    <a:lnTo>
                      <a:pt x="358" y="156"/>
                    </a:lnTo>
                    <a:lnTo>
                      <a:pt x="368" y="158"/>
                    </a:lnTo>
                    <a:lnTo>
                      <a:pt x="368" y="158"/>
                    </a:lnTo>
                    <a:lnTo>
                      <a:pt x="414" y="158"/>
                    </a:lnTo>
                    <a:lnTo>
                      <a:pt x="414" y="158"/>
                    </a:lnTo>
                    <a:lnTo>
                      <a:pt x="424" y="104"/>
                    </a:lnTo>
                    <a:lnTo>
                      <a:pt x="424" y="104"/>
                    </a:lnTo>
                    <a:lnTo>
                      <a:pt x="396" y="104"/>
                    </a:lnTo>
                    <a:lnTo>
                      <a:pt x="396" y="104"/>
                    </a:lnTo>
                    <a:lnTo>
                      <a:pt x="388" y="102"/>
                    </a:lnTo>
                    <a:lnTo>
                      <a:pt x="382" y="97"/>
                    </a:lnTo>
                    <a:lnTo>
                      <a:pt x="380" y="91"/>
                    </a:lnTo>
                    <a:lnTo>
                      <a:pt x="378" y="83"/>
                    </a:lnTo>
                    <a:lnTo>
                      <a:pt x="378" y="83"/>
                    </a:lnTo>
                    <a:lnTo>
                      <a:pt x="378" y="83"/>
                    </a:lnTo>
                    <a:close/>
                    <a:moveTo>
                      <a:pt x="172" y="49"/>
                    </a:moveTo>
                    <a:lnTo>
                      <a:pt x="172" y="49"/>
                    </a:lnTo>
                    <a:lnTo>
                      <a:pt x="117" y="49"/>
                    </a:lnTo>
                    <a:lnTo>
                      <a:pt x="117" y="49"/>
                    </a:lnTo>
                    <a:lnTo>
                      <a:pt x="113" y="25"/>
                    </a:lnTo>
                    <a:lnTo>
                      <a:pt x="107" y="0"/>
                    </a:lnTo>
                    <a:lnTo>
                      <a:pt x="107" y="0"/>
                    </a:lnTo>
                    <a:lnTo>
                      <a:pt x="44" y="7"/>
                    </a:lnTo>
                    <a:lnTo>
                      <a:pt x="44" y="7"/>
                    </a:lnTo>
                    <a:lnTo>
                      <a:pt x="59" y="49"/>
                    </a:lnTo>
                    <a:lnTo>
                      <a:pt x="59" y="49"/>
                    </a:lnTo>
                    <a:lnTo>
                      <a:pt x="0" y="49"/>
                    </a:lnTo>
                    <a:lnTo>
                      <a:pt x="0" y="49"/>
                    </a:lnTo>
                    <a:lnTo>
                      <a:pt x="0" y="95"/>
                    </a:lnTo>
                    <a:lnTo>
                      <a:pt x="0" y="95"/>
                    </a:lnTo>
                    <a:lnTo>
                      <a:pt x="172" y="95"/>
                    </a:lnTo>
                    <a:lnTo>
                      <a:pt x="172" y="95"/>
                    </a:lnTo>
                    <a:lnTo>
                      <a:pt x="172" y="49"/>
                    </a:lnTo>
                    <a:lnTo>
                      <a:pt x="172" y="49"/>
                    </a:lnTo>
                    <a:close/>
                    <a:moveTo>
                      <a:pt x="158" y="184"/>
                    </a:moveTo>
                    <a:lnTo>
                      <a:pt x="158" y="184"/>
                    </a:lnTo>
                    <a:lnTo>
                      <a:pt x="14" y="184"/>
                    </a:lnTo>
                    <a:lnTo>
                      <a:pt x="14" y="184"/>
                    </a:lnTo>
                    <a:lnTo>
                      <a:pt x="14" y="227"/>
                    </a:lnTo>
                    <a:lnTo>
                      <a:pt x="14" y="227"/>
                    </a:lnTo>
                    <a:lnTo>
                      <a:pt x="158" y="227"/>
                    </a:lnTo>
                    <a:lnTo>
                      <a:pt x="158" y="227"/>
                    </a:lnTo>
                    <a:lnTo>
                      <a:pt x="158" y="184"/>
                    </a:lnTo>
                    <a:lnTo>
                      <a:pt x="158" y="184"/>
                    </a:lnTo>
                    <a:close/>
                    <a:moveTo>
                      <a:pt x="158" y="120"/>
                    </a:moveTo>
                    <a:lnTo>
                      <a:pt x="158" y="120"/>
                    </a:lnTo>
                    <a:lnTo>
                      <a:pt x="14" y="120"/>
                    </a:lnTo>
                    <a:lnTo>
                      <a:pt x="14" y="120"/>
                    </a:lnTo>
                    <a:lnTo>
                      <a:pt x="14" y="160"/>
                    </a:lnTo>
                    <a:lnTo>
                      <a:pt x="14" y="160"/>
                    </a:lnTo>
                    <a:lnTo>
                      <a:pt x="158" y="160"/>
                    </a:lnTo>
                    <a:lnTo>
                      <a:pt x="158" y="160"/>
                    </a:lnTo>
                    <a:lnTo>
                      <a:pt x="158" y="120"/>
                    </a:lnTo>
                    <a:lnTo>
                      <a:pt x="158" y="120"/>
                    </a:lnTo>
                    <a:close/>
                    <a:moveTo>
                      <a:pt x="109" y="350"/>
                    </a:moveTo>
                    <a:lnTo>
                      <a:pt x="109" y="350"/>
                    </a:lnTo>
                    <a:lnTo>
                      <a:pt x="65" y="350"/>
                    </a:lnTo>
                    <a:lnTo>
                      <a:pt x="65" y="350"/>
                    </a:lnTo>
                    <a:lnTo>
                      <a:pt x="65" y="296"/>
                    </a:lnTo>
                    <a:lnTo>
                      <a:pt x="65" y="296"/>
                    </a:lnTo>
                    <a:lnTo>
                      <a:pt x="109" y="296"/>
                    </a:lnTo>
                    <a:lnTo>
                      <a:pt x="109" y="296"/>
                    </a:lnTo>
                    <a:lnTo>
                      <a:pt x="109" y="350"/>
                    </a:lnTo>
                    <a:lnTo>
                      <a:pt x="109" y="3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2" name="Freeform 162">
                <a:extLst>
                  <a:ext uri="{FF2B5EF4-FFF2-40B4-BE49-F238E27FC236}">
                    <a16:creationId xmlns:a16="http://schemas.microsoft.com/office/drawing/2014/main" id="{8376933E-431E-4878-A311-6D7E9065CCB9}"/>
                  </a:ext>
                </a:extLst>
              </p:cNvPr>
              <p:cNvSpPr>
                <a:spLocks noEditPoints="1"/>
              </p:cNvSpPr>
              <p:nvPr/>
            </p:nvSpPr>
            <p:spPr bwMode="auto">
              <a:xfrm>
                <a:off x="3474" y="13607"/>
                <a:ext cx="424" cy="429"/>
              </a:xfrm>
              <a:custGeom>
                <a:avLst/>
                <a:gdLst>
                  <a:gd name="T0" fmla="*/ 196 w 424"/>
                  <a:gd name="T1" fmla="*/ 194 h 429"/>
                  <a:gd name="T2" fmla="*/ 272 w 424"/>
                  <a:gd name="T3" fmla="*/ 194 h 429"/>
                  <a:gd name="T4" fmla="*/ 272 w 424"/>
                  <a:gd name="T5" fmla="*/ 429 h 429"/>
                  <a:gd name="T6" fmla="*/ 335 w 424"/>
                  <a:gd name="T7" fmla="*/ 429 h 429"/>
                  <a:gd name="T8" fmla="*/ 335 w 424"/>
                  <a:gd name="T9" fmla="*/ 194 h 429"/>
                  <a:gd name="T10" fmla="*/ 424 w 424"/>
                  <a:gd name="T11" fmla="*/ 194 h 429"/>
                  <a:gd name="T12" fmla="*/ 424 w 424"/>
                  <a:gd name="T13" fmla="*/ 138 h 429"/>
                  <a:gd name="T14" fmla="*/ 335 w 424"/>
                  <a:gd name="T15" fmla="*/ 138 h 429"/>
                  <a:gd name="T16" fmla="*/ 335 w 424"/>
                  <a:gd name="T17" fmla="*/ 2 h 429"/>
                  <a:gd name="T18" fmla="*/ 272 w 424"/>
                  <a:gd name="T19" fmla="*/ 2 h 429"/>
                  <a:gd name="T20" fmla="*/ 272 w 424"/>
                  <a:gd name="T21" fmla="*/ 138 h 429"/>
                  <a:gd name="T22" fmla="*/ 196 w 424"/>
                  <a:gd name="T23" fmla="*/ 138 h 429"/>
                  <a:gd name="T24" fmla="*/ 196 w 424"/>
                  <a:gd name="T25" fmla="*/ 194 h 429"/>
                  <a:gd name="T26" fmla="*/ 70 w 424"/>
                  <a:gd name="T27" fmla="*/ 425 h 429"/>
                  <a:gd name="T28" fmla="*/ 70 w 424"/>
                  <a:gd name="T29" fmla="*/ 399 h 429"/>
                  <a:gd name="T30" fmla="*/ 125 w 424"/>
                  <a:gd name="T31" fmla="*/ 399 h 429"/>
                  <a:gd name="T32" fmla="*/ 125 w 424"/>
                  <a:gd name="T33" fmla="*/ 421 h 429"/>
                  <a:gd name="T34" fmla="*/ 179 w 424"/>
                  <a:gd name="T35" fmla="*/ 421 h 429"/>
                  <a:gd name="T36" fmla="*/ 179 w 424"/>
                  <a:gd name="T37" fmla="*/ 255 h 429"/>
                  <a:gd name="T38" fmla="*/ 16 w 424"/>
                  <a:gd name="T39" fmla="*/ 255 h 429"/>
                  <a:gd name="T40" fmla="*/ 16 w 424"/>
                  <a:gd name="T41" fmla="*/ 425 h 429"/>
                  <a:gd name="T42" fmla="*/ 70 w 424"/>
                  <a:gd name="T43" fmla="*/ 425 h 429"/>
                  <a:gd name="T44" fmla="*/ 196 w 424"/>
                  <a:gd name="T45" fmla="*/ 51 h 429"/>
                  <a:gd name="T46" fmla="*/ 129 w 424"/>
                  <a:gd name="T47" fmla="*/ 51 h 429"/>
                  <a:gd name="T48" fmla="*/ 117 w 424"/>
                  <a:gd name="T49" fmla="*/ 0 h 429"/>
                  <a:gd name="T50" fmla="*/ 50 w 424"/>
                  <a:gd name="T51" fmla="*/ 6 h 429"/>
                  <a:gd name="T52" fmla="*/ 66 w 424"/>
                  <a:gd name="T53" fmla="*/ 51 h 429"/>
                  <a:gd name="T54" fmla="*/ 0 w 424"/>
                  <a:gd name="T55" fmla="*/ 51 h 429"/>
                  <a:gd name="T56" fmla="*/ 0 w 424"/>
                  <a:gd name="T57" fmla="*/ 95 h 429"/>
                  <a:gd name="T58" fmla="*/ 196 w 424"/>
                  <a:gd name="T59" fmla="*/ 95 h 429"/>
                  <a:gd name="T60" fmla="*/ 196 w 424"/>
                  <a:gd name="T61" fmla="*/ 51 h 429"/>
                  <a:gd name="T62" fmla="*/ 179 w 424"/>
                  <a:gd name="T63" fmla="*/ 186 h 429"/>
                  <a:gd name="T64" fmla="*/ 18 w 424"/>
                  <a:gd name="T65" fmla="*/ 186 h 429"/>
                  <a:gd name="T66" fmla="*/ 18 w 424"/>
                  <a:gd name="T67" fmla="*/ 229 h 429"/>
                  <a:gd name="T68" fmla="*/ 179 w 424"/>
                  <a:gd name="T69" fmla="*/ 229 h 429"/>
                  <a:gd name="T70" fmla="*/ 179 w 424"/>
                  <a:gd name="T71" fmla="*/ 186 h 429"/>
                  <a:gd name="T72" fmla="*/ 179 w 424"/>
                  <a:gd name="T73" fmla="*/ 122 h 429"/>
                  <a:gd name="T74" fmla="*/ 18 w 424"/>
                  <a:gd name="T75" fmla="*/ 122 h 429"/>
                  <a:gd name="T76" fmla="*/ 18 w 424"/>
                  <a:gd name="T77" fmla="*/ 162 h 429"/>
                  <a:gd name="T78" fmla="*/ 179 w 424"/>
                  <a:gd name="T79" fmla="*/ 162 h 429"/>
                  <a:gd name="T80" fmla="*/ 179 w 424"/>
                  <a:gd name="T81" fmla="*/ 122 h 429"/>
                  <a:gd name="T82" fmla="*/ 125 w 424"/>
                  <a:gd name="T83" fmla="*/ 354 h 429"/>
                  <a:gd name="T84" fmla="*/ 70 w 424"/>
                  <a:gd name="T85" fmla="*/ 354 h 429"/>
                  <a:gd name="T86" fmla="*/ 70 w 424"/>
                  <a:gd name="T87" fmla="*/ 300 h 429"/>
                  <a:gd name="T88" fmla="*/ 125 w 424"/>
                  <a:gd name="T89" fmla="*/ 300 h 429"/>
                  <a:gd name="T90" fmla="*/ 125 w 424"/>
                  <a:gd name="T91" fmla="*/ 354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4" h="429">
                    <a:moveTo>
                      <a:pt x="196" y="194"/>
                    </a:moveTo>
                    <a:lnTo>
                      <a:pt x="196" y="194"/>
                    </a:lnTo>
                    <a:lnTo>
                      <a:pt x="272" y="194"/>
                    </a:lnTo>
                    <a:lnTo>
                      <a:pt x="272" y="194"/>
                    </a:lnTo>
                    <a:lnTo>
                      <a:pt x="272" y="429"/>
                    </a:lnTo>
                    <a:lnTo>
                      <a:pt x="272" y="429"/>
                    </a:lnTo>
                    <a:lnTo>
                      <a:pt x="335" y="429"/>
                    </a:lnTo>
                    <a:lnTo>
                      <a:pt x="335" y="429"/>
                    </a:lnTo>
                    <a:lnTo>
                      <a:pt x="335" y="194"/>
                    </a:lnTo>
                    <a:lnTo>
                      <a:pt x="335" y="194"/>
                    </a:lnTo>
                    <a:lnTo>
                      <a:pt x="424" y="194"/>
                    </a:lnTo>
                    <a:lnTo>
                      <a:pt x="424" y="194"/>
                    </a:lnTo>
                    <a:lnTo>
                      <a:pt x="424" y="138"/>
                    </a:lnTo>
                    <a:lnTo>
                      <a:pt x="424" y="138"/>
                    </a:lnTo>
                    <a:lnTo>
                      <a:pt x="335" y="138"/>
                    </a:lnTo>
                    <a:lnTo>
                      <a:pt x="335" y="138"/>
                    </a:lnTo>
                    <a:lnTo>
                      <a:pt x="335" y="2"/>
                    </a:lnTo>
                    <a:lnTo>
                      <a:pt x="335" y="2"/>
                    </a:lnTo>
                    <a:lnTo>
                      <a:pt x="272" y="2"/>
                    </a:lnTo>
                    <a:lnTo>
                      <a:pt x="272" y="2"/>
                    </a:lnTo>
                    <a:lnTo>
                      <a:pt x="272" y="138"/>
                    </a:lnTo>
                    <a:lnTo>
                      <a:pt x="272" y="138"/>
                    </a:lnTo>
                    <a:lnTo>
                      <a:pt x="196" y="138"/>
                    </a:lnTo>
                    <a:lnTo>
                      <a:pt x="196" y="138"/>
                    </a:lnTo>
                    <a:lnTo>
                      <a:pt x="196" y="194"/>
                    </a:lnTo>
                    <a:lnTo>
                      <a:pt x="196" y="194"/>
                    </a:lnTo>
                    <a:close/>
                    <a:moveTo>
                      <a:pt x="70" y="425"/>
                    </a:moveTo>
                    <a:lnTo>
                      <a:pt x="70" y="425"/>
                    </a:lnTo>
                    <a:lnTo>
                      <a:pt x="70" y="399"/>
                    </a:lnTo>
                    <a:lnTo>
                      <a:pt x="70" y="399"/>
                    </a:lnTo>
                    <a:lnTo>
                      <a:pt x="125" y="399"/>
                    </a:lnTo>
                    <a:lnTo>
                      <a:pt x="125" y="399"/>
                    </a:lnTo>
                    <a:lnTo>
                      <a:pt x="125" y="421"/>
                    </a:lnTo>
                    <a:lnTo>
                      <a:pt x="125" y="421"/>
                    </a:lnTo>
                    <a:lnTo>
                      <a:pt x="179" y="421"/>
                    </a:lnTo>
                    <a:lnTo>
                      <a:pt x="179" y="421"/>
                    </a:lnTo>
                    <a:lnTo>
                      <a:pt x="179" y="255"/>
                    </a:lnTo>
                    <a:lnTo>
                      <a:pt x="179" y="255"/>
                    </a:lnTo>
                    <a:lnTo>
                      <a:pt x="16" y="255"/>
                    </a:lnTo>
                    <a:lnTo>
                      <a:pt x="16" y="255"/>
                    </a:lnTo>
                    <a:lnTo>
                      <a:pt x="16" y="425"/>
                    </a:lnTo>
                    <a:lnTo>
                      <a:pt x="16" y="425"/>
                    </a:lnTo>
                    <a:lnTo>
                      <a:pt x="70" y="425"/>
                    </a:lnTo>
                    <a:lnTo>
                      <a:pt x="70" y="425"/>
                    </a:lnTo>
                    <a:close/>
                    <a:moveTo>
                      <a:pt x="196" y="51"/>
                    </a:moveTo>
                    <a:lnTo>
                      <a:pt x="196" y="51"/>
                    </a:lnTo>
                    <a:lnTo>
                      <a:pt x="129" y="51"/>
                    </a:lnTo>
                    <a:lnTo>
                      <a:pt x="129" y="51"/>
                    </a:lnTo>
                    <a:lnTo>
                      <a:pt x="117" y="0"/>
                    </a:lnTo>
                    <a:lnTo>
                      <a:pt x="117" y="0"/>
                    </a:lnTo>
                    <a:lnTo>
                      <a:pt x="50" y="6"/>
                    </a:lnTo>
                    <a:lnTo>
                      <a:pt x="50" y="6"/>
                    </a:lnTo>
                    <a:lnTo>
                      <a:pt x="58" y="29"/>
                    </a:lnTo>
                    <a:lnTo>
                      <a:pt x="66" y="51"/>
                    </a:lnTo>
                    <a:lnTo>
                      <a:pt x="66" y="51"/>
                    </a:lnTo>
                    <a:lnTo>
                      <a:pt x="0" y="51"/>
                    </a:lnTo>
                    <a:lnTo>
                      <a:pt x="0" y="51"/>
                    </a:lnTo>
                    <a:lnTo>
                      <a:pt x="0" y="95"/>
                    </a:lnTo>
                    <a:lnTo>
                      <a:pt x="0" y="95"/>
                    </a:lnTo>
                    <a:lnTo>
                      <a:pt x="196" y="95"/>
                    </a:lnTo>
                    <a:lnTo>
                      <a:pt x="196" y="95"/>
                    </a:lnTo>
                    <a:lnTo>
                      <a:pt x="196" y="51"/>
                    </a:lnTo>
                    <a:lnTo>
                      <a:pt x="196" y="51"/>
                    </a:lnTo>
                    <a:close/>
                    <a:moveTo>
                      <a:pt x="179" y="186"/>
                    </a:moveTo>
                    <a:lnTo>
                      <a:pt x="179" y="186"/>
                    </a:lnTo>
                    <a:lnTo>
                      <a:pt x="18" y="186"/>
                    </a:lnTo>
                    <a:lnTo>
                      <a:pt x="18" y="186"/>
                    </a:lnTo>
                    <a:lnTo>
                      <a:pt x="18" y="229"/>
                    </a:lnTo>
                    <a:lnTo>
                      <a:pt x="18" y="229"/>
                    </a:lnTo>
                    <a:lnTo>
                      <a:pt x="179" y="229"/>
                    </a:lnTo>
                    <a:lnTo>
                      <a:pt x="179" y="229"/>
                    </a:lnTo>
                    <a:lnTo>
                      <a:pt x="179" y="186"/>
                    </a:lnTo>
                    <a:lnTo>
                      <a:pt x="179" y="186"/>
                    </a:lnTo>
                    <a:close/>
                    <a:moveTo>
                      <a:pt x="179" y="122"/>
                    </a:moveTo>
                    <a:lnTo>
                      <a:pt x="179" y="122"/>
                    </a:lnTo>
                    <a:lnTo>
                      <a:pt x="18" y="122"/>
                    </a:lnTo>
                    <a:lnTo>
                      <a:pt x="18" y="122"/>
                    </a:lnTo>
                    <a:lnTo>
                      <a:pt x="18" y="162"/>
                    </a:lnTo>
                    <a:lnTo>
                      <a:pt x="18" y="162"/>
                    </a:lnTo>
                    <a:lnTo>
                      <a:pt x="179" y="162"/>
                    </a:lnTo>
                    <a:lnTo>
                      <a:pt x="179" y="162"/>
                    </a:lnTo>
                    <a:lnTo>
                      <a:pt x="179" y="122"/>
                    </a:lnTo>
                    <a:lnTo>
                      <a:pt x="179" y="122"/>
                    </a:lnTo>
                    <a:close/>
                    <a:moveTo>
                      <a:pt x="125" y="354"/>
                    </a:moveTo>
                    <a:lnTo>
                      <a:pt x="125" y="354"/>
                    </a:lnTo>
                    <a:lnTo>
                      <a:pt x="70" y="354"/>
                    </a:lnTo>
                    <a:lnTo>
                      <a:pt x="70" y="354"/>
                    </a:lnTo>
                    <a:lnTo>
                      <a:pt x="70" y="300"/>
                    </a:lnTo>
                    <a:lnTo>
                      <a:pt x="70" y="300"/>
                    </a:lnTo>
                    <a:lnTo>
                      <a:pt x="125" y="300"/>
                    </a:lnTo>
                    <a:lnTo>
                      <a:pt x="125" y="300"/>
                    </a:lnTo>
                    <a:lnTo>
                      <a:pt x="125" y="354"/>
                    </a:lnTo>
                    <a:lnTo>
                      <a:pt x="125" y="3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3" name="Freeform 163">
                <a:extLst>
                  <a:ext uri="{FF2B5EF4-FFF2-40B4-BE49-F238E27FC236}">
                    <a16:creationId xmlns:a16="http://schemas.microsoft.com/office/drawing/2014/main" id="{5C865C0A-3CA0-4380-A8AD-82FD7923C90F}"/>
                  </a:ext>
                </a:extLst>
              </p:cNvPr>
              <p:cNvSpPr>
                <a:spLocks/>
              </p:cNvSpPr>
              <p:nvPr/>
            </p:nvSpPr>
            <p:spPr bwMode="auto">
              <a:xfrm>
                <a:off x="5173" y="16211"/>
                <a:ext cx="124" cy="117"/>
              </a:xfrm>
              <a:custGeom>
                <a:avLst/>
                <a:gdLst>
                  <a:gd name="T0" fmla="*/ 124 w 124"/>
                  <a:gd name="T1" fmla="*/ 117 h 117"/>
                  <a:gd name="T2" fmla="*/ 124 w 124"/>
                  <a:gd name="T3" fmla="*/ 109 h 117"/>
                  <a:gd name="T4" fmla="*/ 63 w 124"/>
                  <a:gd name="T5" fmla="*/ 109 h 117"/>
                  <a:gd name="T6" fmla="*/ 63 w 124"/>
                  <a:gd name="T7" fmla="*/ 46 h 117"/>
                  <a:gd name="T8" fmla="*/ 114 w 124"/>
                  <a:gd name="T9" fmla="*/ 46 h 117"/>
                  <a:gd name="T10" fmla="*/ 114 w 124"/>
                  <a:gd name="T11" fmla="*/ 38 h 117"/>
                  <a:gd name="T12" fmla="*/ 63 w 124"/>
                  <a:gd name="T13" fmla="*/ 38 h 117"/>
                  <a:gd name="T14" fmla="*/ 63 w 124"/>
                  <a:gd name="T15" fmla="*/ 0 h 117"/>
                  <a:gd name="T16" fmla="*/ 53 w 124"/>
                  <a:gd name="T17" fmla="*/ 0 h 117"/>
                  <a:gd name="T18" fmla="*/ 53 w 124"/>
                  <a:gd name="T19" fmla="*/ 109 h 117"/>
                  <a:gd name="T20" fmla="*/ 0 w 124"/>
                  <a:gd name="T21" fmla="*/ 109 h 117"/>
                  <a:gd name="T22" fmla="*/ 0 w 124"/>
                  <a:gd name="T23" fmla="*/ 117 h 117"/>
                  <a:gd name="T24" fmla="*/ 124 w 124"/>
                  <a:gd name="T25" fmla="*/ 117 h 117"/>
                  <a:gd name="T26" fmla="*/ 124 w 124"/>
                  <a:gd name="T27" fmla="*/ 117 h 117"/>
                  <a:gd name="T28" fmla="*/ 124 w 124"/>
                  <a:gd name="T29"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17">
                    <a:moveTo>
                      <a:pt x="124" y="117"/>
                    </a:moveTo>
                    <a:lnTo>
                      <a:pt x="124" y="109"/>
                    </a:lnTo>
                    <a:lnTo>
                      <a:pt x="63" y="109"/>
                    </a:lnTo>
                    <a:lnTo>
                      <a:pt x="63" y="46"/>
                    </a:lnTo>
                    <a:lnTo>
                      <a:pt x="114" y="46"/>
                    </a:lnTo>
                    <a:lnTo>
                      <a:pt x="114" y="38"/>
                    </a:lnTo>
                    <a:lnTo>
                      <a:pt x="63" y="38"/>
                    </a:lnTo>
                    <a:lnTo>
                      <a:pt x="63" y="0"/>
                    </a:lnTo>
                    <a:lnTo>
                      <a:pt x="53" y="0"/>
                    </a:lnTo>
                    <a:lnTo>
                      <a:pt x="53" y="109"/>
                    </a:lnTo>
                    <a:lnTo>
                      <a:pt x="0" y="109"/>
                    </a:lnTo>
                    <a:lnTo>
                      <a:pt x="0" y="117"/>
                    </a:lnTo>
                    <a:lnTo>
                      <a:pt x="124" y="117"/>
                    </a:lnTo>
                    <a:lnTo>
                      <a:pt x="124" y="117"/>
                    </a:lnTo>
                    <a:lnTo>
                      <a:pt x="124" y="11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4" name="Freeform 164">
                <a:extLst>
                  <a:ext uri="{FF2B5EF4-FFF2-40B4-BE49-F238E27FC236}">
                    <a16:creationId xmlns:a16="http://schemas.microsoft.com/office/drawing/2014/main" id="{83A41157-6D3B-45AA-963C-C3BF934167F3}"/>
                  </a:ext>
                </a:extLst>
              </p:cNvPr>
              <p:cNvSpPr>
                <a:spLocks/>
              </p:cNvSpPr>
              <p:nvPr/>
            </p:nvSpPr>
            <p:spPr bwMode="auto">
              <a:xfrm>
                <a:off x="5307" y="16217"/>
                <a:ext cx="121" cy="115"/>
              </a:xfrm>
              <a:custGeom>
                <a:avLst/>
                <a:gdLst>
                  <a:gd name="T0" fmla="*/ 61 w 121"/>
                  <a:gd name="T1" fmla="*/ 115 h 115"/>
                  <a:gd name="T2" fmla="*/ 61 w 121"/>
                  <a:gd name="T3" fmla="*/ 115 h 115"/>
                  <a:gd name="T4" fmla="*/ 61 w 121"/>
                  <a:gd name="T5" fmla="*/ 46 h 115"/>
                  <a:gd name="T6" fmla="*/ 61 w 121"/>
                  <a:gd name="T7" fmla="*/ 46 h 115"/>
                  <a:gd name="T8" fmla="*/ 83 w 121"/>
                  <a:gd name="T9" fmla="*/ 56 h 115"/>
                  <a:gd name="T10" fmla="*/ 103 w 121"/>
                  <a:gd name="T11" fmla="*/ 66 h 115"/>
                  <a:gd name="T12" fmla="*/ 103 w 121"/>
                  <a:gd name="T13" fmla="*/ 66 h 115"/>
                  <a:gd name="T14" fmla="*/ 107 w 121"/>
                  <a:gd name="T15" fmla="*/ 58 h 115"/>
                  <a:gd name="T16" fmla="*/ 107 w 121"/>
                  <a:gd name="T17" fmla="*/ 58 h 115"/>
                  <a:gd name="T18" fmla="*/ 85 w 121"/>
                  <a:gd name="T19" fmla="*/ 48 h 115"/>
                  <a:gd name="T20" fmla="*/ 85 w 121"/>
                  <a:gd name="T21" fmla="*/ 48 h 115"/>
                  <a:gd name="T22" fmla="*/ 61 w 121"/>
                  <a:gd name="T23" fmla="*/ 34 h 115"/>
                  <a:gd name="T24" fmla="*/ 61 w 121"/>
                  <a:gd name="T25" fmla="*/ 34 h 115"/>
                  <a:gd name="T26" fmla="*/ 61 w 121"/>
                  <a:gd name="T27" fmla="*/ 10 h 115"/>
                  <a:gd name="T28" fmla="*/ 61 w 121"/>
                  <a:gd name="T29" fmla="*/ 10 h 115"/>
                  <a:gd name="T30" fmla="*/ 121 w 121"/>
                  <a:gd name="T31" fmla="*/ 10 h 115"/>
                  <a:gd name="T32" fmla="*/ 121 w 121"/>
                  <a:gd name="T33" fmla="*/ 10 h 115"/>
                  <a:gd name="T34" fmla="*/ 121 w 121"/>
                  <a:gd name="T35" fmla="*/ 0 h 115"/>
                  <a:gd name="T36" fmla="*/ 121 w 121"/>
                  <a:gd name="T37" fmla="*/ 0 h 115"/>
                  <a:gd name="T38" fmla="*/ 0 w 121"/>
                  <a:gd name="T39" fmla="*/ 0 h 115"/>
                  <a:gd name="T40" fmla="*/ 0 w 121"/>
                  <a:gd name="T41" fmla="*/ 0 h 115"/>
                  <a:gd name="T42" fmla="*/ 0 w 121"/>
                  <a:gd name="T43" fmla="*/ 10 h 115"/>
                  <a:gd name="T44" fmla="*/ 0 w 121"/>
                  <a:gd name="T45" fmla="*/ 10 h 115"/>
                  <a:gd name="T46" fmla="*/ 50 w 121"/>
                  <a:gd name="T47" fmla="*/ 10 h 115"/>
                  <a:gd name="T48" fmla="*/ 50 w 121"/>
                  <a:gd name="T49" fmla="*/ 10 h 115"/>
                  <a:gd name="T50" fmla="*/ 50 w 121"/>
                  <a:gd name="T51" fmla="*/ 115 h 115"/>
                  <a:gd name="T52" fmla="*/ 50 w 121"/>
                  <a:gd name="T53" fmla="*/ 115 h 115"/>
                  <a:gd name="T54" fmla="*/ 61 w 121"/>
                  <a:gd name="T55" fmla="*/ 115 h 115"/>
                  <a:gd name="T56" fmla="*/ 61 w 121"/>
                  <a:gd name="T5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1" h="115">
                    <a:moveTo>
                      <a:pt x="61" y="115"/>
                    </a:moveTo>
                    <a:lnTo>
                      <a:pt x="61" y="115"/>
                    </a:lnTo>
                    <a:lnTo>
                      <a:pt x="61" y="46"/>
                    </a:lnTo>
                    <a:lnTo>
                      <a:pt x="61" y="46"/>
                    </a:lnTo>
                    <a:lnTo>
                      <a:pt x="83" y="56"/>
                    </a:lnTo>
                    <a:lnTo>
                      <a:pt x="103" y="66"/>
                    </a:lnTo>
                    <a:lnTo>
                      <a:pt x="103" y="66"/>
                    </a:lnTo>
                    <a:lnTo>
                      <a:pt x="107" y="58"/>
                    </a:lnTo>
                    <a:lnTo>
                      <a:pt x="107" y="58"/>
                    </a:lnTo>
                    <a:lnTo>
                      <a:pt x="85" y="48"/>
                    </a:lnTo>
                    <a:lnTo>
                      <a:pt x="85" y="48"/>
                    </a:lnTo>
                    <a:lnTo>
                      <a:pt x="61" y="34"/>
                    </a:lnTo>
                    <a:lnTo>
                      <a:pt x="61" y="34"/>
                    </a:lnTo>
                    <a:lnTo>
                      <a:pt x="61" y="10"/>
                    </a:lnTo>
                    <a:lnTo>
                      <a:pt x="61" y="10"/>
                    </a:lnTo>
                    <a:lnTo>
                      <a:pt x="121" y="10"/>
                    </a:lnTo>
                    <a:lnTo>
                      <a:pt x="121" y="10"/>
                    </a:lnTo>
                    <a:lnTo>
                      <a:pt x="121" y="0"/>
                    </a:lnTo>
                    <a:lnTo>
                      <a:pt x="121" y="0"/>
                    </a:lnTo>
                    <a:lnTo>
                      <a:pt x="0" y="0"/>
                    </a:lnTo>
                    <a:lnTo>
                      <a:pt x="0" y="0"/>
                    </a:lnTo>
                    <a:lnTo>
                      <a:pt x="0" y="10"/>
                    </a:lnTo>
                    <a:lnTo>
                      <a:pt x="0" y="10"/>
                    </a:lnTo>
                    <a:lnTo>
                      <a:pt x="50" y="10"/>
                    </a:lnTo>
                    <a:lnTo>
                      <a:pt x="50" y="10"/>
                    </a:lnTo>
                    <a:lnTo>
                      <a:pt x="50" y="115"/>
                    </a:lnTo>
                    <a:lnTo>
                      <a:pt x="50" y="115"/>
                    </a:lnTo>
                    <a:lnTo>
                      <a:pt x="61" y="115"/>
                    </a:lnTo>
                    <a:lnTo>
                      <a:pt x="61" y="115"/>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5" name="Freeform 165">
                <a:extLst>
                  <a:ext uri="{FF2B5EF4-FFF2-40B4-BE49-F238E27FC236}">
                    <a16:creationId xmlns:a16="http://schemas.microsoft.com/office/drawing/2014/main" id="{EC6792F1-80EE-432F-9A67-B6856F3B7C49}"/>
                  </a:ext>
                </a:extLst>
              </p:cNvPr>
              <p:cNvSpPr>
                <a:spLocks noEditPoints="1"/>
              </p:cNvSpPr>
              <p:nvPr/>
            </p:nvSpPr>
            <p:spPr bwMode="auto">
              <a:xfrm>
                <a:off x="5438" y="16209"/>
                <a:ext cx="122" cy="123"/>
              </a:xfrm>
              <a:custGeom>
                <a:avLst/>
                <a:gdLst>
                  <a:gd name="T0" fmla="*/ 113 w 122"/>
                  <a:gd name="T1" fmla="*/ 119 h 123"/>
                  <a:gd name="T2" fmla="*/ 120 w 122"/>
                  <a:gd name="T3" fmla="*/ 111 h 123"/>
                  <a:gd name="T4" fmla="*/ 122 w 122"/>
                  <a:gd name="T5" fmla="*/ 95 h 123"/>
                  <a:gd name="T6" fmla="*/ 122 w 122"/>
                  <a:gd name="T7" fmla="*/ 34 h 123"/>
                  <a:gd name="T8" fmla="*/ 97 w 122"/>
                  <a:gd name="T9" fmla="*/ 30 h 123"/>
                  <a:gd name="T10" fmla="*/ 87 w 122"/>
                  <a:gd name="T11" fmla="*/ 0 h 123"/>
                  <a:gd name="T12" fmla="*/ 75 w 122"/>
                  <a:gd name="T13" fmla="*/ 30 h 123"/>
                  <a:gd name="T14" fmla="*/ 87 w 122"/>
                  <a:gd name="T15" fmla="*/ 38 h 123"/>
                  <a:gd name="T16" fmla="*/ 79 w 122"/>
                  <a:gd name="T17" fmla="*/ 87 h 123"/>
                  <a:gd name="T18" fmla="*/ 61 w 122"/>
                  <a:gd name="T19" fmla="*/ 117 h 123"/>
                  <a:gd name="T20" fmla="*/ 75 w 122"/>
                  <a:gd name="T21" fmla="*/ 115 h 123"/>
                  <a:gd name="T22" fmla="*/ 89 w 122"/>
                  <a:gd name="T23" fmla="*/ 89 h 123"/>
                  <a:gd name="T24" fmla="*/ 97 w 122"/>
                  <a:gd name="T25" fmla="*/ 38 h 123"/>
                  <a:gd name="T26" fmla="*/ 111 w 122"/>
                  <a:gd name="T27" fmla="*/ 64 h 123"/>
                  <a:gd name="T28" fmla="*/ 109 w 122"/>
                  <a:gd name="T29" fmla="*/ 107 h 123"/>
                  <a:gd name="T30" fmla="*/ 99 w 122"/>
                  <a:gd name="T31" fmla="*/ 113 h 123"/>
                  <a:gd name="T32" fmla="*/ 89 w 122"/>
                  <a:gd name="T33" fmla="*/ 121 h 123"/>
                  <a:gd name="T34" fmla="*/ 107 w 122"/>
                  <a:gd name="T35" fmla="*/ 121 h 123"/>
                  <a:gd name="T36" fmla="*/ 65 w 122"/>
                  <a:gd name="T37" fmla="*/ 107 h 123"/>
                  <a:gd name="T38" fmla="*/ 43 w 122"/>
                  <a:gd name="T39" fmla="*/ 99 h 123"/>
                  <a:gd name="T40" fmla="*/ 69 w 122"/>
                  <a:gd name="T41" fmla="*/ 91 h 123"/>
                  <a:gd name="T42" fmla="*/ 43 w 122"/>
                  <a:gd name="T43" fmla="*/ 81 h 123"/>
                  <a:gd name="T44" fmla="*/ 67 w 122"/>
                  <a:gd name="T45" fmla="*/ 38 h 123"/>
                  <a:gd name="T46" fmla="*/ 43 w 122"/>
                  <a:gd name="T47" fmla="*/ 30 h 123"/>
                  <a:gd name="T48" fmla="*/ 69 w 122"/>
                  <a:gd name="T49" fmla="*/ 22 h 123"/>
                  <a:gd name="T50" fmla="*/ 43 w 122"/>
                  <a:gd name="T51" fmla="*/ 12 h 123"/>
                  <a:gd name="T52" fmla="*/ 65 w 122"/>
                  <a:gd name="T53" fmla="*/ 8 h 123"/>
                  <a:gd name="T54" fmla="*/ 6 w 122"/>
                  <a:gd name="T55" fmla="*/ 6 h 123"/>
                  <a:gd name="T56" fmla="*/ 8 w 122"/>
                  <a:gd name="T57" fmla="*/ 14 h 123"/>
                  <a:gd name="T58" fmla="*/ 33 w 122"/>
                  <a:gd name="T59" fmla="*/ 12 h 123"/>
                  <a:gd name="T60" fmla="*/ 2 w 122"/>
                  <a:gd name="T61" fmla="*/ 22 h 123"/>
                  <a:gd name="T62" fmla="*/ 33 w 122"/>
                  <a:gd name="T63" fmla="*/ 30 h 123"/>
                  <a:gd name="T64" fmla="*/ 6 w 122"/>
                  <a:gd name="T65" fmla="*/ 38 h 123"/>
                  <a:gd name="T66" fmla="*/ 33 w 122"/>
                  <a:gd name="T67" fmla="*/ 81 h 123"/>
                  <a:gd name="T68" fmla="*/ 2 w 122"/>
                  <a:gd name="T69" fmla="*/ 91 h 123"/>
                  <a:gd name="T70" fmla="*/ 33 w 122"/>
                  <a:gd name="T71" fmla="*/ 99 h 123"/>
                  <a:gd name="T72" fmla="*/ 0 w 122"/>
                  <a:gd name="T73" fmla="*/ 113 h 123"/>
                  <a:gd name="T74" fmla="*/ 43 w 122"/>
                  <a:gd name="T75" fmla="*/ 117 h 123"/>
                  <a:gd name="T76" fmla="*/ 59 w 122"/>
                  <a:gd name="T77" fmla="*/ 56 h 123"/>
                  <a:gd name="T78" fmla="*/ 41 w 122"/>
                  <a:gd name="T79" fmla="*/ 46 h 123"/>
                  <a:gd name="T80" fmla="*/ 59 w 122"/>
                  <a:gd name="T81" fmla="*/ 56 h 123"/>
                  <a:gd name="T82" fmla="*/ 16 w 122"/>
                  <a:gd name="T83" fmla="*/ 56 h 123"/>
                  <a:gd name="T84" fmla="*/ 33 w 122"/>
                  <a:gd name="T85" fmla="*/ 46 h 123"/>
                  <a:gd name="T86" fmla="*/ 59 w 122"/>
                  <a:gd name="T87" fmla="*/ 72 h 123"/>
                  <a:gd name="T88" fmla="*/ 41 w 122"/>
                  <a:gd name="T89" fmla="*/ 62 h 123"/>
                  <a:gd name="T90" fmla="*/ 59 w 122"/>
                  <a:gd name="T91" fmla="*/ 72 h 123"/>
                  <a:gd name="T92" fmla="*/ 16 w 122"/>
                  <a:gd name="T93" fmla="*/ 72 h 123"/>
                  <a:gd name="T94" fmla="*/ 33 w 122"/>
                  <a:gd name="T95" fmla="*/ 6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 h="123">
                    <a:moveTo>
                      <a:pt x="107" y="121"/>
                    </a:moveTo>
                    <a:lnTo>
                      <a:pt x="107" y="121"/>
                    </a:lnTo>
                    <a:lnTo>
                      <a:pt x="113" y="119"/>
                    </a:lnTo>
                    <a:lnTo>
                      <a:pt x="113" y="119"/>
                    </a:lnTo>
                    <a:lnTo>
                      <a:pt x="117" y="115"/>
                    </a:lnTo>
                    <a:lnTo>
                      <a:pt x="117" y="115"/>
                    </a:lnTo>
                    <a:lnTo>
                      <a:pt x="117" y="113"/>
                    </a:lnTo>
                    <a:lnTo>
                      <a:pt x="120" y="111"/>
                    </a:lnTo>
                    <a:lnTo>
                      <a:pt x="120" y="111"/>
                    </a:lnTo>
                    <a:lnTo>
                      <a:pt x="120" y="105"/>
                    </a:lnTo>
                    <a:lnTo>
                      <a:pt x="122" y="95"/>
                    </a:lnTo>
                    <a:lnTo>
                      <a:pt x="122" y="95"/>
                    </a:lnTo>
                    <a:lnTo>
                      <a:pt x="122" y="66"/>
                    </a:lnTo>
                    <a:lnTo>
                      <a:pt x="122" y="66"/>
                    </a:lnTo>
                    <a:lnTo>
                      <a:pt x="122" y="34"/>
                    </a:lnTo>
                    <a:lnTo>
                      <a:pt x="122" y="34"/>
                    </a:lnTo>
                    <a:lnTo>
                      <a:pt x="122" y="30"/>
                    </a:lnTo>
                    <a:lnTo>
                      <a:pt x="122" y="30"/>
                    </a:lnTo>
                    <a:lnTo>
                      <a:pt x="97" y="30"/>
                    </a:lnTo>
                    <a:lnTo>
                      <a:pt x="97" y="30"/>
                    </a:lnTo>
                    <a:lnTo>
                      <a:pt x="97" y="0"/>
                    </a:lnTo>
                    <a:lnTo>
                      <a:pt x="97" y="0"/>
                    </a:lnTo>
                    <a:lnTo>
                      <a:pt x="87" y="0"/>
                    </a:lnTo>
                    <a:lnTo>
                      <a:pt x="87" y="0"/>
                    </a:lnTo>
                    <a:lnTo>
                      <a:pt x="87" y="30"/>
                    </a:lnTo>
                    <a:lnTo>
                      <a:pt x="87" y="30"/>
                    </a:lnTo>
                    <a:lnTo>
                      <a:pt x="75" y="30"/>
                    </a:lnTo>
                    <a:lnTo>
                      <a:pt x="75" y="30"/>
                    </a:lnTo>
                    <a:lnTo>
                      <a:pt x="75" y="38"/>
                    </a:lnTo>
                    <a:lnTo>
                      <a:pt x="75" y="38"/>
                    </a:lnTo>
                    <a:lnTo>
                      <a:pt x="87" y="38"/>
                    </a:lnTo>
                    <a:lnTo>
                      <a:pt x="87" y="38"/>
                    </a:lnTo>
                    <a:lnTo>
                      <a:pt x="85" y="62"/>
                    </a:lnTo>
                    <a:lnTo>
                      <a:pt x="83" y="74"/>
                    </a:lnTo>
                    <a:lnTo>
                      <a:pt x="79" y="87"/>
                    </a:lnTo>
                    <a:lnTo>
                      <a:pt x="79" y="87"/>
                    </a:lnTo>
                    <a:lnTo>
                      <a:pt x="75" y="97"/>
                    </a:lnTo>
                    <a:lnTo>
                      <a:pt x="71" y="105"/>
                    </a:lnTo>
                    <a:lnTo>
                      <a:pt x="67" y="111"/>
                    </a:lnTo>
                    <a:lnTo>
                      <a:pt x="61" y="117"/>
                    </a:lnTo>
                    <a:lnTo>
                      <a:pt x="61" y="117"/>
                    </a:lnTo>
                    <a:lnTo>
                      <a:pt x="67" y="123"/>
                    </a:lnTo>
                    <a:lnTo>
                      <a:pt x="67" y="123"/>
                    </a:lnTo>
                    <a:lnTo>
                      <a:pt x="75" y="115"/>
                    </a:lnTo>
                    <a:lnTo>
                      <a:pt x="81" y="107"/>
                    </a:lnTo>
                    <a:lnTo>
                      <a:pt x="85" y="99"/>
                    </a:lnTo>
                    <a:lnTo>
                      <a:pt x="89" y="89"/>
                    </a:lnTo>
                    <a:lnTo>
                      <a:pt x="89" y="89"/>
                    </a:lnTo>
                    <a:lnTo>
                      <a:pt x="93" y="76"/>
                    </a:lnTo>
                    <a:lnTo>
                      <a:pt x="95" y="64"/>
                    </a:lnTo>
                    <a:lnTo>
                      <a:pt x="97" y="38"/>
                    </a:lnTo>
                    <a:lnTo>
                      <a:pt x="97" y="38"/>
                    </a:lnTo>
                    <a:lnTo>
                      <a:pt x="111" y="38"/>
                    </a:lnTo>
                    <a:lnTo>
                      <a:pt x="111" y="38"/>
                    </a:lnTo>
                    <a:lnTo>
                      <a:pt x="111" y="64"/>
                    </a:lnTo>
                    <a:lnTo>
                      <a:pt x="111" y="64"/>
                    </a:lnTo>
                    <a:lnTo>
                      <a:pt x="111" y="97"/>
                    </a:lnTo>
                    <a:lnTo>
                      <a:pt x="111" y="97"/>
                    </a:lnTo>
                    <a:lnTo>
                      <a:pt x="109" y="105"/>
                    </a:lnTo>
                    <a:lnTo>
                      <a:pt x="109" y="107"/>
                    </a:lnTo>
                    <a:lnTo>
                      <a:pt x="107" y="109"/>
                    </a:lnTo>
                    <a:lnTo>
                      <a:pt x="107" y="109"/>
                    </a:lnTo>
                    <a:lnTo>
                      <a:pt x="103" y="111"/>
                    </a:lnTo>
                    <a:lnTo>
                      <a:pt x="99" y="113"/>
                    </a:lnTo>
                    <a:lnTo>
                      <a:pt x="99" y="113"/>
                    </a:lnTo>
                    <a:lnTo>
                      <a:pt x="89" y="113"/>
                    </a:lnTo>
                    <a:lnTo>
                      <a:pt x="89" y="113"/>
                    </a:lnTo>
                    <a:lnTo>
                      <a:pt x="89" y="121"/>
                    </a:lnTo>
                    <a:lnTo>
                      <a:pt x="89" y="121"/>
                    </a:lnTo>
                    <a:lnTo>
                      <a:pt x="107" y="121"/>
                    </a:lnTo>
                    <a:lnTo>
                      <a:pt x="107" y="121"/>
                    </a:lnTo>
                    <a:lnTo>
                      <a:pt x="107" y="121"/>
                    </a:lnTo>
                    <a:close/>
                    <a:moveTo>
                      <a:pt x="65" y="113"/>
                    </a:moveTo>
                    <a:lnTo>
                      <a:pt x="65" y="113"/>
                    </a:lnTo>
                    <a:lnTo>
                      <a:pt x="65" y="107"/>
                    </a:lnTo>
                    <a:lnTo>
                      <a:pt x="65" y="107"/>
                    </a:lnTo>
                    <a:lnTo>
                      <a:pt x="57" y="107"/>
                    </a:lnTo>
                    <a:lnTo>
                      <a:pt x="43" y="109"/>
                    </a:lnTo>
                    <a:lnTo>
                      <a:pt x="43" y="109"/>
                    </a:lnTo>
                    <a:lnTo>
                      <a:pt x="43" y="99"/>
                    </a:lnTo>
                    <a:lnTo>
                      <a:pt x="43" y="99"/>
                    </a:lnTo>
                    <a:lnTo>
                      <a:pt x="69" y="99"/>
                    </a:lnTo>
                    <a:lnTo>
                      <a:pt x="69" y="99"/>
                    </a:lnTo>
                    <a:lnTo>
                      <a:pt x="69" y="91"/>
                    </a:lnTo>
                    <a:lnTo>
                      <a:pt x="69" y="91"/>
                    </a:lnTo>
                    <a:lnTo>
                      <a:pt x="43" y="91"/>
                    </a:lnTo>
                    <a:lnTo>
                      <a:pt x="43" y="91"/>
                    </a:lnTo>
                    <a:lnTo>
                      <a:pt x="43" y="81"/>
                    </a:lnTo>
                    <a:lnTo>
                      <a:pt x="43" y="81"/>
                    </a:lnTo>
                    <a:lnTo>
                      <a:pt x="67" y="81"/>
                    </a:lnTo>
                    <a:lnTo>
                      <a:pt x="67" y="81"/>
                    </a:lnTo>
                    <a:lnTo>
                      <a:pt x="67" y="38"/>
                    </a:lnTo>
                    <a:lnTo>
                      <a:pt x="67" y="38"/>
                    </a:lnTo>
                    <a:lnTo>
                      <a:pt x="43" y="38"/>
                    </a:lnTo>
                    <a:lnTo>
                      <a:pt x="43" y="38"/>
                    </a:lnTo>
                    <a:lnTo>
                      <a:pt x="43" y="30"/>
                    </a:lnTo>
                    <a:lnTo>
                      <a:pt x="43" y="30"/>
                    </a:lnTo>
                    <a:lnTo>
                      <a:pt x="69" y="30"/>
                    </a:lnTo>
                    <a:lnTo>
                      <a:pt x="69" y="30"/>
                    </a:lnTo>
                    <a:lnTo>
                      <a:pt x="69" y="22"/>
                    </a:lnTo>
                    <a:lnTo>
                      <a:pt x="69" y="22"/>
                    </a:lnTo>
                    <a:lnTo>
                      <a:pt x="43" y="22"/>
                    </a:lnTo>
                    <a:lnTo>
                      <a:pt x="43" y="22"/>
                    </a:lnTo>
                    <a:lnTo>
                      <a:pt x="43" y="12"/>
                    </a:lnTo>
                    <a:lnTo>
                      <a:pt x="43" y="12"/>
                    </a:lnTo>
                    <a:lnTo>
                      <a:pt x="55" y="10"/>
                    </a:lnTo>
                    <a:lnTo>
                      <a:pt x="65" y="8"/>
                    </a:lnTo>
                    <a:lnTo>
                      <a:pt x="65" y="8"/>
                    </a:lnTo>
                    <a:lnTo>
                      <a:pt x="61" y="2"/>
                    </a:lnTo>
                    <a:lnTo>
                      <a:pt x="61" y="2"/>
                    </a:lnTo>
                    <a:lnTo>
                      <a:pt x="37" y="4"/>
                    </a:lnTo>
                    <a:lnTo>
                      <a:pt x="6" y="6"/>
                    </a:lnTo>
                    <a:lnTo>
                      <a:pt x="6" y="6"/>
                    </a:lnTo>
                    <a:lnTo>
                      <a:pt x="6" y="14"/>
                    </a:lnTo>
                    <a:lnTo>
                      <a:pt x="6" y="14"/>
                    </a:lnTo>
                    <a:lnTo>
                      <a:pt x="8" y="14"/>
                    </a:lnTo>
                    <a:lnTo>
                      <a:pt x="8" y="14"/>
                    </a:lnTo>
                    <a:lnTo>
                      <a:pt x="18" y="14"/>
                    </a:lnTo>
                    <a:lnTo>
                      <a:pt x="33" y="12"/>
                    </a:lnTo>
                    <a:lnTo>
                      <a:pt x="33" y="12"/>
                    </a:lnTo>
                    <a:lnTo>
                      <a:pt x="33" y="22"/>
                    </a:lnTo>
                    <a:lnTo>
                      <a:pt x="33" y="22"/>
                    </a:lnTo>
                    <a:lnTo>
                      <a:pt x="2" y="22"/>
                    </a:lnTo>
                    <a:lnTo>
                      <a:pt x="2" y="22"/>
                    </a:lnTo>
                    <a:lnTo>
                      <a:pt x="2" y="30"/>
                    </a:lnTo>
                    <a:lnTo>
                      <a:pt x="2" y="30"/>
                    </a:lnTo>
                    <a:lnTo>
                      <a:pt x="33" y="30"/>
                    </a:lnTo>
                    <a:lnTo>
                      <a:pt x="33" y="30"/>
                    </a:lnTo>
                    <a:lnTo>
                      <a:pt x="33" y="38"/>
                    </a:lnTo>
                    <a:lnTo>
                      <a:pt x="33" y="38"/>
                    </a:lnTo>
                    <a:lnTo>
                      <a:pt x="6" y="38"/>
                    </a:lnTo>
                    <a:lnTo>
                      <a:pt x="6" y="38"/>
                    </a:lnTo>
                    <a:lnTo>
                      <a:pt x="6" y="81"/>
                    </a:lnTo>
                    <a:lnTo>
                      <a:pt x="6" y="81"/>
                    </a:lnTo>
                    <a:lnTo>
                      <a:pt x="33" y="81"/>
                    </a:lnTo>
                    <a:lnTo>
                      <a:pt x="33" y="81"/>
                    </a:lnTo>
                    <a:lnTo>
                      <a:pt x="33" y="91"/>
                    </a:lnTo>
                    <a:lnTo>
                      <a:pt x="33" y="91"/>
                    </a:lnTo>
                    <a:lnTo>
                      <a:pt x="2" y="91"/>
                    </a:lnTo>
                    <a:lnTo>
                      <a:pt x="2" y="91"/>
                    </a:lnTo>
                    <a:lnTo>
                      <a:pt x="2" y="99"/>
                    </a:lnTo>
                    <a:lnTo>
                      <a:pt x="2" y="99"/>
                    </a:lnTo>
                    <a:lnTo>
                      <a:pt x="33" y="99"/>
                    </a:lnTo>
                    <a:lnTo>
                      <a:pt x="33" y="99"/>
                    </a:lnTo>
                    <a:lnTo>
                      <a:pt x="33" y="111"/>
                    </a:lnTo>
                    <a:lnTo>
                      <a:pt x="33" y="111"/>
                    </a:lnTo>
                    <a:lnTo>
                      <a:pt x="12" y="111"/>
                    </a:lnTo>
                    <a:lnTo>
                      <a:pt x="0" y="113"/>
                    </a:lnTo>
                    <a:lnTo>
                      <a:pt x="0" y="113"/>
                    </a:lnTo>
                    <a:lnTo>
                      <a:pt x="2" y="121"/>
                    </a:lnTo>
                    <a:lnTo>
                      <a:pt x="2" y="121"/>
                    </a:lnTo>
                    <a:lnTo>
                      <a:pt x="43" y="117"/>
                    </a:lnTo>
                    <a:lnTo>
                      <a:pt x="65" y="113"/>
                    </a:lnTo>
                    <a:lnTo>
                      <a:pt x="65" y="113"/>
                    </a:lnTo>
                    <a:lnTo>
                      <a:pt x="65" y="113"/>
                    </a:lnTo>
                    <a:close/>
                    <a:moveTo>
                      <a:pt x="59" y="56"/>
                    </a:moveTo>
                    <a:lnTo>
                      <a:pt x="59" y="56"/>
                    </a:lnTo>
                    <a:lnTo>
                      <a:pt x="41" y="56"/>
                    </a:lnTo>
                    <a:lnTo>
                      <a:pt x="41" y="56"/>
                    </a:lnTo>
                    <a:lnTo>
                      <a:pt x="41" y="46"/>
                    </a:lnTo>
                    <a:lnTo>
                      <a:pt x="41" y="46"/>
                    </a:lnTo>
                    <a:lnTo>
                      <a:pt x="59" y="46"/>
                    </a:lnTo>
                    <a:lnTo>
                      <a:pt x="59" y="46"/>
                    </a:lnTo>
                    <a:lnTo>
                      <a:pt x="59" y="56"/>
                    </a:lnTo>
                    <a:lnTo>
                      <a:pt x="59" y="56"/>
                    </a:lnTo>
                    <a:close/>
                    <a:moveTo>
                      <a:pt x="33" y="56"/>
                    </a:moveTo>
                    <a:lnTo>
                      <a:pt x="33" y="56"/>
                    </a:lnTo>
                    <a:lnTo>
                      <a:pt x="16" y="56"/>
                    </a:lnTo>
                    <a:lnTo>
                      <a:pt x="16" y="56"/>
                    </a:lnTo>
                    <a:lnTo>
                      <a:pt x="16" y="46"/>
                    </a:lnTo>
                    <a:lnTo>
                      <a:pt x="16" y="46"/>
                    </a:lnTo>
                    <a:lnTo>
                      <a:pt x="33" y="46"/>
                    </a:lnTo>
                    <a:lnTo>
                      <a:pt x="33" y="46"/>
                    </a:lnTo>
                    <a:lnTo>
                      <a:pt x="33" y="56"/>
                    </a:lnTo>
                    <a:lnTo>
                      <a:pt x="33" y="56"/>
                    </a:lnTo>
                    <a:close/>
                    <a:moveTo>
                      <a:pt x="59" y="72"/>
                    </a:moveTo>
                    <a:lnTo>
                      <a:pt x="59" y="72"/>
                    </a:lnTo>
                    <a:lnTo>
                      <a:pt x="41" y="72"/>
                    </a:lnTo>
                    <a:lnTo>
                      <a:pt x="41" y="72"/>
                    </a:lnTo>
                    <a:lnTo>
                      <a:pt x="41" y="62"/>
                    </a:lnTo>
                    <a:lnTo>
                      <a:pt x="41" y="62"/>
                    </a:lnTo>
                    <a:lnTo>
                      <a:pt x="59" y="62"/>
                    </a:lnTo>
                    <a:lnTo>
                      <a:pt x="59" y="62"/>
                    </a:lnTo>
                    <a:lnTo>
                      <a:pt x="59" y="72"/>
                    </a:lnTo>
                    <a:lnTo>
                      <a:pt x="59" y="72"/>
                    </a:lnTo>
                    <a:close/>
                    <a:moveTo>
                      <a:pt x="33" y="72"/>
                    </a:moveTo>
                    <a:lnTo>
                      <a:pt x="33" y="72"/>
                    </a:lnTo>
                    <a:lnTo>
                      <a:pt x="16" y="72"/>
                    </a:lnTo>
                    <a:lnTo>
                      <a:pt x="16" y="72"/>
                    </a:lnTo>
                    <a:lnTo>
                      <a:pt x="16" y="62"/>
                    </a:lnTo>
                    <a:lnTo>
                      <a:pt x="16" y="62"/>
                    </a:lnTo>
                    <a:lnTo>
                      <a:pt x="33" y="62"/>
                    </a:lnTo>
                    <a:lnTo>
                      <a:pt x="33" y="62"/>
                    </a:lnTo>
                    <a:lnTo>
                      <a:pt x="33" y="72"/>
                    </a:lnTo>
                    <a:lnTo>
                      <a:pt x="33" y="7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6" name="Freeform 166">
                <a:extLst>
                  <a:ext uri="{FF2B5EF4-FFF2-40B4-BE49-F238E27FC236}">
                    <a16:creationId xmlns:a16="http://schemas.microsoft.com/office/drawing/2014/main" id="{4BEAF734-4CC2-4885-AE9E-8ABE7A1399D9}"/>
                  </a:ext>
                </a:extLst>
              </p:cNvPr>
              <p:cNvSpPr>
                <a:spLocks noEditPoints="1"/>
              </p:cNvSpPr>
              <p:nvPr/>
            </p:nvSpPr>
            <p:spPr bwMode="auto">
              <a:xfrm>
                <a:off x="5167" y="16370"/>
                <a:ext cx="132" cy="126"/>
              </a:xfrm>
              <a:custGeom>
                <a:avLst/>
                <a:gdLst>
                  <a:gd name="T0" fmla="*/ 87 w 132"/>
                  <a:gd name="T1" fmla="*/ 124 h 126"/>
                  <a:gd name="T2" fmla="*/ 87 w 132"/>
                  <a:gd name="T3" fmla="*/ 91 h 126"/>
                  <a:gd name="T4" fmla="*/ 128 w 132"/>
                  <a:gd name="T5" fmla="*/ 91 h 126"/>
                  <a:gd name="T6" fmla="*/ 128 w 132"/>
                  <a:gd name="T7" fmla="*/ 81 h 126"/>
                  <a:gd name="T8" fmla="*/ 87 w 132"/>
                  <a:gd name="T9" fmla="*/ 81 h 126"/>
                  <a:gd name="T10" fmla="*/ 87 w 132"/>
                  <a:gd name="T11" fmla="*/ 61 h 126"/>
                  <a:gd name="T12" fmla="*/ 128 w 132"/>
                  <a:gd name="T13" fmla="*/ 61 h 126"/>
                  <a:gd name="T14" fmla="*/ 128 w 132"/>
                  <a:gd name="T15" fmla="*/ 53 h 126"/>
                  <a:gd name="T16" fmla="*/ 87 w 132"/>
                  <a:gd name="T17" fmla="*/ 53 h 126"/>
                  <a:gd name="T18" fmla="*/ 87 w 132"/>
                  <a:gd name="T19" fmla="*/ 33 h 126"/>
                  <a:gd name="T20" fmla="*/ 132 w 132"/>
                  <a:gd name="T21" fmla="*/ 33 h 126"/>
                  <a:gd name="T22" fmla="*/ 132 w 132"/>
                  <a:gd name="T23" fmla="*/ 25 h 126"/>
                  <a:gd name="T24" fmla="*/ 71 w 132"/>
                  <a:gd name="T25" fmla="*/ 25 h 126"/>
                  <a:gd name="T26" fmla="*/ 77 w 132"/>
                  <a:gd name="T27" fmla="*/ 2 h 126"/>
                  <a:gd name="T28" fmla="*/ 67 w 132"/>
                  <a:gd name="T29" fmla="*/ 0 h 126"/>
                  <a:gd name="T30" fmla="*/ 57 w 132"/>
                  <a:gd name="T31" fmla="*/ 31 h 126"/>
                  <a:gd name="T32" fmla="*/ 39 w 132"/>
                  <a:gd name="T33" fmla="*/ 63 h 126"/>
                  <a:gd name="T34" fmla="*/ 45 w 132"/>
                  <a:gd name="T35" fmla="*/ 69 h 126"/>
                  <a:gd name="T36" fmla="*/ 57 w 132"/>
                  <a:gd name="T37" fmla="*/ 51 h 126"/>
                  <a:gd name="T38" fmla="*/ 67 w 132"/>
                  <a:gd name="T39" fmla="*/ 33 h 126"/>
                  <a:gd name="T40" fmla="*/ 77 w 132"/>
                  <a:gd name="T41" fmla="*/ 33 h 126"/>
                  <a:gd name="T42" fmla="*/ 77 w 132"/>
                  <a:gd name="T43" fmla="*/ 124 h 126"/>
                  <a:gd name="T44" fmla="*/ 87 w 132"/>
                  <a:gd name="T45" fmla="*/ 124 h 126"/>
                  <a:gd name="T46" fmla="*/ 33 w 132"/>
                  <a:gd name="T47" fmla="*/ 126 h 126"/>
                  <a:gd name="T48" fmla="*/ 33 w 132"/>
                  <a:gd name="T49" fmla="*/ 41 h 126"/>
                  <a:gd name="T50" fmla="*/ 29 w 132"/>
                  <a:gd name="T51" fmla="*/ 41 h 126"/>
                  <a:gd name="T52" fmla="*/ 45 w 132"/>
                  <a:gd name="T53" fmla="*/ 2 h 126"/>
                  <a:gd name="T54" fmla="*/ 35 w 132"/>
                  <a:gd name="T55" fmla="*/ 0 h 126"/>
                  <a:gd name="T56" fmla="*/ 31 w 132"/>
                  <a:gd name="T57" fmla="*/ 17 h 126"/>
                  <a:gd name="T58" fmla="*/ 21 w 132"/>
                  <a:gd name="T59" fmla="*/ 37 h 126"/>
                  <a:gd name="T60" fmla="*/ 0 w 132"/>
                  <a:gd name="T61" fmla="*/ 71 h 126"/>
                  <a:gd name="T62" fmla="*/ 6 w 132"/>
                  <a:gd name="T63" fmla="*/ 77 h 126"/>
                  <a:gd name="T64" fmla="*/ 15 w 132"/>
                  <a:gd name="T65" fmla="*/ 67 h 126"/>
                  <a:gd name="T66" fmla="*/ 23 w 132"/>
                  <a:gd name="T67" fmla="*/ 55 h 126"/>
                  <a:gd name="T68" fmla="*/ 23 w 132"/>
                  <a:gd name="T69" fmla="*/ 126 h 126"/>
                  <a:gd name="T70" fmla="*/ 33 w 132"/>
                  <a:gd name="T7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2" h="126">
                    <a:moveTo>
                      <a:pt x="87" y="124"/>
                    </a:moveTo>
                    <a:lnTo>
                      <a:pt x="87" y="124"/>
                    </a:lnTo>
                    <a:lnTo>
                      <a:pt x="87" y="91"/>
                    </a:lnTo>
                    <a:lnTo>
                      <a:pt x="87" y="91"/>
                    </a:lnTo>
                    <a:lnTo>
                      <a:pt x="128" y="91"/>
                    </a:lnTo>
                    <a:lnTo>
                      <a:pt x="128" y="91"/>
                    </a:lnTo>
                    <a:lnTo>
                      <a:pt x="128" y="81"/>
                    </a:lnTo>
                    <a:lnTo>
                      <a:pt x="128" y="81"/>
                    </a:lnTo>
                    <a:lnTo>
                      <a:pt x="87" y="81"/>
                    </a:lnTo>
                    <a:lnTo>
                      <a:pt x="87" y="81"/>
                    </a:lnTo>
                    <a:lnTo>
                      <a:pt x="87" y="61"/>
                    </a:lnTo>
                    <a:lnTo>
                      <a:pt x="87" y="61"/>
                    </a:lnTo>
                    <a:lnTo>
                      <a:pt x="128" y="61"/>
                    </a:lnTo>
                    <a:lnTo>
                      <a:pt x="128" y="61"/>
                    </a:lnTo>
                    <a:lnTo>
                      <a:pt x="128" y="53"/>
                    </a:lnTo>
                    <a:lnTo>
                      <a:pt x="128" y="53"/>
                    </a:lnTo>
                    <a:lnTo>
                      <a:pt x="87" y="53"/>
                    </a:lnTo>
                    <a:lnTo>
                      <a:pt x="87" y="53"/>
                    </a:lnTo>
                    <a:lnTo>
                      <a:pt x="87" y="33"/>
                    </a:lnTo>
                    <a:lnTo>
                      <a:pt x="87" y="33"/>
                    </a:lnTo>
                    <a:lnTo>
                      <a:pt x="132" y="33"/>
                    </a:lnTo>
                    <a:lnTo>
                      <a:pt x="132" y="33"/>
                    </a:lnTo>
                    <a:lnTo>
                      <a:pt x="132" y="25"/>
                    </a:lnTo>
                    <a:lnTo>
                      <a:pt x="132" y="25"/>
                    </a:lnTo>
                    <a:lnTo>
                      <a:pt x="71" y="25"/>
                    </a:lnTo>
                    <a:lnTo>
                      <a:pt x="71" y="25"/>
                    </a:lnTo>
                    <a:lnTo>
                      <a:pt x="77" y="2"/>
                    </a:lnTo>
                    <a:lnTo>
                      <a:pt x="77" y="2"/>
                    </a:lnTo>
                    <a:lnTo>
                      <a:pt x="67" y="0"/>
                    </a:lnTo>
                    <a:lnTo>
                      <a:pt x="67" y="0"/>
                    </a:lnTo>
                    <a:lnTo>
                      <a:pt x="63" y="15"/>
                    </a:lnTo>
                    <a:lnTo>
                      <a:pt x="57" y="31"/>
                    </a:lnTo>
                    <a:lnTo>
                      <a:pt x="57" y="31"/>
                    </a:lnTo>
                    <a:lnTo>
                      <a:pt x="39" y="63"/>
                    </a:lnTo>
                    <a:lnTo>
                      <a:pt x="39" y="63"/>
                    </a:lnTo>
                    <a:lnTo>
                      <a:pt x="45" y="69"/>
                    </a:lnTo>
                    <a:lnTo>
                      <a:pt x="45" y="69"/>
                    </a:lnTo>
                    <a:lnTo>
                      <a:pt x="57" y="51"/>
                    </a:lnTo>
                    <a:lnTo>
                      <a:pt x="67" y="33"/>
                    </a:lnTo>
                    <a:lnTo>
                      <a:pt x="67" y="33"/>
                    </a:lnTo>
                    <a:lnTo>
                      <a:pt x="77" y="33"/>
                    </a:lnTo>
                    <a:lnTo>
                      <a:pt x="77" y="33"/>
                    </a:lnTo>
                    <a:lnTo>
                      <a:pt x="77" y="124"/>
                    </a:lnTo>
                    <a:lnTo>
                      <a:pt x="77" y="124"/>
                    </a:lnTo>
                    <a:lnTo>
                      <a:pt x="87" y="124"/>
                    </a:lnTo>
                    <a:lnTo>
                      <a:pt x="87" y="124"/>
                    </a:lnTo>
                    <a:close/>
                    <a:moveTo>
                      <a:pt x="33" y="126"/>
                    </a:moveTo>
                    <a:lnTo>
                      <a:pt x="33" y="126"/>
                    </a:lnTo>
                    <a:lnTo>
                      <a:pt x="33" y="41"/>
                    </a:lnTo>
                    <a:lnTo>
                      <a:pt x="33" y="41"/>
                    </a:lnTo>
                    <a:lnTo>
                      <a:pt x="29" y="41"/>
                    </a:lnTo>
                    <a:lnTo>
                      <a:pt x="29" y="41"/>
                    </a:lnTo>
                    <a:lnTo>
                      <a:pt x="39" y="19"/>
                    </a:lnTo>
                    <a:lnTo>
                      <a:pt x="45" y="2"/>
                    </a:lnTo>
                    <a:lnTo>
                      <a:pt x="45" y="2"/>
                    </a:lnTo>
                    <a:lnTo>
                      <a:pt x="35" y="0"/>
                    </a:lnTo>
                    <a:lnTo>
                      <a:pt x="35" y="0"/>
                    </a:lnTo>
                    <a:lnTo>
                      <a:pt x="31" y="17"/>
                    </a:lnTo>
                    <a:lnTo>
                      <a:pt x="21" y="37"/>
                    </a:lnTo>
                    <a:lnTo>
                      <a:pt x="21" y="37"/>
                    </a:lnTo>
                    <a:lnTo>
                      <a:pt x="11" y="55"/>
                    </a:lnTo>
                    <a:lnTo>
                      <a:pt x="0" y="71"/>
                    </a:lnTo>
                    <a:lnTo>
                      <a:pt x="0" y="71"/>
                    </a:lnTo>
                    <a:lnTo>
                      <a:pt x="6" y="77"/>
                    </a:lnTo>
                    <a:lnTo>
                      <a:pt x="6" y="77"/>
                    </a:lnTo>
                    <a:lnTo>
                      <a:pt x="15" y="67"/>
                    </a:lnTo>
                    <a:lnTo>
                      <a:pt x="23" y="55"/>
                    </a:lnTo>
                    <a:lnTo>
                      <a:pt x="23" y="55"/>
                    </a:lnTo>
                    <a:lnTo>
                      <a:pt x="23" y="126"/>
                    </a:lnTo>
                    <a:lnTo>
                      <a:pt x="23" y="126"/>
                    </a:lnTo>
                    <a:lnTo>
                      <a:pt x="33" y="126"/>
                    </a:lnTo>
                    <a:lnTo>
                      <a:pt x="33" y="12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7" name="Freeform 167">
                <a:extLst>
                  <a:ext uri="{FF2B5EF4-FFF2-40B4-BE49-F238E27FC236}">
                    <a16:creationId xmlns:a16="http://schemas.microsoft.com/office/drawing/2014/main" id="{2D28498D-F9A6-43C6-B2E9-EC37B89C37D8}"/>
                  </a:ext>
                </a:extLst>
              </p:cNvPr>
              <p:cNvSpPr>
                <a:spLocks/>
              </p:cNvSpPr>
              <p:nvPr/>
            </p:nvSpPr>
            <p:spPr bwMode="auto">
              <a:xfrm>
                <a:off x="15890" y="5015"/>
                <a:ext cx="87" cy="1688"/>
              </a:xfrm>
              <a:custGeom>
                <a:avLst/>
                <a:gdLst>
                  <a:gd name="T0" fmla="*/ 0 w 87"/>
                  <a:gd name="T1" fmla="*/ 0 h 1688"/>
                  <a:gd name="T2" fmla="*/ 87 w 87"/>
                  <a:gd name="T3" fmla="*/ 0 h 1688"/>
                  <a:gd name="T4" fmla="*/ 87 w 87"/>
                  <a:gd name="T5" fmla="*/ 1688 h 1688"/>
                  <a:gd name="T6" fmla="*/ 0 w 87"/>
                  <a:gd name="T7" fmla="*/ 1688 h 1688"/>
                  <a:gd name="T8" fmla="*/ 0 w 87"/>
                  <a:gd name="T9" fmla="*/ 0 h 1688"/>
                  <a:gd name="T10" fmla="*/ 0 w 87"/>
                  <a:gd name="T11" fmla="*/ 0 h 1688"/>
                </a:gdLst>
                <a:ahLst/>
                <a:cxnLst>
                  <a:cxn ang="0">
                    <a:pos x="T0" y="T1"/>
                  </a:cxn>
                  <a:cxn ang="0">
                    <a:pos x="T2" y="T3"/>
                  </a:cxn>
                  <a:cxn ang="0">
                    <a:pos x="T4" y="T5"/>
                  </a:cxn>
                  <a:cxn ang="0">
                    <a:pos x="T6" y="T7"/>
                  </a:cxn>
                  <a:cxn ang="0">
                    <a:pos x="T8" y="T9"/>
                  </a:cxn>
                  <a:cxn ang="0">
                    <a:pos x="T10" y="T11"/>
                  </a:cxn>
                </a:cxnLst>
                <a:rect l="0" t="0" r="r" b="b"/>
                <a:pathLst>
                  <a:path w="87" h="1688">
                    <a:moveTo>
                      <a:pt x="0" y="0"/>
                    </a:moveTo>
                    <a:lnTo>
                      <a:pt x="87" y="0"/>
                    </a:lnTo>
                    <a:lnTo>
                      <a:pt x="87" y="1688"/>
                    </a:lnTo>
                    <a:lnTo>
                      <a:pt x="0" y="1688"/>
                    </a:lnTo>
                    <a:lnTo>
                      <a:pt x="0" y="0"/>
                    </a:lnTo>
                    <a:lnTo>
                      <a:pt x="0" y="0"/>
                    </a:lnTo>
                    <a:close/>
                  </a:path>
                </a:pathLst>
              </a:custGeom>
              <a:solidFill>
                <a:srgbClr val="8DC5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8" name="Freeform 168">
                <a:extLst>
                  <a:ext uri="{FF2B5EF4-FFF2-40B4-BE49-F238E27FC236}">
                    <a16:creationId xmlns:a16="http://schemas.microsoft.com/office/drawing/2014/main" id="{AED47AF3-4414-41AE-AC65-A4145921B07D}"/>
                  </a:ext>
                </a:extLst>
              </p:cNvPr>
              <p:cNvSpPr>
                <a:spLocks/>
              </p:cNvSpPr>
              <p:nvPr/>
            </p:nvSpPr>
            <p:spPr bwMode="auto">
              <a:xfrm>
                <a:off x="15886" y="5011"/>
                <a:ext cx="95" cy="1696"/>
              </a:xfrm>
              <a:custGeom>
                <a:avLst/>
                <a:gdLst>
                  <a:gd name="T0" fmla="*/ 4 w 95"/>
                  <a:gd name="T1" fmla="*/ 4 h 1696"/>
                  <a:gd name="T2" fmla="*/ 0 w 95"/>
                  <a:gd name="T3" fmla="*/ 4 h 1696"/>
                  <a:gd name="T4" fmla="*/ 0 w 95"/>
                  <a:gd name="T5" fmla="*/ 1696 h 1696"/>
                  <a:gd name="T6" fmla="*/ 95 w 95"/>
                  <a:gd name="T7" fmla="*/ 1696 h 1696"/>
                  <a:gd name="T8" fmla="*/ 95 w 95"/>
                  <a:gd name="T9" fmla="*/ 0 h 1696"/>
                  <a:gd name="T10" fmla="*/ 0 w 95"/>
                  <a:gd name="T11" fmla="*/ 0 h 1696"/>
                  <a:gd name="T12" fmla="*/ 0 w 95"/>
                  <a:gd name="T13" fmla="*/ 4 h 1696"/>
                  <a:gd name="T14" fmla="*/ 4 w 95"/>
                  <a:gd name="T15" fmla="*/ 4 h 1696"/>
                  <a:gd name="T16" fmla="*/ 4 w 95"/>
                  <a:gd name="T17" fmla="*/ 8 h 1696"/>
                  <a:gd name="T18" fmla="*/ 87 w 95"/>
                  <a:gd name="T19" fmla="*/ 8 h 1696"/>
                  <a:gd name="T20" fmla="*/ 87 w 95"/>
                  <a:gd name="T21" fmla="*/ 1688 h 1696"/>
                  <a:gd name="T22" fmla="*/ 8 w 95"/>
                  <a:gd name="T23" fmla="*/ 1688 h 1696"/>
                  <a:gd name="T24" fmla="*/ 8 w 95"/>
                  <a:gd name="T25" fmla="*/ 4 h 1696"/>
                  <a:gd name="T26" fmla="*/ 4 w 95"/>
                  <a:gd name="T27" fmla="*/ 4 h 1696"/>
                  <a:gd name="T28" fmla="*/ 4 w 95"/>
                  <a:gd name="T29" fmla="*/ 8 h 1696"/>
                  <a:gd name="T30" fmla="*/ 4 w 95"/>
                  <a:gd name="T31" fmla="*/ 4 h 1696"/>
                  <a:gd name="T32" fmla="*/ 4 w 95"/>
                  <a:gd name="T33" fmla="*/ 4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696">
                    <a:moveTo>
                      <a:pt x="4" y="4"/>
                    </a:moveTo>
                    <a:lnTo>
                      <a:pt x="0" y="4"/>
                    </a:lnTo>
                    <a:lnTo>
                      <a:pt x="0" y="1696"/>
                    </a:lnTo>
                    <a:lnTo>
                      <a:pt x="95" y="1696"/>
                    </a:lnTo>
                    <a:lnTo>
                      <a:pt x="95" y="0"/>
                    </a:lnTo>
                    <a:lnTo>
                      <a:pt x="0" y="0"/>
                    </a:lnTo>
                    <a:lnTo>
                      <a:pt x="0" y="4"/>
                    </a:lnTo>
                    <a:lnTo>
                      <a:pt x="4" y="4"/>
                    </a:lnTo>
                    <a:lnTo>
                      <a:pt x="4" y="8"/>
                    </a:lnTo>
                    <a:lnTo>
                      <a:pt x="87" y="8"/>
                    </a:lnTo>
                    <a:lnTo>
                      <a:pt x="87" y="1688"/>
                    </a:lnTo>
                    <a:lnTo>
                      <a:pt x="8" y="1688"/>
                    </a:lnTo>
                    <a:lnTo>
                      <a:pt x="8" y="4"/>
                    </a:lnTo>
                    <a:lnTo>
                      <a:pt x="4" y="4"/>
                    </a:lnTo>
                    <a:lnTo>
                      <a:pt x="4" y="8"/>
                    </a:lnTo>
                    <a:lnTo>
                      <a:pt x="4" y="4"/>
                    </a:ln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9" name="Freeform 169">
                <a:extLst>
                  <a:ext uri="{FF2B5EF4-FFF2-40B4-BE49-F238E27FC236}">
                    <a16:creationId xmlns:a16="http://schemas.microsoft.com/office/drawing/2014/main" id="{832932D1-977F-4680-8786-A1427124D94E}"/>
                  </a:ext>
                </a:extLst>
              </p:cNvPr>
              <p:cNvSpPr>
                <a:spLocks/>
              </p:cNvSpPr>
              <p:nvPr/>
            </p:nvSpPr>
            <p:spPr bwMode="auto">
              <a:xfrm>
                <a:off x="15274" y="5015"/>
                <a:ext cx="616" cy="104"/>
              </a:xfrm>
              <a:custGeom>
                <a:avLst/>
                <a:gdLst>
                  <a:gd name="T0" fmla="*/ 0 w 616"/>
                  <a:gd name="T1" fmla="*/ 0 h 104"/>
                  <a:gd name="T2" fmla="*/ 616 w 616"/>
                  <a:gd name="T3" fmla="*/ 0 h 104"/>
                  <a:gd name="T4" fmla="*/ 616 w 616"/>
                  <a:gd name="T5" fmla="*/ 104 h 104"/>
                  <a:gd name="T6" fmla="*/ 0 w 616"/>
                  <a:gd name="T7" fmla="*/ 104 h 104"/>
                  <a:gd name="T8" fmla="*/ 0 w 616"/>
                  <a:gd name="T9" fmla="*/ 0 h 104"/>
                  <a:gd name="T10" fmla="*/ 0 w 616"/>
                  <a:gd name="T11" fmla="*/ 0 h 104"/>
                </a:gdLst>
                <a:ahLst/>
                <a:cxnLst>
                  <a:cxn ang="0">
                    <a:pos x="T0" y="T1"/>
                  </a:cxn>
                  <a:cxn ang="0">
                    <a:pos x="T2" y="T3"/>
                  </a:cxn>
                  <a:cxn ang="0">
                    <a:pos x="T4" y="T5"/>
                  </a:cxn>
                  <a:cxn ang="0">
                    <a:pos x="T6" y="T7"/>
                  </a:cxn>
                  <a:cxn ang="0">
                    <a:pos x="T8" y="T9"/>
                  </a:cxn>
                  <a:cxn ang="0">
                    <a:pos x="T10" y="T11"/>
                  </a:cxn>
                </a:cxnLst>
                <a:rect l="0" t="0" r="r" b="b"/>
                <a:pathLst>
                  <a:path w="616" h="104">
                    <a:moveTo>
                      <a:pt x="0" y="0"/>
                    </a:moveTo>
                    <a:lnTo>
                      <a:pt x="616" y="0"/>
                    </a:lnTo>
                    <a:lnTo>
                      <a:pt x="616" y="104"/>
                    </a:lnTo>
                    <a:lnTo>
                      <a:pt x="0" y="104"/>
                    </a:lnTo>
                    <a:lnTo>
                      <a:pt x="0" y="0"/>
                    </a:lnTo>
                    <a:lnTo>
                      <a:pt x="0" y="0"/>
                    </a:lnTo>
                    <a:close/>
                  </a:path>
                </a:pathLst>
              </a:custGeom>
              <a:solidFill>
                <a:srgbClr val="8DC5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0" name="Freeform 170">
                <a:extLst>
                  <a:ext uri="{FF2B5EF4-FFF2-40B4-BE49-F238E27FC236}">
                    <a16:creationId xmlns:a16="http://schemas.microsoft.com/office/drawing/2014/main" id="{7F4D9B61-362D-4DF9-9A22-03804A0A3A4E}"/>
                  </a:ext>
                </a:extLst>
              </p:cNvPr>
              <p:cNvSpPr>
                <a:spLocks/>
              </p:cNvSpPr>
              <p:nvPr/>
            </p:nvSpPr>
            <p:spPr bwMode="auto">
              <a:xfrm>
                <a:off x="15270" y="5011"/>
                <a:ext cx="624" cy="112"/>
              </a:xfrm>
              <a:custGeom>
                <a:avLst/>
                <a:gdLst>
                  <a:gd name="T0" fmla="*/ 4 w 624"/>
                  <a:gd name="T1" fmla="*/ 4 h 112"/>
                  <a:gd name="T2" fmla="*/ 0 w 624"/>
                  <a:gd name="T3" fmla="*/ 4 h 112"/>
                  <a:gd name="T4" fmla="*/ 0 w 624"/>
                  <a:gd name="T5" fmla="*/ 112 h 112"/>
                  <a:gd name="T6" fmla="*/ 624 w 624"/>
                  <a:gd name="T7" fmla="*/ 112 h 112"/>
                  <a:gd name="T8" fmla="*/ 624 w 624"/>
                  <a:gd name="T9" fmla="*/ 0 h 112"/>
                  <a:gd name="T10" fmla="*/ 0 w 624"/>
                  <a:gd name="T11" fmla="*/ 0 h 112"/>
                  <a:gd name="T12" fmla="*/ 0 w 624"/>
                  <a:gd name="T13" fmla="*/ 4 h 112"/>
                  <a:gd name="T14" fmla="*/ 4 w 624"/>
                  <a:gd name="T15" fmla="*/ 4 h 112"/>
                  <a:gd name="T16" fmla="*/ 4 w 624"/>
                  <a:gd name="T17" fmla="*/ 8 h 112"/>
                  <a:gd name="T18" fmla="*/ 616 w 624"/>
                  <a:gd name="T19" fmla="*/ 8 h 112"/>
                  <a:gd name="T20" fmla="*/ 616 w 624"/>
                  <a:gd name="T21" fmla="*/ 103 h 112"/>
                  <a:gd name="T22" fmla="*/ 8 w 624"/>
                  <a:gd name="T23" fmla="*/ 103 h 112"/>
                  <a:gd name="T24" fmla="*/ 8 w 624"/>
                  <a:gd name="T25" fmla="*/ 4 h 112"/>
                  <a:gd name="T26" fmla="*/ 4 w 624"/>
                  <a:gd name="T27" fmla="*/ 4 h 112"/>
                  <a:gd name="T28" fmla="*/ 4 w 624"/>
                  <a:gd name="T29" fmla="*/ 8 h 112"/>
                  <a:gd name="T30" fmla="*/ 4 w 624"/>
                  <a:gd name="T31" fmla="*/ 4 h 112"/>
                  <a:gd name="T32" fmla="*/ 4 w 624"/>
                  <a:gd name="T33" fmla="*/ 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4" h="112">
                    <a:moveTo>
                      <a:pt x="4" y="4"/>
                    </a:moveTo>
                    <a:lnTo>
                      <a:pt x="0" y="4"/>
                    </a:lnTo>
                    <a:lnTo>
                      <a:pt x="0" y="112"/>
                    </a:lnTo>
                    <a:lnTo>
                      <a:pt x="624" y="112"/>
                    </a:lnTo>
                    <a:lnTo>
                      <a:pt x="624" y="0"/>
                    </a:lnTo>
                    <a:lnTo>
                      <a:pt x="0" y="0"/>
                    </a:lnTo>
                    <a:lnTo>
                      <a:pt x="0" y="4"/>
                    </a:lnTo>
                    <a:lnTo>
                      <a:pt x="4" y="4"/>
                    </a:lnTo>
                    <a:lnTo>
                      <a:pt x="4" y="8"/>
                    </a:lnTo>
                    <a:lnTo>
                      <a:pt x="616" y="8"/>
                    </a:lnTo>
                    <a:lnTo>
                      <a:pt x="616" y="103"/>
                    </a:lnTo>
                    <a:lnTo>
                      <a:pt x="8" y="103"/>
                    </a:lnTo>
                    <a:lnTo>
                      <a:pt x="8" y="4"/>
                    </a:lnTo>
                    <a:lnTo>
                      <a:pt x="4" y="4"/>
                    </a:lnTo>
                    <a:lnTo>
                      <a:pt x="4" y="8"/>
                    </a:lnTo>
                    <a:lnTo>
                      <a:pt x="4" y="4"/>
                    </a:ln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5" name="Freeform 171">
                <a:extLst>
                  <a:ext uri="{FF2B5EF4-FFF2-40B4-BE49-F238E27FC236}">
                    <a16:creationId xmlns:a16="http://schemas.microsoft.com/office/drawing/2014/main" id="{865744D9-30FD-40C4-B567-303FD123AA24}"/>
                  </a:ext>
                </a:extLst>
              </p:cNvPr>
              <p:cNvSpPr>
                <a:spLocks/>
              </p:cNvSpPr>
              <p:nvPr/>
            </p:nvSpPr>
            <p:spPr bwMode="auto">
              <a:xfrm>
                <a:off x="15274" y="6602"/>
                <a:ext cx="616" cy="103"/>
              </a:xfrm>
              <a:custGeom>
                <a:avLst/>
                <a:gdLst>
                  <a:gd name="T0" fmla="*/ 0 w 616"/>
                  <a:gd name="T1" fmla="*/ 0 h 103"/>
                  <a:gd name="T2" fmla="*/ 616 w 616"/>
                  <a:gd name="T3" fmla="*/ 0 h 103"/>
                  <a:gd name="T4" fmla="*/ 616 w 616"/>
                  <a:gd name="T5" fmla="*/ 103 h 103"/>
                  <a:gd name="T6" fmla="*/ 0 w 616"/>
                  <a:gd name="T7" fmla="*/ 103 h 103"/>
                  <a:gd name="T8" fmla="*/ 0 w 616"/>
                  <a:gd name="T9" fmla="*/ 0 h 103"/>
                  <a:gd name="T10" fmla="*/ 0 w 616"/>
                  <a:gd name="T11" fmla="*/ 0 h 103"/>
                </a:gdLst>
                <a:ahLst/>
                <a:cxnLst>
                  <a:cxn ang="0">
                    <a:pos x="T0" y="T1"/>
                  </a:cxn>
                  <a:cxn ang="0">
                    <a:pos x="T2" y="T3"/>
                  </a:cxn>
                  <a:cxn ang="0">
                    <a:pos x="T4" y="T5"/>
                  </a:cxn>
                  <a:cxn ang="0">
                    <a:pos x="T6" y="T7"/>
                  </a:cxn>
                  <a:cxn ang="0">
                    <a:pos x="T8" y="T9"/>
                  </a:cxn>
                  <a:cxn ang="0">
                    <a:pos x="T10" y="T11"/>
                  </a:cxn>
                </a:cxnLst>
                <a:rect l="0" t="0" r="r" b="b"/>
                <a:pathLst>
                  <a:path w="616" h="103">
                    <a:moveTo>
                      <a:pt x="0" y="0"/>
                    </a:moveTo>
                    <a:lnTo>
                      <a:pt x="616" y="0"/>
                    </a:lnTo>
                    <a:lnTo>
                      <a:pt x="616" y="103"/>
                    </a:lnTo>
                    <a:lnTo>
                      <a:pt x="0" y="103"/>
                    </a:lnTo>
                    <a:lnTo>
                      <a:pt x="0" y="0"/>
                    </a:lnTo>
                    <a:lnTo>
                      <a:pt x="0" y="0"/>
                    </a:lnTo>
                    <a:close/>
                  </a:path>
                </a:pathLst>
              </a:custGeom>
              <a:solidFill>
                <a:srgbClr val="8DC5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6" name="Freeform 172">
                <a:extLst>
                  <a:ext uri="{FF2B5EF4-FFF2-40B4-BE49-F238E27FC236}">
                    <a16:creationId xmlns:a16="http://schemas.microsoft.com/office/drawing/2014/main" id="{2252543E-5247-4CF1-BCA2-48BC7D1312C0}"/>
                  </a:ext>
                </a:extLst>
              </p:cNvPr>
              <p:cNvSpPr>
                <a:spLocks/>
              </p:cNvSpPr>
              <p:nvPr/>
            </p:nvSpPr>
            <p:spPr bwMode="auto">
              <a:xfrm>
                <a:off x="15270" y="6598"/>
                <a:ext cx="624" cy="111"/>
              </a:xfrm>
              <a:custGeom>
                <a:avLst/>
                <a:gdLst>
                  <a:gd name="T0" fmla="*/ 4 w 624"/>
                  <a:gd name="T1" fmla="*/ 4 h 111"/>
                  <a:gd name="T2" fmla="*/ 0 w 624"/>
                  <a:gd name="T3" fmla="*/ 4 h 111"/>
                  <a:gd name="T4" fmla="*/ 0 w 624"/>
                  <a:gd name="T5" fmla="*/ 111 h 111"/>
                  <a:gd name="T6" fmla="*/ 624 w 624"/>
                  <a:gd name="T7" fmla="*/ 111 h 111"/>
                  <a:gd name="T8" fmla="*/ 624 w 624"/>
                  <a:gd name="T9" fmla="*/ 0 h 111"/>
                  <a:gd name="T10" fmla="*/ 0 w 624"/>
                  <a:gd name="T11" fmla="*/ 0 h 111"/>
                  <a:gd name="T12" fmla="*/ 0 w 624"/>
                  <a:gd name="T13" fmla="*/ 4 h 111"/>
                  <a:gd name="T14" fmla="*/ 4 w 624"/>
                  <a:gd name="T15" fmla="*/ 4 h 111"/>
                  <a:gd name="T16" fmla="*/ 4 w 624"/>
                  <a:gd name="T17" fmla="*/ 8 h 111"/>
                  <a:gd name="T18" fmla="*/ 616 w 624"/>
                  <a:gd name="T19" fmla="*/ 8 h 111"/>
                  <a:gd name="T20" fmla="*/ 616 w 624"/>
                  <a:gd name="T21" fmla="*/ 103 h 111"/>
                  <a:gd name="T22" fmla="*/ 8 w 624"/>
                  <a:gd name="T23" fmla="*/ 103 h 111"/>
                  <a:gd name="T24" fmla="*/ 8 w 624"/>
                  <a:gd name="T25" fmla="*/ 4 h 111"/>
                  <a:gd name="T26" fmla="*/ 4 w 624"/>
                  <a:gd name="T27" fmla="*/ 4 h 111"/>
                  <a:gd name="T28" fmla="*/ 4 w 624"/>
                  <a:gd name="T29" fmla="*/ 8 h 111"/>
                  <a:gd name="T30" fmla="*/ 4 w 624"/>
                  <a:gd name="T31" fmla="*/ 4 h 111"/>
                  <a:gd name="T32" fmla="*/ 4 w 624"/>
                  <a:gd name="T33" fmla="*/ 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4" h="111">
                    <a:moveTo>
                      <a:pt x="4" y="4"/>
                    </a:moveTo>
                    <a:lnTo>
                      <a:pt x="0" y="4"/>
                    </a:lnTo>
                    <a:lnTo>
                      <a:pt x="0" y="111"/>
                    </a:lnTo>
                    <a:lnTo>
                      <a:pt x="624" y="111"/>
                    </a:lnTo>
                    <a:lnTo>
                      <a:pt x="624" y="0"/>
                    </a:lnTo>
                    <a:lnTo>
                      <a:pt x="0" y="0"/>
                    </a:lnTo>
                    <a:lnTo>
                      <a:pt x="0" y="4"/>
                    </a:lnTo>
                    <a:lnTo>
                      <a:pt x="4" y="4"/>
                    </a:lnTo>
                    <a:lnTo>
                      <a:pt x="4" y="8"/>
                    </a:lnTo>
                    <a:lnTo>
                      <a:pt x="616" y="8"/>
                    </a:lnTo>
                    <a:lnTo>
                      <a:pt x="616" y="103"/>
                    </a:lnTo>
                    <a:lnTo>
                      <a:pt x="8" y="103"/>
                    </a:lnTo>
                    <a:lnTo>
                      <a:pt x="8" y="4"/>
                    </a:lnTo>
                    <a:lnTo>
                      <a:pt x="4" y="4"/>
                    </a:lnTo>
                    <a:lnTo>
                      <a:pt x="4" y="8"/>
                    </a:lnTo>
                    <a:lnTo>
                      <a:pt x="4" y="4"/>
                    </a:ln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7" name="Freeform 173">
                <a:extLst>
                  <a:ext uri="{FF2B5EF4-FFF2-40B4-BE49-F238E27FC236}">
                    <a16:creationId xmlns:a16="http://schemas.microsoft.com/office/drawing/2014/main" id="{4665761E-0407-4061-AAFE-1DE3BF464CEA}"/>
                  </a:ext>
                </a:extLst>
              </p:cNvPr>
              <p:cNvSpPr>
                <a:spLocks/>
              </p:cNvSpPr>
              <p:nvPr/>
            </p:nvSpPr>
            <p:spPr bwMode="auto">
              <a:xfrm>
                <a:off x="15221" y="5015"/>
                <a:ext cx="53" cy="607"/>
              </a:xfrm>
              <a:custGeom>
                <a:avLst/>
                <a:gdLst>
                  <a:gd name="T0" fmla="*/ 0 w 53"/>
                  <a:gd name="T1" fmla="*/ 0 h 607"/>
                  <a:gd name="T2" fmla="*/ 53 w 53"/>
                  <a:gd name="T3" fmla="*/ 0 h 607"/>
                  <a:gd name="T4" fmla="*/ 53 w 53"/>
                  <a:gd name="T5" fmla="*/ 607 h 607"/>
                  <a:gd name="T6" fmla="*/ 0 w 53"/>
                  <a:gd name="T7" fmla="*/ 607 h 607"/>
                  <a:gd name="T8" fmla="*/ 0 w 53"/>
                  <a:gd name="T9" fmla="*/ 0 h 607"/>
                  <a:gd name="T10" fmla="*/ 0 w 53"/>
                  <a:gd name="T11" fmla="*/ 0 h 607"/>
                </a:gdLst>
                <a:ahLst/>
                <a:cxnLst>
                  <a:cxn ang="0">
                    <a:pos x="T0" y="T1"/>
                  </a:cxn>
                  <a:cxn ang="0">
                    <a:pos x="T2" y="T3"/>
                  </a:cxn>
                  <a:cxn ang="0">
                    <a:pos x="T4" y="T5"/>
                  </a:cxn>
                  <a:cxn ang="0">
                    <a:pos x="T6" y="T7"/>
                  </a:cxn>
                  <a:cxn ang="0">
                    <a:pos x="T8" y="T9"/>
                  </a:cxn>
                  <a:cxn ang="0">
                    <a:pos x="T10" y="T11"/>
                  </a:cxn>
                </a:cxnLst>
                <a:rect l="0" t="0" r="r" b="b"/>
                <a:pathLst>
                  <a:path w="53" h="607">
                    <a:moveTo>
                      <a:pt x="0" y="0"/>
                    </a:moveTo>
                    <a:lnTo>
                      <a:pt x="53" y="0"/>
                    </a:lnTo>
                    <a:lnTo>
                      <a:pt x="53" y="607"/>
                    </a:lnTo>
                    <a:lnTo>
                      <a:pt x="0" y="607"/>
                    </a:lnTo>
                    <a:lnTo>
                      <a:pt x="0" y="0"/>
                    </a:lnTo>
                    <a:lnTo>
                      <a:pt x="0" y="0"/>
                    </a:lnTo>
                    <a:close/>
                  </a:path>
                </a:pathLst>
              </a:custGeom>
              <a:solidFill>
                <a:srgbClr val="8DC5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8" name="Freeform 174">
                <a:extLst>
                  <a:ext uri="{FF2B5EF4-FFF2-40B4-BE49-F238E27FC236}">
                    <a16:creationId xmlns:a16="http://schemas.microsoft.com/office/drawing/2014/main" id="{C9122155-61BA-40A0-AB50-A99DB7D0D3CC}"/>
                  </a:ext>
                </a:extLst>
              </p:cNvPr>
              <p:cNvSpPr>
                <a:spLocks/>
              </p:cNvSpPr>
              <p:nvPr/>
            </p:nvSpPr>
            <p:spPr bwMode="auto">
              <a:xfrm>
                <a:off x="15217" y="5011"/>
                <a:ext cx="61" cy="615"/>
              </a:xfrm>
              <a:custGeom>
                <a:avLst/>
                <a:gdLst>
                  <a:gd name="T0" fmla="*/ 4 w 61"/>
                  <a:gd name="T1" fmla="*/ 4 h 615"/>
                  <a:gd name="T2" fmla="*/ 0 w 61"/>
                  <a:gd name="T3" fmla="*/ 4 h 615"/>
                  <a:gd name="T4" fmla="*/ 0 w 61"/>
                  <a:gd name="T5" fmla="*/ 615 h 615"/>
                  <a:gd name="T6" fmla="*/ 61 w 61"/>
                  <a:gd name="T7" fmla="*/ 615 h 615"/>
                  <a:gd name="T8" fmla="*/ 61 w 61"/>
                  <a:gd name="T9" fmla="*/ 0 h 615"/>
                  <a:gd name="T10" fmla="*/ 0 w 61"/>
                  <a:gd name="T11" fmla="*/ 0 h 615"/>
                  <a:gd name="T12" fmla="*/ 0 w 61"/>
                  <a:gd name="T13" fmla="*/ 4 h 615"/>
                  <a:gd name="T14" fmla="*/ 4 w 61"/>
                  <a:gd name="T15" fmla="*/ 4 h 615"/>
                  <a:gd name="T16" fmla="*/ 4 w 61"/>
                  <a:gd name="T17" fmla="*/ 8 h 615"/>
                  <a:gd name="T18" fmla="*/ 53 w 61"/>
                  <a:gd name="T19" fmla="*/ 8 h 615"/>
                  <a:gd name="T20" fmla="*/ 53 w 61"/>
                  <a:gd name="T21" fmla="*/ 607 h 615"/>
                  <a:gd name="T22" fmla="*/ 8 w 61"/>
                  <a:gd name="T23" fmla="*/ 607 h 615"/>
                  <a:gd name="T24" fmla="*/ 8 w 61"/>
                  <a:gd name="T25" fmla="*/ 4 h 615"/>
                  <a:gd name="T26" fmla="*/ 4 w 61"/>
                  <a:gd name="T27" fmla="*/ 4 h 615"/>
                  <a:gd name="T28" fmla="*/ 4 w 61"/>
                  <a:gd name="T29" fmla="*/ 8 h 615"/>
                  <a:gd name="T30" fmla="*/ 4 w 61"/>
                  <a:gd name="T31" fmla="*/ 4 h 615"/>
                  <a:gd name="T32" fmla="*/ 4 w 61"/>
                  <a:gd name="T33" fmla="*/ 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615">
                    <a:moveTo>
                      <a:pt x="4" y="4"/>
                    </a:moveTo>
                    <a:lnTo>
                      <a:pt x="0" y="4"/>
                    </a:lnTo>
                    <a:lnTo>
                      <a:pt x="0" y="615"/>
                    </a:lnTo>
                    <a:lnTo>
                      <a:pt x="61" y="615"/>
                    </a:lnTo>
                    <a:lnTo>
                      <a:pt x="61" y="0"/>
                    </a:lnTo>
                    <a:lnTo>
                      <a:pt x="0" y="0"/>
                    </a:lnTo>
                    <a:lnTo>
                      <a:pt x="0" y="4"/>
                    </a:lnTo>
                    <a:lnTo>
                      <a:pt x="4" y="4"/>
                    </a:lnTo>
                    <a:lnTo>
                      <a:pt x="4" y="8"/>
                    </a:lnTo>
                    <a:lnTo>
                      <a:pt x="53" y="8"/>
                    </a:lnTo>
                    <a:lnTo>
                      <a:pt x="53" y="607"/>
                    </a:lnTo>
                    <a:lnTo>
                      <a:pt x="8" y="607"/>
                    </a:lnTo>
                    <a:lnTo>
                      <a:pt x="8" y="4"/>
                    </a:lnTo>
                    <a:lnTo>
                      <a:pt x="4" y="4"/>
                    </a:lnTo>
                    <a:lnTo>
                      <a:pt x="4" y="8"/>
                    </a:lnTo>
                    <a:lnTo>
                      <a:pt x="4" y="4"/>
                    </a:ln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9" name="Freeform 175">
                <a:extLst>
                  <a:ext uri="{FF2B5EF4-FFF2-40B4-BE49-F238E27FC236}">
                    <a16:creationId xmlns:a16="http://schemas.microsoft.com/office/drawing/2014/main" id="{EBF9EFB3-0A2C-436C-B5AC-9159B1FBF7F8}"/>
                  </a:ext>
                </a:extLst>
              </p:cNvPr>
              <p:cNvSpPr>
                <a:spLocks/>
              </p:cNvSpPr>
              <p:nvPr/>
            </p:nvSpPr>
            <p:spPr bwMode="auto">
              <a:xfrm>
                <a:off x="15221" y="6101"/>
                <a:ext cx="53" cy="604"/>
              </a:xfrm>
              <a:custGeom>
                <a:avLst/>
                <a:gdLst>
                  <a:gd name="T0" fmla="*/ 0 w 53"/>
                  <a:gd name="T1" fmla="*/ 0 h 604"/>
                  <a:gd name="T2" fmla="*/ 53 w 53"/>
                  <a:gd name="T3" fmla="*/ 0 h 604"/>
                  <a:gd name="T4" fmla="*/ 53 w 53"/>
                  <a:gd name="T5" fmla="*/ 604 h 604"/>
                  <a:gd name="T6" fmla="*/ 0 w 53"/>
                  <a:gd name="T7" fmla="*/ 604 h 604"/>
                  <a:gd name="T8" fmla="*/ 0 w 53"/>
                  <a:gd name="T9" fmla="*/ 0 h 604"/>
                  <a:gd name="T10" fmla="*/ 0 w 53"/>
                  <a:gd name="T11" fmla="*/ 0 h 604"/>
                </a:gdLst>
                <a:ahLst/>
                <a:cxnLst>
                  <a:cxn ang="0">
                    <a:pos x="T0" y="T1"/>
                  </a:cxn>
                  <a:cxn ang="0">
                    <a:pos x="T2" y="T3"/>
                  </a:cxn>
                  <a:cxn ang="0">
                    <a:pos x="T4" y="T5"/>
                  </a:cxn>
                  <a:cxn ang="0">
                    <a:pos x="T6" y="T7"/>
                  </a:cxn>
                  <a:cxn ang="0">
                    <a:pos x="T8" y="T9"/>
                  </a:cxn>
                  <a:cxn ang="0">
                    <a:pos x="T10" y="T11"/>
                  </a:cxn>
                </a:cxnLst>
                <a:rect l="0" t="0" r="r" b="b"/>
                <a:pathLst>
                  <a:path w="53" h="604">
                    <a:moveTo>
                      <a:pt x="0" y="0"/>
                    </a:moveTo>
                    <a:lnTo>
                      <a:pt x="53" y="0"/>
                    </a:lnTo>
                    <a:lnTo>
                      <a:pt x="53" y="604"/>
                    </a:lnTo>
                    <a:lnTo>
                      <a:pt x="0" y="604"/>
                    </a:lnTo>
                    <a:lnTo>
                      <a:pt x="0" y="0"/>
                    </a:lnTo>
                    <a:lnTo>
                      <a:pt x="0" y="0"/>
                    </a:lnTo>
                    <a:close/>
                  </a:path>
                </a:pathLst>
              </a:custGeom>
              <a:solidFill>
                <a:srgbClr val="8DC5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0" name="Freeform 176">
                <a:extLst>
                  <a:ext uri="{FF2B5EF4-FFF2-40B4-BE49-F238E27FC236}">
                    <a16:creationId xmlns:a16="http://schemas.microsoft.com/office/drawing/2014/main" id="{A5041504-916A-4BFB-B288-C554B01015F9}"/>
                  </a:ext>
                </a:extLst>
              </p:cNvPr>
              <p:cNvSpPr>
                <a:spLocks/>
              </p:cNvSpPr>
              <p:nvPr/>
            </p:nvSpPr>
            <p:spPr bwMode="auto">
              <a:xfrm>
                <a:off x="15217" y="6097"/>
                <a:ext cx="61" cy="612"/>
              </a:xfrm>
              <a:custGeom>
                <a:avLst/>
                <a:gdLst>
                  <a:gd name="T0" fmla="*/ 4 w 61"/>
                  <a:gd name="T1" fmla="*/ 4 h 612"/>
                  <a:gd name="T2" fmla="*/ 0 w 61"/>
                  <a:gd name="T3" fmla="*/ 4 h 612"/>
                  <a:gd name="T4" fmla="*/ 0 w 61"/>
                  <a:gd name="T5" fmla="*/ 612 h 612"/>
                  <a:gd name="T6" fmla="*/ 61 w 61"/>
                  <a:gd name="T7" fmla="*/ 612 h 612"/>
                  <a:gd name="T8" fmla="*/ 61 w 61"/>
                  <a:gd name="T9" fmla="*/ 0 h 612"/>
                  <a:gd name="T10" fmla="*/ 0 w 61"/>
                  <a:gd name="T11" fmla="*/ 0 h 612"/>
                  <a:gd name="T12" fmla="*/ 0 w 61"/>
                  <a:gd name="T13" fmla="*/ 4 h 612"/>
                  <a:gd name="T14" fmla="*/ 4 w 61"/>
                  <a:gd name="T15" fmla="*/ 4 h 612"/>
                  <a:gd name="T16" fmla="*/ 4 w 61"/>
                  <a:gd name="T17" fmla="*/ 8 h 612"/>
                  <a:gd name="T18" fmla="*/ 53 w 61"/>
                  <a:gd name="T19" fmla="*/ 8 h 612"/>
                  <a:gd name="T20" fmla="*/ 53 w 61"/>
                  <a:gd name="T21" fmla="*/ 604 h 612"/>
                  <a:gd name="T22" fmla="*/ 8 w 61"/>
                  <a:gd name="T23" fmla="*/ 604 h 612"/>
                  <a:gd name="T24" fmla="*/ 8 w 61"/>
                  <a:gd name="T25" fmla="*/ 4 h 612"/>
                  <a:gd name="T26" fmla="*/ 4 w 61"/>
                  <a:gd name="T27" fmla="*/ 4 h 612"/>
                  <a:gd name="T28" fmla="*/ 4 w 61"/>
                  <a:gd name="T29" fmla="*/ 8 h 612"/>
                  <a:gd name="T30" fmla="*/ 4 w 61"/>
                  <a:gd name="T31" fmla="*/ 4 h 612"/>
                  <a:gd name="T32" fmla="*/ 4 w 61"/>
                  <a:gd name="T33" fmla="*/ 4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612">
                    <a:moveTo>
                      <a:pt x="4" y="4"/>
                    </a:moveTo>
                    <a:lnTo>
                      <a:pt x="0" y="4"/>
                    </a:lnTo>
                    <a:lnTo>
                      <a:pt x="0" y="612"/>
                    </a:lnTo>
                    <a:lnTo>
                      <a:pt x="61" y="612"/>
                    </a:lnTo>
                    <a:lnTo>
                      <a:pt x="61" y="0"/>
                    </a:lnTo>
                    <a:lnTo>
                      <a:pt x="0" y="0"/>
                    </a:lnTo>
                    <a:lnTo>
                      <a:pt x="0" y="4"/>
                    </a:lnTo>
                    <a:lnTo>
                      <a:pt x="4" y="4"/>
                    </a:lnTo>
                    <a:lnTo>
                      <a:pt x="4" y="8"/>
                    </a:lnTo>
                    <a:lnTo>
                      <a:pt x="53" y="8"/>
                    </a:lnTo>
                    <a:lnTo>
                      <a:pt x="53" y="604"/>
                    </a:lnTo>
                    <a:lnTo>
                      <a:pt x="8" y="604"/>
                    </a:lnTo>
                    <a:lnTo>
                      <a:pt x="8" y="4"/>
                    </a:lnTo>
                    <a:lnTo>
                      <a:pt x="4" y="4"/>
                    </a:lnTo>
                    <a:lnTo>
                      <a:pt x="4" y="8"/>
                    </a:lnTo>
                    <a:lnTo>
                      <a:pt x="4" y="4"/>
                    </a:ln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1" name="Freeform 177">
                <a:extLst>
                  <a:ext uri="{FF2B5EF4-FFF2-40B4-BE49-F238E27FC236}">
                    <a16:creationId xmlns:a16="http://schemas.microsoft.com/office/drawing/2014/main" id="{2FE585B5-159D-4776-B8A5-3FBB3AEB138E}"/>
                  </a:ext>
                </a:extLst>
              </p:cNvPr>
              <p:cNvSpPr>
                <a:spLocks/>
              </p:cNvSpPr>
              <p:nvPr/>
            </p:nvSpPr>
            <p:spPr bwMode="auto">
              <a:xfrm>
                <a:off x="15130" y="5622"/>
                <a:ext cx="108" cy="477"/>
              </a:xfrm>
              <a:custGeom>
                <a:avLst/>
                <a:gdLst>
                  <a:gd name="T0" fmla="*/ 108 w 108"/>
                  <a:gd name="T1" fmla="*/ 477 h 477"/>
                  <a:gd name="T2" fmla="*/ 108 w 108"/>
                  <a:gd name="T3" fmla="*/ 477 h 477"/>
                  <a:gd name="T4" fmla="*/ 108 w 108"/>
                  <a:gd name="T5" fmla="*/ 477 h 477"/>
                  <a:gd name="T6" fmla="*/ 95 w 108"/>
                  <a:gd name="T7" fmla="*/ 473 h 477"/>
                  <a:gd name="T8" fmla="*/ 85 w 108"/>
                  <a:gd name="T9" fmla="*/ 469 h 477"/>
                  <a:gd name="T10" fmla="*/ 75 w 108"/>
                  <a:gd name="T11" fmla="*/ 463 h 477"/>
                  <a:gd name="T12" fmla="*/ 65 w 108"/>
                  <a:gd name="T13" fmla="*/ 453 h 477"/>
                  <a:gd name="T14" fmla="*/ 55 w 108"/>
                  <a:gd name="T15" fmla="*/ 442 h 477"/>
                  <a:gd name="T16" fmla="*/ 47 w 108"/>
                  <a:gd name="T17" fmla="*/ 430 h 477"/>
                  <a:gd name="T18" fmla="*/ 39 w 108"/>
                  <a:gd name="T19" fmla="*/ 416 h 477"/>
                  <a:gd name="T20" fmla="*/ 31 w 108"/>
                  <a:gd name="T21" fmla="*/ 400 h 477"/>
                  <a:gd name="T22" fmla="*/ 17 w 108"/>
                  <a:gd name="T23" fmla="*/ 366 h 477"/>
                  <a:gd name="T24" fmla="*/ 8 w 108"/>
                  <a:gd name="T25" fmla="*/ 327 h 477"/>
                  <a:gd name="T26" fmla="*/ 2 w 108"/>
                  <a:gd name="T27" fmla="*/ 285 h 477"/>
                  <a:gd name="T28" fmla="*/ 0 w 108"/>
                  <a:gd name="T29" fmla="*/ 238 h 477"/>
                  <a:gd name="T30" fmla="*/ 0 w 108"/>
                  <a:gd name="T31" fmla="*/ 238 h 477"/>
                  <a:gd name="T32" fmla="*/ 2 w 108"/>
                  <a:gd name="T33" fmla="*/ 194 h 477"/>
                  <a:gd name="T34" fmla="*/ 8 w 108"/>
                  <a:gd name="T35" fmla="*/ 149 h 477"/>
                  <a:gd name="T36" fmla="*/ 17 w 108"/>
                  <a:gd name="T37" fmla="*/ 111 h 477"/>
                  <a:gd name="T38" fmla="*/ 31 w 108"/>
                  <a:gd name="T39" fmla="*/ 77 h 477"/>
                  <a:gd name="T40" fmla="*/ 39 w 108"/>
                  <a:gd name="T41" fmla="*/ 60 h 477"/>
                  <a:gd name="T42" fmla="*/ 47 w 108"/>
                  <a:gd name="T43" fmla="*/ 46 h 477"/>
                  <a:gd name="T44" fmla="*/ 55 w 108"/>
                  <a:gd name="T45" fmla="*/ 34 h 477"/>
                  <a:gd name="T46" fmla="*/ 65 w 108"/>
                  <a:gd name="T47" fmla="*/ 24 h 477"/>
                  <a:gd name="T48" fmla="*/ 75 w 108"/>
                  <a:gd name="T49" fmla="*/ 14 h 477"/>
                  <a:gd name="T50" fmla="*/ 85 w 108"/>
                  <a:gd name="T51" fmla="*/ 8 h 477"/>
                  <a:gd name="T52" fmla="*/ 95 w 108"/>
                  <a:gd name="T53" fmla="*/ 2 h 477"/>
                  <a:gd name="T54" fmla="*/ 108 w 108"/>
                  <a:gd name="T55" fmla="*/ 0 h 477"/>
                  <a:gd name="T56" fmla="*/ 108 w 108"/>
                  <a:gd name="T5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477">
                    <a:moveTo>
                      <a:pt x="108" y="477"/>
                    </a:moveTo>
                    <a:lnTo>
                      <a:pt x="108" y="477"/>
                    </a:lnTo>
                    <a:lnTo>
                      <a:pt x="108" y="477"/>
                    </a:lnTo>
                    <a:lnTo>
                      <a:pt x="95" y="473"/>
                    </a:lnTo>
                    <a:lnTo>
                      <a:pt x="85" y="469"/>
                    </a:lnTo>
                    <a:lnTo>
                      <a:pt x="75" y="463"/>
                    </a:lnTo>
                    <a:lnTo>
                      <a:pt x="65" y="453"/>
                    </a:lnTo>
                    <a:lnTo>
                      <a:pt x="55" y="442"/>
                    </a:lnTo>
                    <a:lnTo>
                      <a:pt x="47" y="430"/>
                    </a:lnTo>
                    <a:lnTo>
                      <a:pt x="39" y="416"/>
                    </a:lnTo>
                    <a:lnTo>
                      <a:pt x="31" y="400"/>
                    </a:lnTo>
                    <a:lnTo>
                      <a:pt x="17" y="366"/>
                    </a:lnTo>
                    <a:lnTo>
                      <a:pt x="8" y="327"/>
                    </a:lnTo>
                    <a:lnTo>
                      <a:pt x="2" y="285"/>
                    </a:lnTo>
                    <a:lnTo>
                      <a:pt x="0" y="238"/>
                    </a:lnTo>
                    <a:lnTo>
                      <a:pt x="0" y="238"/>
                    </a:lnTo>
                    <a:lnTo>
                      <a:pt x="2" y="194"/>
                    </a:lnTo>
                    <a:lnTo>
                      <a:pt x="8" y="149"/>
                    </a:lnTo>
                    <a:lnTo>
                      <a:pt x="17" y="111"/>
                    </a:lnTo>
                    <a:lnTo>
                      <a:pt x="31" y="77"/>
                    </a:lnTo>
                    <a:lnTo>
                      <a:pt x="39" y="60"/>
                    </a:lnTo>
                    <a:lnTo>
                      <a:pt x="47" y="46"/>
                    </a:lnTo>
                    <a:lnTo>
                      <a:pt x="55" y="34"/>
                    </a:lnTo>
                    <a:lnTo>
                      <a:pt x="65" y="24"/>
                    </a:lnTo>
                    <a:lnTo>
                      <a:pt x="75" y="14"/>
                    </a:lnTo>
                    <a:lnTo>
                      <a:pt x="85" y="8"/>
                    </a:lnTo>
                    <a:lnTo>
                      <a:pt x="95" y="2"/>
                    </a:lnTo>
                    <a:lnTo>
                      <a:pt x="108" y="0"/>
                    </a:lnTo>
                    <a:lnTo>
                      <a:pt x="108" y="477"/>
                    </a:lnTo>
                    <a:close/>
                  </a:path>
                </a:pathLst>
              </a:custGeom>
              <a:solidFill>
                <a:srgbClr val="599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2" name="Freeform 178">
                <a:extLst>
                  <a:ext uri="{FF2B5EF4-FFF2-40B4-BE49-F238E27FC236}">
                    <a16:creationId xmlns:a16="http://schemas.microsoft.com/office/drawing/2014/main" id="{84DF2979-D30C-493E-9250-745A50253F1E}"/>
                  </a:ext>
                </a:extLst>
              </p:cNvPr>
              <p:cNvSpPr>
                <a:spLocks/>
              </p:cNvSpPr>
              <p:nvPr/>
            </p:nvSpPr>
            <p:spPr bwMode="auto">
              <a:xfrm>
                <a:off x="15126" y="5618"/>
                <a:ext cx="116" cy="487"/>
              </a:xfrm>
              <a:custGeom>
                <a:avLst/>
                <a:gdLst>
                  <a:gd name="T0" fmla="*/ 112 w 116"/>
                  <a:gd name="T1" fmla="*/ 481 h 487"/>
                  <a:gd name="T2" fmla="*/ 114 w 116"/>
                  <a:gd name="T3" fmla="*/ 477 h 487"/>
                  <a:gd name="T4" fmla="*/ 91 w 116"/>
                  <a:gd name="T5" fmla="*/ 469 h 487"/>
                  <a:gd name="T6" fmla="*/ 73 w 116"/>
                  <a:gd name="T7" fmla="*/ 455 h 487"/>
                  <a:gd name="T8" fmla="*/ 59 w 116"/>
                  <a:gd name="T9" fmla="*/ 438 h 487"/>
                  <a:gd name="T10" fmla="*/ 35 w 116"/>
                  <a:gd name="T11" fmla="*/ 396 h 487"/>
                  <a:gd name="T12" fmla="*/ 19 w 116"/>
                  <a:gd name="T13" fmla="*/ 339 h 487"/>
                  <a:gd name="T14" fmla="*/ 8 w 116"/>
                  <a:gd name="T15" fmla="*/ 277 h 487"/>
                  <a:gd name="T16" fmla="*/ 8 w 116"/>
                  <a:gd name="T17" fmla="*/ 242 h 487"/>
                  <a:gd name="T18" fmla="*/ 17 w 116"/>
                  <a:gd name="T19" fmla="*/ 155 h 487"/>
                  <a:gd name="T20" fmla="*/ 39 w 116"/>
                  <a:gd name="T21" fmla="*/ 83 h 487"/>
                  <a:gd name="T22" fmla="*/ 47 w 116"/>
                  <a:gd name="T23" fmla="*/ 66 h 487"/>
                  <a:gd name="T24" fmla="*/ 73 w 116"/>
                  <a:gd name="T25" fmla="*/ 30 h 487"/>
                  <a:gd name="T26" fmla="*/ 81 w 116"/>
                  <a:gd name="T27" fmla="*/ 22 h 487"/>
                  <a:gd name="T28" fmla="*/ 101 w 116"/>
                  <a:gd name="T29" fmla="*/ 10 h 487"/>
                  <a:gd name="T30" fmla="*/ 112 w 116"/>
                  <a:gd name="T31" fmla="*/ 8 h 487"/>
                  <a:gd name="T32" fmla="*/ 112 w 116"/>
                  <a:gd name="T33" fmla="*/ 4 h 487"/>
                  <a:gd name="T34" fmla="*/ 107 w 116"/>
                  <a:gd name="T35" fmla="*/ 4 h 487"/>
                  <a:gd name="T36" fmla="*/ 107 w 116"/>
                  <a:gd name="T37" fmla="*/ 481 h 487"/>
                  <a:gd name="T38" fmla="*/ 112 w 116"/>
                  <a:gd name="T39" fmla="*/ 481 h 487"/>
                  <a:gd name="T40" fmla="*/ 114 w 116"/>
                  <a:gd name="T41" fmla="*/ 477 h 487"/>
                  <a:gd name="T42" fmla="*/ 112 w 116"/>
                  <a:gd name="T43" fmla="*/ 481 h 487"/>
                  <a:gd name="T44" fmla="*/ 116 w 116"/>
                  <a:gd name="T45" fmla="*/ 481 h 487"/>
                  <a:gd name="T46" fmla="*/ 116 w 116"/>
                  <a:gd name="T47" fmla="*/ 0 h 487"/>
                  <a:gd name="T48" fmla="*/ 112 w 116"/>
                  <a:gd name="T49" fmla="*/ 0 h 487"/>
                  <a:gd name="T50" fmla="*/ 87 w 116"/>
                  <a:gd name="T51" fmla="*/ 8 h 487"/>
                  <a:gd name="T52" fmla="*/ 67 w 116"/>
                  <a:gd name="T53" fmla="*/ 26 h 487"/>
                  <a:gd name="T54" fmla="*/ 51 w 116"/>
                  <a:gd name="T55" fmla="*/ 42 h 487"/>
                  <a:gd name="T56" fmla="*/ 27 w 116"/>
                  <a:gd name="T57" fmla="*/ 87 h 487"/>
                  <a:gd name="T58" fmla="*/ 10 w 116"/>
                  <a:gd name="T59" fmla="*/ 143 h 487"/>
                  <a:gd name="T60" fmla="*/ 0 w 116"/>
                  <a:gd name="T61" fmla="*/ 208 h 487"/>
                  <a:gd name="T62" fmla="*/ 0 w 116"/>
                  <a:gd name="T63" fmla="*/ 242 h 487"/>
                  <a:gd name="T64" fmla="*/ 8 w 116"/>
                  <a:gd name="T65" fmla="*/ 331 h 487"/>
                  <a:gd name="T66" fmla="*/ 25 w 116"/>
                  <a:gd name="T67" fmla="*/ 390 h 487"/>
                  <a:gd name="T68" fmla="*/ 33 w 116"/>
                  <a:gd name="T69" fmla="*/ 406 h 487"/>
                  <a:gd name="T70" fmla="*/ 57 w 116"/>
                  <a:gd name="T71" fmla="*/ 448 h 487"/>
                  <a:gd name="T72" fmla="*/ 67 w 116"/>
                  <a:gd name="T73" fmla="*/ 461 h 487"/>
                  <a:gd name="T74" fmla="*/ 87 w 116"/>
                  <a:gd name="T75" fmla="*/ 477 h 487"/>
                  <a:gd name="T76" fmla="*/ 112 w 116"/>
                  <a:gd name="T77" fmla="*/ 485 h 487"/>
                  <a:gd name="T78" fmla="*/ 116 w 116"/>
                  <a:gd name="T79" fmla="*/ 487 h 487"/>
                  <a:gd name="T80" fmla="*/ 116 w 116"/>
                  <a:gd name="T81" fmla="*/ 481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 h="487">
                    <a:moveTo>
                      <a:pt x="112" y="481"/>
                    </a:moveTo>
                    <a:lnTo>
                      <a:pt x="112" y="481"/>
                    </a:lnTo>
                    <a:lnTo>
                      <a:pt x="114" y="477"/>
                    </a:lnTo>
                    <a:lnTo>
                      <a:pt x="114" y="477"/>
                    </a:lnTo>
                    <a:lnTo>
                      <a:pt x="101" y="475"/>
                    </a:lnTo>
                    <a:lnTo>
                      <a:pt x="91" y="469"/>
                    </a:lnTo>
                    <a:lnTo>
                      <a:pt x="81" y="463"/>
                    </a:lnTo>
                    <a:lnTo>
                      <a:pt x="73" y="455"/>
                    </a:lnTo>
                    <a:lnTo>
                      <a:pt x="73" y="455"/>
                    </a:lnTo>
                    <a:lnTo>
                      <a:pt x="59" y="438"/>
                    </a:lnTo>
                    <a:lnTo>
                      <a:pt x="47" y="418"/>
                    </a:lnTo>
                    <a:lnTo>
                      <a:pt x="35" y="396"/>
                    </a:lnTo>
                    <a:lnTo>
                      <a:pt x="25" y="370"/>
                    </a:lnTo>
                    <a:lnTo>
                      <a:pt x="19" y="339"/>
                    </a:lnTo>
                    <a:lnTo>
                      <a:pt x="12" y="309"/>
                    </a:lnTo>
                    <a:lnTo>
                      <a:pt x="8" y="277"/>
                    </a:lnTo>
                    <a:lnTo>
                      <a:pt x="8" y="242"/>
                    </a:lnTo>
                    <a:lnTo>
                      <a:pt x="8" y="242"/>
                    </a:lnTo>
                    <a:lnTo>
                      <a:pt x="10" y="198"/>
                    </a:lnTo>
                    <a:lnTo>
                      <a:pt x="17" y="155"/>
                    </a:lnTo>
                    <a:lnTo>
                      <a:pt x="25" y="117"/>
                    </a:lnTo>
                    <a:lnTo>
                      <a:pt x="39" y="83"/>
                    </a:lnTo>
                    <a:lnTo>
                      <a:pt x="39" y="83"/>
                    </a:lnTo>
                    <a:lnTo>
                      <a:pt x="47" y="66"/>
                    </a:lnTo>
                    <a:lnTo>
                      <a:pt x="55" y="52"/>
                    </a:lnTo>
                    <a:lnTo>
                      <a:pt x="73" y="30"/>
                    </a:lnTo>
                    <a:lnTo>
                      <a:pt x="73" y="30"/>
                    </a:lnTo>
                    <a:lnTo>
                      <a:pt x="81" y="22"/>
                    </a:lnTo>
                    <a:lnTo>
                      <a:pt x="91" y="16"/>
                    </a:lnTo>
                    <a:lnTo>
                      <a:pt x="101" y="10"/>
                    </a:lnTo>
                    <a:lnTo>
                      <a:pt x="112" y="8"/>
                    </a:lnTo>
                    <a:lnTo>
                      <a:pt x="112" y="8"/>
                    </a:lnTo>
                    <a:lnTo>
                      <a:pt x="112" y="4"/>
                    </a:lnTo>
                    <a:lnTo>
                      <a:pt x="112" y="4"/>
                    </a:lnTo>
                    <a:lnTo>
                      <a:pt x="107" y="4"/>
                    </a:lnTo>
                    <a:lnTo>
                      <a:pt x="107" y="4"/>
                    </a:lnTo>
                    <a:lnTo>
                      <a:pt x="107" y="481"/>
                    </a:lnTo>
                    <a:lnTo>
                      <a:pt x="107" y="481"/>
                    </a:lnTo>
                    <a:lnTo>
                      <a:pt x="112" y="481"/>
                    </a:lnTo>
                    <a:lnTo>
                      <a:pt x="112" y="481"/>
                    </a:lnTo>
                    <a:lnTo>
                      <a:pt x="114" y="477"/>
                    </a:lnTo>
                    <a:lnTo>
                      <a:pt x="114" y="477"/>
                    </a:lnTo>
                    <a:lnTo>
                      <a:pt x="112" y="481"/>
                    </a:lnTo>
                    <a:lnTo>
                      <a:pt x="112" y="481"/>
                    </a:lnTo>
                    <a:lnTo>
                      <a:pt x="116" y="481"/>
                    </a:lnTo>
                    <a:lnTo>
                      <a:pt x="116" y="481"/>
                    </a:lnTo>
                    <a:lnTo>
                      <a:pt x="116" y="0"/>
                    </a:lnTo>
                    <a:lnTo>
                      <a:pt x="116" y="0"/>
                    </a:lnTo>
                    <a:lnTo>
                      <a:pt x="112" y="0"/>
                    </a:lnTo>
                    <a:lnTo>
                      <a:pt x="112" y="0"/>
                    </a:lnTo>
                    <a:lnTo>
                      <a:pt x="99" y="2"/>
                    </a:lnTo>
                    <a:lnTo>
                      <a:pt x="87" y="8"/>
                    </a:lnTo>
                    <a:lnTo>
                      <a:pt x="75" y="16"/>
                    </a:lnTo>
                    <a:lnTo>
                      <a:pt x="67" y="26"/>
                    </a:lnTo>
                    <a:lnTo>
                      <a:pt x="67" y="26"/>
                    </a:lnTo>
                    <a:lnTo>
                      <a:pt x="51" y="42"/>
                    </a:lnTo>
                    <a:lnTo>
                      <a:pt x="39" y="64"/>
                    </a:lnTo>
                    <a:lnTo>
                      <a:pt x="27" y="87"/>
                    </a:lnTo>
                    <a:lnTo>
                      <a:pt x="19" y="115"/>
                    </a:lnTo>
                    <a:lnTo>
                      <a:pt x="10" y="143"/>
                    </a:lnTo>
                    <a:lnTo>
                      <a:pt x="4" y="176"/>
                    </a:lnTo>
                    <a:lnTo>
                      <a:pt x="0" y="208"/>
                    </a:lnTo>
                    <a:lnTo>
                      <a:pt x="0" y="242"/>
                    </a:lnTo>
                    <a:lnTo>
                      <a:pt x="0" y="242"/>
                    </a:lnTo>
                    <a:lnTo>
                      <a:pt x="2" y="289"/>
                    </a:lnTo>
                    <a:lnTo>
                      <a:pt x="8" y="331"/>
                    </a:lnTo>
                    <a:lnTo>
                      <a:pt x="19" y="372"/>
                    </a:lnTo>
                    <a:lnTo>
                      <a:pt x="25" y="390"/>
                    </a:lnTo>
                    <a:lnTo>
                      <a:pt x="33" y="406"/>
                    </a:lnTo>
                    <a:lnTo>
                      <a:pt x="33" y="406"/>
                    </a:lnTo>
                    <a:lnTo>
                      <a:pt x="47" y="436"/>
                    </a:lnTo>
                    <a:lnTo>
                      <a:pt x="57" y="448"/>
                    </a:lnTo>
                    <a:lnTo>
                      <a:pt x="67" y="461"/>
                    </a:lnTo>
                    <a:lnTo>
                      <a:pt x="67" y="461"/>
                    </a:lnTo>
                    <a:lnTo>
                      <a:pt x="75" y="469"/>
                    </a:lnTo>
                    <a:lnTo>
                      <a:pt x="87" y="477"/>
                    </a:lnTo>
                    <a:lnTo>
                      <a:pt x="99" y="483"/>
                    </a:lnTo>
                    <a:lnTo>
                      <a:pt x="112" y="485"/>
                    </a:lnTo>
                    <a:lnTo>
                      <a:pt x="112" y="485"/>
                    </a:lnTo>
                    <a:lnTo>
                      <a:pt x="116" y="487"/>
                    </a:lnTo>
                    <a:lnTo>
                      <a:pt x="116" y="487"/>
                    </a:lnTo>
                    <a:lnTo>
                      <a:pt x="116" y="481"/>
                    </a:lnTo>
                    <a:lnTo>
                      <a:pt x="112" y="481"/>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3" name="Freeform 179">
                <a:extLst>
                  <a:ext uri="{FF2B5EF4-FFF2-40B4-BE49-F238E27FC236}">
                    <a16:creationId xmlns:a16="http://schemas.microsoft.com/office/drawing/2014/main" id="{465B8315-2C36-468C-B60F-CE05FD8151EF}"/>
                  </a:ext>
                </a:extLst>
              </p:cNvPr>
              <p:cNvSpPr>
                <a:spLocks/>
              </p:cNvSpPr>
              <p:nvPr/>
            </p:nvSpPr>
            <p:spPr bwMode="auto">
              <a:xfrm>
                <a:off x="15244" y="5622"/>
                <a:ext cx="30" cy="479"/>
              </a:xfrm>
              <a:custGeom>
                <a:avLst/>
                <a:gdLst>
                  <a:gd name="T0" fmla="*/ 0 w 30"/>
                  <a:gd name="T1" fmla="*/ 0 h 479"/>
                  <a:gd name="T2" fmla="*/ 30 w 30"/>
                  <a:gd name="T3" fmla="*/ 0 h 479"/>
                  <a:gd name="T4" fmla="*/ 30 w 30"/>
                  <a:gd name="T5" fmla="*/ 479 h 479"/>
                  <a:gd name="T6" fmla="*/ 0 w 30"/>
                  <a:gd name="T7" fmla="*/ 479 h 479"/>
                  <a:gd name="T8" fmla="*/ 0 w 30"/>
                  <a:gd name="T9" fmla="*/ 0 h 479"/>
                  <a:gd name="T10" fmla="*/ 0 w 30"/>
                  <a:gd name="T11" fmla="*/ 0 h 479"/>
                </a:gdLst>
                <a:ahLst/>
                <a:cxnLst>
                  <a:cxn ang="0">
                    <a:pos x="T0" y="T1"/>
                  </a:cxn>
                  <a:cxn ang="0">
                    <a:pos x="T2" y="T3"/>
                  </a:cxn>
                  <a:cxn ang="0">
                    <a:pos x="T4" y="T5"/>
                  </a:cxn>
                  <a:cxn ang="0">
                    <a:pos x="T6" y="T7"/>
                  </a:cxn>
                  <a:cxn ang="0">
                    <a:pos x="T8" y="T9"/>
                  </a:cxn>
                  <a:cxn ang="0">
                    <a:pos x="T10" y="T11"/>
                  </a:cxn>
                </a:cxnLst>
                <a:rect l="0" t="0" r="r" b="b"/>
                <a:pathLst>
                  <a:path w="30" h="479">
                    <a:moveTo>
                      <a:pt x="0" y="0"/>
                    </a:moveTo>
                    <a:lnTo>
                      <a:pt x="30" y="0"/>
                    </a:lnTo>
                    <a:lnTo>
                      <a:pt x="30" y="479"/>
                    </a:lnTo>
                    <a:lnTo>
                      <a:pt x="0" y="479"/>
                    </a:lnTo>
                    <a:lnTo>
                      <a:pt x="0" y="0"/>
                    </a:lnTo>
                    <a:lnTo>
                      <a:pt x="0" y="0"/>
                    </a:lnTo>
                    <a:close/>
                  </a:path>
                </a:pathLst>
              </a:custGeom>
              <a:solidFill>
                <a:srgbClr val="599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4" name="Freeform 180">
                <a:extLst>
                  <a:ext uri="{FF2B5EF4-FFF2-40B4-BE49-F238E27FC236}">
                    <a16:creationId xmlns:a16="http://schemas.microsoft.com/office/drawing/2014/main" id="{6BA26A31-5DAA-4961-B933-EA46E918ED2D}"/>
                  </a:ext>
                </a:extLst>
              </p:cNvPr>
              <p:cNvSpPr>
                <a:spLocks/>
              </p:cNvSpPr>
              <p:nvPr/>
            </p:nvSpPr>
            <p:spPr bwMode="auto">
              <a:xfrm>
                <a:off x="15240" y="5618"/>
                <a:ext cx="38" cy="487"/>
              </a:xfrm>
              <a:custGeom>
                <a:avLst/>
                <a:gdLst>
                  <a:gd name="T0" fmla="*/ 4 w 38"/>
                  <a:gd name="T1" fmla="*/ 4 h 487"/>
                  <a:gd name="T2" fmla="*/ 0 w 38"/>
                  <a:gd name="T3" fmla="*/ 4 h 487"/>
                  <a:gd name="T4" fmla="*/ 0 w 38"/>
                  <a:gd name="T5" fmla="*/ 487 h 487"/>
                  <a:gd name="T6" fmla="*/ 38 w 38"/>
                  <a:gd name="T7" fmla="*/ 487 h 487"/>
                  <a:gd name="T8" fmla="*/ 38 w 38"/>
                  <a:gd name="T9" fmla="*/ 0 h 487"/>
                  <a:gd name="T10" fmla="*/ 0 w 38"/>
                  <a:gd name="T11" fmla="*/ 0 h 487"/>
                  <a:gd name="T12" fmla="*/ 0 w 38"/>
                  <a:gd name="T13" fmla="*/ 4 h 487"/>
                  <a:gd name="T14" fmla="*/ 4 w 38"/>
                  <a:gd name="T15" fmla="*/ 4 h 487"/>
                  <a:gd name="T16" fmla="*/ 4 w 38"/>
                  <a:gd name="T17" fmla="*/ 8 h 487"/>
                  <a:gd name="T18" fmla="*/ 30 w 38"/>
                  <a:gd name="T19" fmla="*/ 8 h 487"/>
                  <a:gd name="T20" fmla="*/ 30 w 38"/>
                  <a:gd name="T21" fmla="*/ 479 h 487"/>
                  <a:gd name="T22" fmla="*/ 8 w 38"/>
                  <a:gd name="T23" fmla="*/ 479 h 487"/>
                  <a:gd name="T24" fmla="*/ 8 w 38"/>
                  <a:gd name="T25" fmla="*/ 4 h 487"/>
                  <a:gd name="T26" fmla="*/ 4 w 38"/>
                  <a:gd name="T27" fmla="*/ 4 h 487"/>
                  <a:gd name="T28" fmla="*/ 4 w 38"/>
                  <a:gd name="T29" fmla="*/ 8 h 487"/>
                  <a:gd name="T30" fmla="*/ 4 w 38"/>
                  <a:gd name="T31" fmla="*/ 4 h 487"/>
                  <a:gd name="T32" fmla="*/ 4 w 38"/>
                  <a:gd name="T33" fmla="*/ 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87">
                    <a:moveTo>
                      <a:pt x="4" y="4"/>
                    </a:moveTo>
                    <a:lnTo>
                      <a:pt x="0" y="4"/>
                    </a:lnTo>
                    <a:lnTo>
                      <a:pt x="0" y="487"/>
                    </a:lnTo>
                    <a:lnTo>
                      <a:pt x="38" y="487"/>
                    </a:lnTo>
                    <a:lnTo>
                      <a:pt x="38" y="0"/>
                    </a:lnTo>
                    <a:lnTo>
                      <a:pt x="0" y="0"/>
                    </a:lnTo>
                    <a:lnTo>
                      <a:pt x="0" y="4"/>
                    </a:lnTo>
                    <a:lnTo>
                      <a:pt x="4" y="4"/>
                    </a:lnTo>
                    <a:lnTo>
                      <a:pt x="4" y="8"/>
                    </a:lnTo>
                    <a:lnTo>
                      <a:pt x="30" y="8"/>
                    </a:lnTo>
                    <a:lnTo>
                      <a:pt x="30" y="479"/>
                    </a:lnTo>
                    <a:lnTo>
                      <a:pt x="8" y="479"/>
                    </a:lnTo>
                    <a:lnTo>
                      <a:pt x="8" y="4"/>
                    </a:lnTo>
                    <a:lnTo>
                      <a:pt x="4" y="4"/>
                    </a:lnTo>
                    <a:lnTo>
                      <a:pt x="4" y="8"/>
                    </a:lnTo>
                    <a:lnTo>
                      <a:pt x="4" y="4"/>
                    </a:lnTo>
                    <a:lnTo>
                      <a:pt x="4" y="4"/>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5" name="Freeform 181">
                <a:extLst>
                  <a:ext uri="{FF2B5EF4-FFF2-40B4-BE49-F238E27FC236}">
                    <a16:creationId xmlns:a16="http://schemas.microsoft.com/office/drawing/2014/main" id="{43DE33D7-BB6D-4214-BD96-A929ECEFBC42}"/>
                  </a:ext>
                </a:extLst>
              </p:cNvPr>
              <p:cNvSpPr>
                <a:spLocks/>
              </p:cNvSpPr>
              <p:nvPr/>
            </p:nvSpPr>
            <p:spPr bwMode="auto">
              <a:xfrm>
                <a:off x="15709" y="5278"/>
                <a:ext cx="181" cy="83"/>
              </a:xfrm>
              <a:custGeom>
                <a:avLst/>
                <a:gdLst>
                  <a:gd name="T0" fmla="*/ 0 w 181"/>
                  <a:gd name="T1" fmla="*/ 0 h 83"/>
                  <a:gd name="T2" fmla="*/ 181 w 181"/>
                  <a:gd name="T3" fmla="*/ 0 h 83"/>
                  <a:gd name="T4" fmla="*/ 181 w 181"/>
                  <a:gd name="T5" fmla="*/ 83 h 83"/>
                  <a:gd name="T6" fmla="*/ 0 w 181"/>
                  <a:gd name="T7" fmla="*/ 83 h 83"/>
                  <a:gd name="T8" fmla="*/ 0 w 181"/>
                  <a:gd name="T9" fmla="*/ 0 h 83"/>
                  <a:gd name="T10" fmla="*/ 0 w 181"/>
                  <a:gd name="T11" fmla="*/ 0 h 83"/>
                </a:gdLst>
                <a:ahLst/>
                <a:cxnLst>
                  <a:cxn ang="0">
                    <a:pos x="T0" y="T1"/>
                  </a:cxn>
                  <a:cxn ang="0">
                    <a:pos x="T2" y="T3"/>
                  </a:cxn>
                  <a:cxn ang="0">
                    <a:pos x="T4" y="T5"/>
                  </a:cxn>
                  <a:cxn ang="0">
                    <a:pos x="T6" y="T7"/>
                  </a:cxn>
                  <a:cxn ang="0">
                    <a:pos x="T8" y="T9"/>
                  </a:cxn>
                  <a:cxn ang="0">
                    <a:pos x="T10" y="T11"/>
                  </a:cxn>
                </a:cxnLst>
                <a:rect l="0" t="0" r="r" b="b"/>
                <a:pathLst>
                  <a:path w="181" h="83">
                    <a:moveTo>
                      <a:pt x="0" y="0"/>
                    </a:moveTo>
                    <a:lnTo>
                      <a:pt x="181" y="0"/>
                    </a:lnTo>
                    <a:lnTo>
                      <a:pt x="181" y="83"/>
                    </a:lnTo>
                    <a:lnTo>
                      <a:pt x="0" y="83"/>
                    </a:lnTo>
                    <a:lnTo>
                      <a:pt x="0" y="0"/>
                    </a:lnTo>
                    <a:lnTo>
                      <a:pt x="0"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6" name="Freeform 182">
                <a:extLst>
                  <a:ext uri="{FF2B5EF4-FFF2-40B4-BE49-F238E27FC236}">
                    <a16:creationId xmlns:a16="http://schemas.microsoft.com/office/drawing/2014/main" id="{BEFB551D-C7FA-4C05-988C-BA6CFBB2FD05}"/>
                  </a:ext>
                </a:extLst>
              </p:cNvPr>
              <p:cNvSpPr>
                <a:spLocks/>
              </p:cNvSpPr>
              <p:nvPr/>
            </p:nvSpPr>
            <p:spPr bwMode="auto">
              <a:xfrm>
                <a:off x="15704" y="5274"/>
                <a:ext cx="190" cy="91"/>
              </a:xfrm>
              <a:custGeom>
                <a:avLst/>
                <a:gdLst>
                  <a:gd name="T0" fmla="*/ 5 w 190"/>
                  <a:gd name="T1" fmla="*/ 4 h 91"/>
                  <a:gd name="T2" fmla="*/ 0 w 190"/>
                  <a:gd name="T3" fmla="*/ 4 h 91"/>
                  <a:gd name="T4" fmla="*/ 0 w 190"/>
                  <a:gd name="T5" fmla="*/ 91 h 91"/>
                  <a:gd name="T6" fmla="*/ 190 w 190"/>
                  <a:gd name="T7" fmla="*/ 91 h 91"/>
                  <a:gd name="T8" fmla="*/ 190 w 190"/>
                  <a:gd name="T9" fmla="*/ 0 h 91"/>
                  <a:gd name="T10" fmla="*/ 0 w 190"/>
                  <a:gd name="T11" fmla="*/ 0 h 91"/>
                  <a:gd name="T12" fmla="*/ 0 w 190"/>
                  <a:gd name="T13" fmla="*/ 4 h 91"/>
                  <a:gd name="T14" fmla="*/ 5 w 190"/>
                  <a:gd name="T15" fmla="*/ 4 h 91"/>
                  <a:gd name="T16" fmla="*/ 5 w 190"/>
                  <a:gd name="T17" fmla="*/ 8 h 91"/>
                  <a:gd name="T18" fmla="*/ 182 w 190"/>
                  <a:gd name="T19" fmla="*/ 8 h 91"/>
                  <a:gd name="T20" fmla="*/ 182 w 190"/>
                  <a:gd name="T21" fmla="*/ 83 h 91"/>
                  <a:gd name="T22" fmla="*/ 9 w 190"/>
                  <a:gd name="T23" fmla="*/ 83 h 91"/>
                  <a:gd name="T24" fmla="*/ 9 w 190"/>
                  <a:gd name="T25" fmla="*/ 4 h 91"/>
                  <a:gd name="T26" fmla="*/ 5 w 190"/>
                  <a:gd name="T27" fmla="*/ 4 h 91"/>
                  <a:gd name="T28" fmla="*/ 5 w 190"/>
                  <a:gd name="T29" fmla="*/ 8 h 91"/>
                  <a:gd name="T30" fmla="*/ 5 w 190"/>
                  <a:gd name="T31" fmla="*/ 4 h 91"/>
                  <a:gd name="T32" fmla="*/ 5 w 190"/>
                  <a:gd name="T33" fmla="*/ 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0" h="91">
                    <a:moveTo>
                      <a:pt x="5" y="4"/>
                    </a:moveTo>
                    <a:lnTo>
                      <a:pt x="0" y="4"/>
                    </a:lnTo>
                    <a:lnTo>
                      <a:pt x="0" y="91"/>
                    </a:lnTo>
                    <a:lnTo>
                      <a:pt x="190" y="91"/>
                    </a:lnTo>
                    <a:lnTo>
                      <a:pt x="190" y="0"/>
                    </a:lnTo>
                    <a:lnTo>
                      <a:pt x="0" y="0"/>
                    </a:lnTo>
                    <a:lnTo>
                      <a:pt x="0" y="4"/>
                    </a:lnTo>
                    <a:lnTo>
                      <a:pt x="5" y="4"/>
                    </a:lnTo>
                    <a:lnTo>
                      <a:pt x="5" y="8"/>
                    </a:lnTo>
                    <a:lnTo>
                      <a:pt x="182" y="8"/>
                    </a:lnTo>
                    <a:lnTo>
                      <a:pt x="182" y="83"/>
                    </a:lnTo>
                    <a:lnTo>
                      <a:pt x="9" y="83"/>
                    </a:lnTo>
                    <a:lnTo>
                      <a:pt x="9" y="4"/>
                    </a:lnTo>
                    <a:lnTo>
                      <a:pt x="5" y="4"/>
                    </a:lnTo>
                    <a:lnTo>
                      <a:pt x="5" y="8"/>
                    </a:lnTo>
                    <a:lnTo>
                      <a:pt x="5" y="4"/>
                    </a:lnTo>
                    <a:lnTo>
                      <a:pt x="5"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7" name="Freeform 183">
                <a:extLst>
                  <a:ext uri="{FF2B5EF4-FFF2-40B4-BE49-F238E27FC236}">
                    <a16:creationId xmlns:a16="http://schemas.microsoft.com/office/drawing/2014/main" id="{603F03ED-9934-413E-A1B8-6E7D7C2BC13B}"/>
                  </a:ext>
                </a:extLst>
              </p:cNvPr>
              <p:cNvSpPr>
                <a:spLocks/>
              </p:cNvSpPr>
              <p:nvPr/>
            </p:nvSpPr>
            <p:spPr bwMode="auto">
              <a:xfrm>
                <a:off x="15709" y="6362"/>
                <a:ext cx="173" cy="80"/>
              </a:xfrm>
              <a:custGeom>
                <a:avLst/>
                <a:gdLst>
                  <a:gd name="T0" fmla="*/ 0 w 173"/>
                  <a:gd name="T1" fmla="*/ 0 h 80"/>
                  <a:gd name="T2" fmla="*/ 173 w 173"/>
                  <a:gd name="T3" fmla="*/ 0 h 80"/>
                  <a:gd name="T4" fmla="*/ 173 w 173"/>
                  <a:gd name="T5" fmla="*/ 80 h 80"/>
                  <a:gd name="T6" fmla="*/ 0 w 173"/>
                  <a:gd name="T7" fmla="*/ 80 h 80"/>
                  <a:gd name="T8" fmla="*/ 0 w 173"/>
                  <a:gd name="T9" fmla="*/ 0 h 80"/>
                  <a:gd name="T10" fmla="*/ 0 w 173"/>
                  <a:gd name="T11" fmla="*/ 0 h 80"/>
                </a:gdLst>
                <a:ahLst/>
                <a:cxnLst>
                  <a:cxn ang="0">
                    <a:pos x="T0" y="T1"/>
                  </a:cxn>
                  <a:cxn ang="0">
                    <a:pos x="T2" y="T3"/>
                  </a:cxn>
                  <a:cxn ang="0">
                    <a:pos x="T4" y="T5"/>
                  </a:cxn>
                  <a:cxn ang="0">
                    <a:pos x="T6" y="T7"/>
                  </a:cxn>
                  <a:cxn ang="0">
                    <a:pos x="T8" y="T9"/>
                  </a:cxn>
                  <a:cxn ang="0">
                    <a:pos x="T10" y="T11"/>
                  </a:cxn>
                </a:cxnLst>
                <a:rect l="0" t="0" r="r" b="b"/>
                <a:pathLst>
                  <a:path w="173" h="80">
                    <a:moveTo>
                      <a:pt x="0" y="0"/>
                    </a:moveTo>
                    <a:lnTo>
                      <a:pt x="173" y="0"/>
                    </a:lnTo>
                    <a:lnTo>
                      <a:pt x="173" y="80"/>
                    </a:lnTo>
                    <a:lnTo>
                      <a:pt x="0" y="80"/>
                    </a:lnTo>
                    <a:lnTo>
                      <a:pt x="0" y="0"/>
                    </a:lnTo>
                    <a:lnTo>
                      <a:pt x="0"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8" name="Freeform 184">
                <a:extLst>
                  <a:ext uri="{FF2B5EF4-FFF2-40B4-BE49-F238E27FC236}">
                    <a16:creationId xmlns:a16="http://schemas.microsoft.com/office/drawing/2014/main" id="{235314AF-1573-4DD4-A382-7882A4CE6EC0}"/>
                  </a:ext>
                </a:extLst>
              </p:cNvPr>
              <p:cNvSpPr>
                <a:spLocks/>
              </p:cNvSpPr>
              <p:nvPr/>
            </p:nvSpPr>
            <p:spPr bwMode="auto">
              <a:xfrm>
                <a:off x="15704" y="6357"/>
                <a:ext cx="182" cy="89"/>
              </a:xfrm>
              <a:custGeom>
                <a:avLst/>
                <a:gdLst>
                  <a:gd name="T0" fmla="*/ 5 w 182"/>
                  <a:gd name="T1" fmla="*/ 5 h 89"/>
                  <a:gd name="T2" fmla="*/ 0 w 182"/>
                  <a:gd name="T3" fmla="*/ 5 h 89"/>
                  <a:gd name="T4" fmla="*/ 0 w 182"/>
                  <a:gd name="T5" fmla="*/ 89 h 89"/>
                  <a:gd name="T6" fmla="*/ 182 w 182"/>
                  <a:gd name="T7" fmla="*/ 89 h 89"/>
                  <a:gd name="T8" fmla="*/ 182 w 182"/>
                  <a:gd name="T9" fmla="*/ 0 h 89"/>
                  <a:gd name="T10" fmla="*/ 0 w 182"/>
                  <a:gd name="T11" fmla="*/ 0 h 89"/>
                  <a:gd name="T12" fmla="*/ 0 w 182"/>
                  <a:gd name="T13" fmla="*/ 5 h 89"/>
                  <a:gd name="T14" fmla="*/ 5 w 182"/>
                  <a:gd name="T15" fmla="*/ 5 h 89"/>
                  <a:gd name="T16" fmla="*/ 5 w 182"/>
                  <a:gd name="T17" fmla="*/ 9 h 89"/>
                  <a:gd name="T18" fmla="*/ 174 w 182"/>
                  <a:gd name="T19" fmla="*/ 9 h 89"/>
                  <a:gd name="T20" fmla="*/ 174 w 182"/>
                  <a:gd name="T21" fmla="*/ 81 h 89"/>
                  <a:gd name="T22" fmla="*/ 9 w 182"/>
                  <a:gd name="T23" fmla="*/ 81 h 89"/>
                  <a:gd name="T24" fmla="*/ 9 w 182"/>
                  <a:gd name="T25" fmla="*/ 5 h 89"/>
                  <a:gd name="T26" fmla="*/ 5 w 182"/>
                  <a:gd name="T27" fmla="*/ 5 h 89"/>
                  <a:gd name="T28" fmla="*/ 5 w 182"/>
                  <a:gd name="T29" fmla="*/ 9 h 89"/>
                  <a:gd name="T30" fmla="*/ 5 w 182"/>
                  <a:gd name="T31" fmla="*/ 5 h 89"/>
                  <a:gd name="T32" fmla="*/ 5 w 182"/>
                  <a:gd name="T33" fmla="*/ 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89">
                    <a:moveTo>
                      <a:pt x="5" y="5"/>
                    </a:moveTo>
                    <a:lnTo>
                      <a:pt x="0" y="5"/>
                    </a:lnTo>
                    <a:lnTo>
                      <a:pt x="0" y="89"/>
                    </a:lnTo>
                    <a:lnTo>
                      <a:pt x="182" y="89"/>
                    </a:lnTo>
                    <a:lnTo>
                      <a:pt x="182" y="0"/>
                    </a:lnTo>
                    <a:lnTo>
                      <a:pt x="0" y="0"/>
                    </a:lnTo>
                    <a:lnTo>
                      <a:pt x="0" y="5"/>
                    </a:lnTo>
                    <a:lnTo>
                      <a:pt x="5" y="5"/>
                    </a:lnTo>
                    <a:lnTo>
                      <a:pt x="5" y="9"/>
                    </a:lnTo>
                    <a:lnTo>
                      <a:pt x="174" y="9"/>
                    </a:lnTo>
                    <a:lnTo>
                      <a:pt x="174" y="81"/>
                    </a:lnTo>
                    <a:lnTo>
                      <a:pt x="9" y="81"/>
                    </a:lnTo>
                    <a:lnTo>
                      <a:pt x="9" y="5"/>
                    </a:lnTo>
                    <a:lnTo>
                      <a:pt x="5" y="5"/>
                    </a:lnTo>
                    <a:lnTo>
                      <a:pt x="5" y="9"/>
                    </a:lnTo>
                    <a:lnTo>
                      <a:pt x="5" y="5"/>
                    </a:lnTo>
                    <a:lnTo>
                      <a:pt x="5" y="5"/>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9" name="Freeform 185">
                <a:extLst>
                  <a:ext uri="{FF2B5EF4-FFF2-40B4-BE49-F238E27FC236}">
                    <a16:creationId xmlns:a16="http://schemas.microsoft.com/office/drawing/2014/main" id="{A5803235-553A-41B9-B66D-66B9952E026B}"/>
                  </a:ext>
                </a:extLst>
              </p:cNvPr>
              <p:cNvSpPr>
                <a:spLocks/>
              </p:cNvSpPr>
              <p:nvPr/>
            </p:nvSpPr>
            <p:spPr bwMode="auto">
              <a:xfrm>
                <a:off x="15678" y="5278"/>
                <a:ext cx="31" cy="1164"/>
              </a:xfrm>
              <a:custGeom>
                <a:avLst/>
                <a:gdLst>
                  <a:gd name="T0" fmla="*/ 0 w 31"/>
                  <a:gd name="T1" fmla="*/ 0 h 1164"/>
                  <a:gd name="T2" fmla="*/ 31 w 31"/>
                  <a:gd name="T3" fmla="*/ 0 h 1164"/>
                  <a:gd name="T4" fmla="*/ 31 w 31"/>
                  <a:gd name="T5" fmla="*/ 1164 h 1164"/>
                  <a:gd name="T6" fmla="*/ 0 w 31"/>
                  <a:gd name="T7" fmla="*/ 1164 h 1164"/>
                  <a:gd name="T8" fmla="*/ 0 w 31"/>
                  <a:gd name="T9" fmla="*/ 0 h 1164"/>
                  <a:gd name="T10" fmla="*/ 0 w 31"/>
                  <a:gd name="T11" fmla="*/ 0 h 1164"/>
                </a:gdLst>
                <a:ahLst/>
                <a:cxnLst>
                  <a:cxn ang="0">
                    <a:pos x="T0" y="T1"/>
                  </a:cxn>
                  <a:cxn ang="0">
                    <a:pos x="T2" y="T3"/>
                  </a:cxn>
                  <a:cxn ang="0">
                    <a:pos x="T4" y="T5"/>
                  </a:cxn>
                  <a:cxn ang="0">
                    <a:pos x="T6" y="T7"/>
                  </a:cxn>
                  <a:cxn ang="0">
                    <a:pos x="T8" y="T9"/>
                  </a:cxn>
                  <a:cxn ang="0">
                    <a:pos x="T10" y="T11"/>
                  </a:cxn>
                </a:cxnLst>
                <a:rect l="0" t="0" r="r" b="b"/>
                <a:pathLst>
                  <a:path w="31" h="1164">
                    <a:moveTo>
                      <a:pt x="0" y="0"/>
                    </a:moveTo>
                    <a:lnTo>
                      <a:pt x="31" y="0"/>
                    </a:lnTo>
                    <a:lnTo>
                      <a:pt x="31" y="1164"/>
                    </a:lnTo>
                    <a:lnTo>
                      <a:pt x="0" y="1164"/>
                    </a:lnTo>
                    <a:lnTo>
                      <a:pt x="0" y="0"/>
                    </a:lnTo>
                    <a:lnTo>
                      <a:pt x="0" y="0"/>
                    </a:lnTo>
                    <a:close/>
                  </a:path>
                </a:pathLst>
              </a:custGeom>
              <a:solidFill>
                <a:srgbClr val="599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0" name="Freeform 186">
                <a:extLst>
                  <a:ext uri="{FF2B5EF4-FFF2-40B4-BE49-F238E27FC236}">
                    <a16:creationId xmlns:a16="http://schemas.microsoft.com/office/drawing/2014/main" id="{210206E7-B7D4-4757-A00D-2B1A1B13CE80}"/>
                  </a:ext>
                </a:extLst>
              </p:cNvPr>
              <p:cNvSpPr>
                <a:spLocks/>
              </p:cNvSpPr>
              <p:nvPr/>
            </p:nvSpPr>
            <p:spPr bwMode="auto">
              <a:xfrm>
                <a:off x="15674" y="5274"/>
                <a:ext cx="39" cy="1172"/>
              </a:xfrm>
              <a:custGeom>
                <a:avLst/>
                <a:gdLst>
                  <a:gd name="T0" fmla="*/ 4 w 39"/>
                  <a:gd name="T1" fmla="*/ 4 h 1172"/>
                  <a:gd name="T2" fmla="*/ 0 w 39"/>
                  <a:gd name="T3" fmla="*/ 4 h 1172"/>
                  <a:gd name="T4" fmla="*/ 0 w 39"/>
                  <a:gd name="T5" fmla="*/ 1172 h 1172"/>
                  <a:gd name="T6" fmla="*/ 39 w 39"/>
                  <a:gd name="T7" fmla="*/ 1172 h 1172"/>
                  <a:gd name="T8" fmla="*/ 39 w 39"/>
                  <a:gd name="T9" fmla="*/ 0 h 1172"/>
                  <a:gd name="T10" fmla="*/ 0 w 39"/>
                  <a:gd name="T11" fmla="*/ 0 h 1172"/>
                  <a:gd name="T12" fmla="*/ 0 w 39"/>
                  <a:gd name="T13" fmla="*/ 4 h 1172"/>
                  <a:gd name="T14" fmla="*/ 4 w 39"/>
                  <a:gd name="T15" fmla="*/ 4 h 1172"/>
                  <a:gd name="T16" fmla="*/ 4 w 39"/>
                  <a:gd name="T17" fmla="*/ 8 h 1172"/>
                  <a:gd name="T18" fmla="*/ 30 w 39"/>
                  <a:gd name="T19" fmla="*/ 8 h 1172"/>
                  <a:gd name="T20" fmla="*/ 30 w 39"/>
                  <a:gd name="T21" fmla="*/ 1164 h 1172"/>
                  <a:gd name="T22" fmla="*/ 8 w 39"/>
                  <a:gd name="T23" fmla="*/ 1164 h 1172"/>
                  <a:gd name="T24" fmla="*/ 8 w 39"/>
                  <a:gd name="T25" fmla="*/ 4 h 1172"/>
                  <a:gd name="T26" fmla="*/ 4 w 39"/>
                  <a:gd name="T27" fmla="*/ 4 h 1172"/>
                  <a:gd name="T28" fmla="*/ 4 w 39"/>
                  <a:gd name="T29" fmla="*/ 8 h 1172"/>
                  <a:gd name="T30" fmla="*/ 4 w 39"/>
                  <a:gd name="T31" fmla="*/ 4 h 1172"/>
                  <a:gd name="T32" fmla="*/ 4 w 39"/>
                  <a:gd name="T33" fmla="*/ 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1172">
                    <a:moveTo>
                      <a:pt x="4" y="4"/>
                    </a:moveTo>
                    <a:lnTo>
                      <a:pt x="0" y="4"/>
                    </a:lnTo>
                    <a:lnTo>
                      <a:pt x="0" y="1172"/>
                    </a:lnTo>
                    <a:lnTo>
                      <a:pt x="39" y="1172"/>
                    </a:lnTo>
                    <a:lnTo>
                      <a:pt x="39" y="0"/>
                    </a:lnTo>
                    <a:lnTo>
                      <a:pt x="0" y="0"/>
                    </a:lnTo>
                    <a:lnTo>
                      <a:pt x="0" y="4"/>
                    </a:lnTo>
                    <a:lnTo>
                      <a:pt x="4" y="4"/>
                    </a:lnTo>
                    <a:lnTo>
                      <a:pt x="4" y="8"/>
                    </a:lnTo>
                    <a:lnTo>
                      <a:pt x="30" y="8"/>
                    </a:lnTo>
                    <a:lnTo>
                      <a:pt x="30" y="1164"/>
                    </a:lnTo>
                    <a:lnTo>
                      <a:pt x="8" y="1164"/>
                    </a:lnTo>
                    <a:lnTo>
                      <a:pt x="8" y="4"/>
                    </a:lnTo>
                    <a:lnTo>
                      <a:pt x="4" y="4"/>
                    </a:lnTo>
                    <a:lnTo>
                      <a:pt x="4" y="8"/>
                    </a:lnTo>
                    <a:lnTo>
                      <a:pt x="4" y="4"/>
                    </a:lnTo>
                    <a:lnTo>
                      <a:pt x="4" y="4"/>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1" name="Freeform 187">
                <a:extLst>
                  <a:ext uri="{FF2B5EF4-FFF2-40B4-BE49-F238E27FC236}">
                    <a16:creationId xmlns:a16="http://schemas.microsoft.com/office/drawing/2014/main" id="{673FE888-A5BA-4158-A165-A21A07B8B924}"/>
                  </a:ext>
                </a:extLst>
              </p:cNvPr>
              <p:cNvSpPr>
                <a:spLocks/>
              </p:cNvSpPr>
              <p:nvPr/>
            </p:nvSpPr>
            <p:spPr bwMode="auto">
              <a:xfrm>
                <a:off x="15624" y="5527"/>
                <a:ext cx="54" cy="157"/>
              </a:xfrm>
              <a:custGeom>
                <a:avLst/>
                <a:gdLst>
                  <a:gd name="T0" fmla="*/ 0 w 54"/>
                  <a:gd name="T1" fmla="*/ 0 h 157"/>
                  <a:gd name="T2" fmla="*/ 54 w 54"/>
                  <a:gd name="T3" fmla="*/ 0 h 157"/>
                  <a:gd name="T4" fmla="*/ 54 w 54"/>
                  <a:gd name="T5" fmla="*/ 157 h 157"/>
                  <a:gd name="T6" fmla="*/ 0 w 54"/>
                  <a:gd name="T7" fmla="*/ 157 h 157"/>
                  <a:gd name="T8" fmla="*/ 0 w 54"/>
                  <a:gd name="T9" fmla="*/ 0 h 157"/>
                  <a:gd name="T10" fmla="*/ 0 w 54"/>
                  <a:gd name="T11" fmla="*/ 0 h 157"/>
                </a:gdLst>
                <a:ahLst/>
                <a:cxnLst>
                  <a:cxn ang="0">
                    <a:pos x="T0" y="T1"/>
                  </a:cxn>
                  <a:cxn ang="0">
                    <a:pos x="T2" y="T3"/>
                  </a:cxn>
                  <a:cxn ang="0">
                    <a:pos x="T4" y="T5"/>
                  </a:cxn>
                  <a:cxn ang="0">
                    <a:pos x="T6" y="T7"/>
                  </a:cxn>
                  <a:cxn ang="0">
                    <a:pos x="T8" y="T9"/>
                  </a:cxn>
                  <a:cxn ang="0">
                    <a:pos x="T10" y="T11"/>
                  </a:cxn>
                </a:cxnLst>
                <a:rect l="0" t="0" r="r" b="b"/>
                <a:pathLst>
                  <a:path w="54" h="157">
                    <a:moveTo>
                      <a:pt x="0" y="0"/>
                    </a:moveTo>
                    <a:lnTo>
                      <a:pt x="54" y="0"/>
                    </a:lnTo>
                    <a:lnTo>
                      <a:pt x="54" y="157"/>
                    </a:lnTo>
                    <a:lnTo>
                      <a:pt x="0" y="157"/>
                    </a:lnTo>
                    <a:lnTo>
                      <a:pt x="0" y="0"/>
                    </a:lnTo>
                    <a:lnTo>
                      <a:pt x="0" y="0"/>
                    </a:lnTo>
                    <a:close/>
                  </a:path>
                </a:pathLst>
              </a:custGeom>
              <a:solidFill>
                <a:srgbClr val="306F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2" name="Freeform 188">
                <a:extLst>
                  <a:ext uri="{FF2B5EF4-FFF2-40B4-BE49-F238E27FC236}">
                    <a16:creationId xmlns:a16="http://schemas.microsoft.com/office/drawing/2014/main" id="{2DDAC58C-33C0-4384-8B47-E7F89B288C56}"/>
                  </a:ext>
                </a:extLst>
              </p:cNvPr>
              <p:cNvSpPr>
                <a:spLocks/>
              </p:cNvSpPr>
              <p:nvPr/>
            </p:nvSpPr>
            <p:spPr bwMode="auto">
              <a:xfrm>
                <a:off x="15620" y="5523"/>
                <a:ext cx="62" cy="165"/>
              </a:xfrm>
              <a:custGeom>
                <a:avLst/>
                <a:gdLst>
                  <a:gd name="T0" fmla="*/ 4 w 62"/>
                  <a:gd name="T1" fmla="*/ 4 h 165"/>
                  <a:gd name="T2" fmla="*/ 0 w 62"/>
                  <a:gd name="T3" fmla="*/ 4 h 165"/>
                  <a:gd name="T4" fmla="*/ 0 w 62"/>
                  <a:gd name="T5" fmla="*/ 165 h 165"/>
                  <a:gd name="T6" fmla="*/ 62 w 62"/>
                  <a:gd name="T7" fmla="*/ 165 h 165"/>
                  <a:gd name="T8" fmla="*/ 62 w 62"/>
                  <a:gd name="T9" fmla="*/ 0 h 165"/>
                  <a:gd name="T10" fmla="*/ 0 w 62"/>
                  <a:gd name="T11" fmla="*/ 0 h 165"/>
                  <a:gd name="T12" fmla="*/ 0 w 62"/>
                  <a:gd name="T13" fmla="*/ 4 h 165"/>
                  <a:gd name="T14" fmla="*/ 4 w 62"/>
                  <a:gd name="T15" fmla="*/ 4 h 165"/>
                  <a:gd name="T16" fmla="*/ 4 w 62"/>
                  <a:gd name="T17" fmla="*/ 6 h 165"/>
                  <a:gd name="T18" fmla="*/ 54 w 62"/>
                  <a:gd name="T19" fmla="*/ 6 h 165"/>
                  <a:gd name="T20" fmla="*/ 54 w 62"/>
                  <a:gd name="T21" fmla="*/ 157 h 165"/>
                  <a:gd name="T22" fmla="*/ 8 w 62"/>
                  <a:gd name="T23" fmla="*/ 157 h 165"/>
                  <a:gd name="T24" fmla="*/ 8 w 62"/>
                  <a:gd name="T25" fmla="*/ 4 h 165"/>
                  <a:gd name="T26" fmla="*/ 4 w 62"/>
                  <a:gd name="T27" fmla="*/ 4 h 165"/>
                  <a:gd name="T28" fmla="*/ 4 w 62"/>
                  <a:gd name="T29" fmla="*/ 6 h 165"/>
                  <a:gd name="T30" fmla="*/ 4 w 62"/>
                  <a:gd name="T31" fmla="*/ 4 h 165"/>
                  <a:gd name="T32" fmla="*/ 4 w 62"/>
                  <a:gd name="T33" fmla="*/ 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65">
                    <a:moveTo>
                      <a:pt x="4" y="4"/>
                    </a:moveTo>
                    <a:lnTo>
                      <a:pt x="0" y="4"/>
                    </a:lnTo>
                    <a:lnTo>
                      <a:pt x="0" y="165"/>
                    </a:lnTo>
                    <a:lnTo>
                      <a:pt x="62" y="165"/>
                    </a:lnTo>
                    <a:lnTo>
                      <a:pt x="62" y="0"/>
                    </a:lnTo>
                    <a:lnTo>
                      <a:pt x="0" y="0"/>
                    </a:lnTo>
                    <a:lnTo>
                      <a:pt x="0" y="4"/>
                    </a:lnTo>
                    <a:lnTo>
                      <a:pt x="4" y="4"/>
                    </a:lnTo>
                    <a:lnTo>
                      <a:pt x="4" y="6"/>
                    </a:lnTo>
                    <a:lnTo>
                      <a:pt x="54" y="6"/>
                    </a:lnTo>
                    <a:lnTo>
                      <a:pt x="54" y="157"/>
                    </a:lnTo>
                    <a:lnTo>
                      <a:pt x="8" y="157"/>
                    </a:lnTo>
                    <a:lnTo>
                      <a:pt x="8" y="4"/>
                    </a:lnTo>
                    <a:lnTo>
                      <a:pt x="4" y="4"/>
                    </a:lnTo>
                    <a:lnTo>
                      <a:pt x="4" y="6"/>
                    </a:lnTo>
                    <a:lnTo>
                      <a:pt x="4" y="4"/>
                    </a:lnTo>
                    <a:lnTo>
                      <a:pt x="4" y="4"/>
                    </a:lnTo>
                    <a:close/>
                  </a:path>
                </a:pathLst>
              </a:custGeom>
              <a:solidFill>
                <a:srgbClr val="136A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3" name="Freeform 189">
                <a:extLst>
                  <a:ext uri="{FF2B5EF4-FFF2-40B4-BE49-F238E27FC236}">
                    <a16:creationId xmlns:a16="http://schemas.microsoft.com/office/drawing/2014/main" id="{E00AAA2C-0F74-42A0-8659-351AA535447D}"/>
                  </a:ext>
                </a:extLst>
              </p:cNvPr>
              <p:cNvSpPr>
                <a:spLocks/>
              </p:cNvSpPr>
              <p:nvPr/>
            </p:nvSpPr>
            <p:spPr bwMode="auto">
              <a:xfrm>
                <a:off x="15620" y="6036"/>
                <a:ext cx="52" cy="160"/>
              </a:xfrm>
              <a:custGeom>
                <a:avLst/>
                <a:gdLst>
                  <a:gd name="T0" fmla="*/ 0 w 52"/>
                  <a:gd name="T1" fmla="*/ 0 h 160"/>
                  <a:gd name="T2" fmla="*/ 52 w 52"/>
                  <a:gd name="T3" fmla="*/ 0 h 160"/>
                  <a:gd name="T4" fmla="*/ 52 w 52"/>
                  <a:gd name="T5" fmla="*/ 160 h 160"/>
                  <a:gd name="T6" fmla="*/ 0 w 52"/>
                  <a:gd name="T7" fmla="*/ 160 h 160"/>
                  <a:gd name="T8" fmla="*/ 0 w 52"/>
                  <a:gd name="T9" fmla="*/ 0 h 160"/>
                  <a:gd name="T10" fmla="*/ 0 w 52"/>
                  <a:gd name="T11" fmla="*/ 0 h 160"/>
                </a:gdLst>
                <a:ahLst/>
                <a:cxnLst>
                  <a:cxn ang="0">
                    <a:pos x="T0" y="T1"/>
                  </a:cxn>
                  <a:cxn ang="0">
                    <a:pos x="T2" y="T3"/>
                  </a:cxn>
                  <a:cxn ang="0">
                    <a:pos x="T4" y="T5"/>
                  </a:cxn>
                  <a:cxn ang="0">
                    <a:pos x="T6" y="T7"/>
                  </a:cxn>
                  <a:cxn ang="0">
                    <a:pos x="T8" y="T9"/>
                  </a:cxn>
                  <a:cxn ang="0">
                    <a:pos x="T10" y="T11"/>
                  </a:cxn>
                </a:cxnLst>
                <a:rect l="0" t="0" r="r" b="b"/>
                <a:pathLst>
                  <a:path w="52" h="160">
                    <a:moveTo>
                      <a:pt x="0" y="0"/>
                    </a:moveTo>
                    <a:lnTo>
                      <a:pt x="52" y="0"/>
                    </a:lnTo>
                    <a:lnTo>
                      <a:pt x="52" y="160"/>
                    </a:lnTo>
                    <a:lnTo>
                      <a:pt x="0" y="160"/>
                    </a:lnTo>
                    <a:lnTo>
                      <a:pt x="0" y="0"/>
                    </a:lnTo>
                    <a:lnTo>
                      <a:pt x="0" y="0"/>
                    </a:lnTo>
                    <a:close/>
                  </a:path>
                </a:pathLst>
              </a:custGeom>
              <a:solidFill>
                <a:srgbClr val="306F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4" name="Freeform 190">
                <a:extLst>
                  <a:ext uri="{FF2B5EF4-FFF2-40B4-BE49-F238E27FC236}">
                    <a16:creationId xmlns:a16="http://schemas.microsoft.com/office/drawing/2014/main" id="{2B65661B-6241-4A88-B28C-D45EA69FD22E}"/>
                  </a:ext>
                </a:extLst>
              </p:cNvPr>
              <p:cNvSpPr>
                <a:spLocks/>
              </p:cNvSpPr>
              <p:nvPr/>
            </p:nvSpPr>
            <p:spPr bwMode="auto">
              <a:xfrm>
                <a:off x="15616" y="6032"/>
                <a:ext cx="60" cy="168"/>
              </a:xfrm>
              <a:custGeom>
                <a:avLst/>
                <a:gdLst>
                  <a:gd name="T0" fmla="*/ 4 w 60"/>
                  <a:gd name="T1" fmla="*/ 4 h 168"/>
                  <a:gd name="T2" fmla="*/ 0 w 60"/>
                  <a:gd name="T3" fmla="*/ 4 h 168"/>
                  <a:gd name="T4" fmla="*/ 0 w 60"/>
                  <a:gd name="T5" fmla="*/ 168 h 168"/>
                  <a:gd name="T6" fmla="*/ 60 w 60"/>
                  <a:gd name="T7" fmla="*/ 168 h 168"/>
                  <a:gd name="T8" fmla="*/ 60 w 60"/>
                  <a:gd name="T9" fmla="*/ 0 h 168"/>
                  <a:gd name="T10" fmla="*/ 0 w 60"/>
                  <a:gd name="T11" fmla="*/ 0 h 168"/>
                  <a:gd name="T12" fmla="*/ 0 w 60"/>
                  <a:gd name="T13" fmla="*/ 4 h 168"/>
                  <a:gd name="T14" fmla="*/ 4 w 60"/>
                  <a:gd name="T15" fmla="*/ 4 h 168"/>
                  <a:gd name="T16" fmla="*/ 4 w 60"/>
                  <a:gd name="T17" fmla="*/ 8 h 168"/>
                  <a:gd name="T18" fmla="*/ 52 w 60"/>
                  <a:gd name="T19" fmla="*/ 8 h 168"/>
                  <a:gd name="T20" fmla="*/ 52 w 60"/>
                  <a:gd name="T21" fmla="*/ 160 h 168"/>
                  <a:gd name="T22" fmla="*/ 8 w 60"/>
                  <a:gd name="T23" fmla="*/ 160 h 168"/>
                  <a:gd name="T24" fmla="*/ 8 w 60"/>
                  <a:gd name="T25" fmla="*/ 4 h 168"/>
                  <a:gd name="T26" fmla="*/ 4 w 60"/>
                  <a:gd name="T27" fmla="*/ 4 h 168"/>
                  <a:gd name="T28" fmla="*/ 4 w 60"/>
                  <a:gd name="T29" fmla="*/ 8 h 168"/>
                  <a:gd name="T30" fmla="*/ 4 w 60"/>
                  <a:gd name="T31" fmla="*/ 4 h 168"/>
                  <a:gd name="T32" fmla="*/ 4 w 60"/>
                  <a:gd name="T33" fmla="*/ 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68">
                    <a:moveTo>
                      <a:pt x="4" y="4"/>
                    </a:moveTo>
                    <a:lnTo>
                      <a:pt x="0" y="4"/>
                    </a:lnTo>
                    <a:lnTo>
                      <a:pt x="0" y="168"/>
                    </a:lnTo>
                    <a:lnTo>
                      <a:pt x="60" y="168"/>
                    </a:lnTo>
                    <a:lnTo>
                      <a:pt x="60" y="0"/>
                    </a:lnTo>
                    <a:lnTo>
                      <a:pt x="0" y="0"/>
                    </a:lnTo>
                    <a:lnTo>
                      <a:pt x="0" y="4"/>
                    </a:lnTo>
                    <a:lnTo>
                      <a:pt x="4" y="4"/>
                    </a:lnTo>
                    <a:lnTo>
                      <a:pt x="4" y="8"/>
                    </a:lnTo>
                    <a:lnTo>
                      <a:pt x="52" y="8"/>
                    </a:lnTo>
                    <a:lnTo>
                      <a:pt x="52" y="160"/>
                    </a:lnTo>
                    <a:lnTo>
                      <a:pt x="8" y="160"/>
                    </a:lnTo>
                    <a:lnTo>
                      <a:pt x="8" y="4"/>
                    </a:lnTo>
                    <a:lnTo>
                      <a:pt x="4" y="4"/>
                    </a:lnTo>
                    <a:lnTo>
                      <a:pt x="4" y="8"/>
                    </a:lnTo>
                    <a:lnTo>
                      <a:pt x="4" y="4"/>
                    </a:lnTo>
                    <a:lnTo>
                      <a:pt x="4" y="4"/>
                    </a:lnTo>
                    <a:close/>
                  </a:path>
                </a:pathLst>
              </a:custGeom>
              <a:solidFill>
                <a:srgbClr val="136A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5" name="Rectangle 191">
                <a:extLst>
                  <a:ext uri="{FF2B5EF4-FFF2-40B4-BE49-F238E27FC236}">
                    <a16:creationId xmlns:a16="http://schemas.microsoft.com/office/drawing/2014/main" id="{744B950A-2E38-448C-80F6-6C1A25F51090}"/>
                  </a:ext>
                </a:extLst>
              </p:cNvPr>
              <p:cNvSpPr>
                <a:spLocks noChangeArrowheads="1"/>
              </p:cNvSpPr>
              <p:nvPr/>
            </p:nvSpPr>
            <p:spPr bwMode="auto">
              <a:xfrm>
                <a:off x="15622" y="5527"/>
                <a:ext cx="12" cy="157"/>
              </a:xfrm>
              <a:prstGeom prst="rect">
                <a:avLst/>
              </a:prstGeom>
              <a:solidFill>
                <a:srgbClr val="0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6" name="Rectangle 192">
                <a:extLst>
                  <a:ext uri="{FF2B5EF4-FFF2-40B4-BE49-F238E27FC236}">
                    <a16:creationId xmlns:a16="http://schemas.microsoft.com/office/drawing/2014/main" id="{21B9ADE9-18A8-430B-9180-FAC7AB974483}"/>
                  </a:ext>
                </a:extLst>
              </p:cNvPr>
              <p:cNvSpPr>
                <a:spLocks noChangeArrowheads="1"/>
              </p:cNvSpPr>
              <p:nvPr/>
            </p:nvSpPr>
            <p:spPr bwMode="auto">
              <a:xfrm>
                <a:off x="15618" y="6036"/>
                <a:ext cx="12" cy="160"/>
              </a:xfrm>
              <a:prstGeom prst="rect">
                <a:avLst/>
              </a:prstGeom>
              <a:solidFill>
                <a:srgbClr val="0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7" name="Freeform 193">
                <a:extLst>
                  <a:ext uri="{FF2B5EF4-FFF2-40B4-BE49-F238E27FC236}">
                    <a16:creationId xmlns:a16="http://schemas.microsoft.com/office/drawing/2014/main" id="{C88F9467-2E74-402B-9A1D-FAA20CDD3349}"/>
                  </a:ext>
                </a:extLst>
              </p:cNvPr>
              <p:cNvSpPr>
                <a:spLocks/>
              </p:cNvSpPr>
              <p:nvPr/>
            </p:nvSpPr>
            <p:spPr bwMode="auto">
              <a:xfrm>
                <a:off x="14069" y="5381"/>
                <a:ext cx="1547" cy="738"/>
              </a:xfrm>
              <a:custGeom>
                <a:avLst/>
                <a:gdLst>
                  <a:gd name="T0" fmla="*/ 0 w 1547"/>
                  <a:gd name="T1" fmla="*/ 10 h 738"/>
                  <a:gd name="T2" fmla="*/ 1540 w 1547"/>
                  <a:gd name="T3" fmla="*/ 738 h 738"/>
                  <a:gd name="T4" fmla="*/ 1547 w 1547"/>
                  <a:gd name="T5" fmla="*/ 726 h 738"/>
                  <a:gd name="T6" fmla="*/ 6 w 1547"/>
                  <a:gd name="T7" fmla="*/ 0 h 738"/>
                  <a:gd name="T8" fmla="*/ 0 w 1547"/>
                  <a:gd name="T9" fmla="*/ 10 h 738"/>
                </a:gdLst>
                <a:ahLst/>
                <a:cxnLst>
                  <a:cxn ang="0">
                    <a:pos x="T0" y="T1"/>
                  </a:cxn>
                  <a:cxn ang="0">
                    <a:pos x="T2" y="T3"/>
                  </a:cxn>
                  <a:cxn ang="0">
                    <a:pos x="T4" y="T5"/>
                  </a:cxn>
                  <a:cxn ang="0">
                    <a:pos x="T6" y="T7"/>
                  </a:cxn>
                  <a:cxn ang="0">
                    <a:pos x="T8" y="T9"/>
                  </a:cxn>
                </a:cxnLst>
                <a:rect l="0" t="0" r="r" b="b"/>
                <a:pathLst>
                  <a:path w="1547" h="738">
                    <a:moveTo>
                      <a:pt x="0" y="10"/>
                    </a:moveTo>
                    <a:lnTo>
                      <a:pt x="1540" y="738"/>
                    </a:lnTo>
                    <a:lnTo>
                      <a:pt x="1547" y="726"/>
                    </a:lnTo>
                    <a:lnTo>
                      <a:pt x="6" y="0"/>
                    </a:lnTo>
                    <a:lnTo>
                      <a:pt x="0" y="1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8" name="Freeform 194">
                <a:extLst>
                  <a:ext uri="{FF2B5EF4-FFF2-40B4-BE49-F238E27FC236}">
                    <a16:creationId xmlns:a16="http://schemas.microsoft.com/office/drawing/2014/main" id="{55E74179-E1D2-4A9C-BDFA-37CA97BB738E}"/>
                  </a:ext>
                </a:extLst>
              </p:cNvPr>
              <p:cNvSpPr>
                <a:spLocks/>
              </p:cNvSpPr>
              <p:nvPr/>
            </p:nvSpPr>
            <p:spPr bwMode="auto">
              <a:xfrm>
                <a:off x="15609" y="6107"/>
                <a:ext cx="11" cy="8"/>
              </a:xfrm>
              <a:custGeom>
                <a:avLst/>
                <a:gdLst>
                  <a:gd name="T0" fmla="*/ 4 w 11"/>
                  <a:gd name="T1" fmla="*/ 0 h 8"/>
                  <a:gd name="T2" fmla="*/ 11 w 11"/>
                  <a:gd name="T3" fmla="*/ 8 h 8"/>
                  <a:gd name="T4" fmla="*/ 0 w 11"/>
                  <a:gd name="T5" fmla="*/ 8 h 8"/>
                  <a:gd name="T6" fmla="*/ 4 w 11"/>
                  <a:gd name="T7" fmla="*/ 0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lnTo>
                      <a:pt x="11" y="8"/>
                    </a:lnTo>
                    <a:lnTo>
                      <a:pt x="0" y="8"/>
                    </a:lnTo>
                    <a:lnTo>
                      <a:pt x="4" y="0"/>
                    </a:lnTo>
                    <a:lnTo>
                      <a:pt x="4"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9" name="Freeform 195">
                <a:extLst>
                  <a:ext uri="{FF2B5EF4-FFF2-40B4-BE49-F238E27FC236}">
                    <a16:creationId xmlns:a16="http://schemas.microsoft.com/office/drawing/2014/main" id="{DB8ADE7D-8289-4FD2-AFE0-F96ACD6571C7}"/>
                  </a:ext>
                </a:extLst>
              </p:cNvPr>
              <p:cNvSpPr>
                <a:spLocks/>
              </p:cNvSpPr>
              <p:nvPr/>
            </p:nvSpPr>
            <p:spPr bwMode="auto">
              <a:xfrm>
                <a:off x="14071" y="5296"/>
                <a:ext cx="1061" cy="510"/>
              </a:xfrm>
              <a:custGeom>
                <a:avLst/>
                <a:gdLst>
                  <a:gd name="T0" fmla="*/ 0 w 1061"/>
                  <a:gd name="T1" fmla="*/ 10 h 510"/>
                  <a:gd name="T2" fmla="*/ 1057 w 1061"/>
                  <a:gd name="T3" fmla="*/ 510 h 510"/>
                  <a:gd name="T4" fmla="*/ 1061 w 1061"/>
                  <a:gd name="T5" fmla="*/ 498 h 510"/>
                  <a:gd name="T6" fmla="*/ 6 w 1061"/>
                  <a:gd name="T7" fmla="*/ 0 h 510"/>
                  <a:gd name="T8" fmla="*/ 0 w 1061"/>
                  <a:gd name="T9" fmla="*/ 10 h 510"/>
                </a:gdLst>
                <a:ahLst/>
                <a:cxnLst>
                  <a:cxn ang="0">
                    <a:pos x="T0" y="T1"/>
                  </a:cxn>
                  <a:cxn ang="0">
                    <a:pos x="T2" y="T3"/>
                  </a:cxn>
                  <a:cxn ang="0">
                    <a:pos x="T4" y="T5"/>
                  </a:cxn>
                  <a:cxn ang="0">
                    <a:pos x="T6" y="T7"/>
                  </a:cxn>
                  <a:cxn ang="0">
                    <a:pos x="T8" y="T9"/>
                  </a:cxn>
                </a:cxnLst>
                <a:rect l="0" t="0" r="r" b="b"/>
                <a:pathLst>
                  <a:path w="1061" h="510">
                    <a:moveTo>
                      <a:pt x="0" y="10"/>
                    </a:moveTo>
                    <a:lnTo>
                      <a:pt x="1057" y="510"/>
                    </a:lnTo>
                    <a:lnTo>
                      <a:pt x="1061" y="498"/>
                    </a:lnTo>
                    <a:lnTo>
                      <a:pt x="6" y="0"/>
                    </a:lnTo>
                    <a:lnTo>
                      <a:pt x="0" y="1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0" name="Freeform 196">
                <a:extLst>
                  <a:ext uri="{FF2B5EF4-FFF2-40B4-BE49-F238E27FC236}">
                    <a16:creationId xmlns:a16="http://schemas.microsoft.com/office/drawing/2014/main" id="{857BC0F2-7F0B-4391-943A-A7DBFB8A462E}"/>
                  </a:ext>
                </a:extLst>
              </p:cNvPr>
              <p:cNvSpPr>
                <a:spLocks/>
              </p:cNvSpPr>
              <p:nvPr/>
            </p:nvSpPr>
            <p:spPr bwMode="auto">
              <a:xfrm>
                <a:off x="14071" y="5462"/>
                <a:ext cx="1072" cy="516"/>
              </a:xfrm>
              <a:custGeom>
                <a:avLst/>
                <a:gdLst>
                  <a:gd name="T0" fmla="*/ 0 w 1072"/>
                  <a:gd name="T1" fmla="*/ 10 h 516"/>
                  <a:gd name="T2" fmla="*/ 1067 w 1072"/>
                  <a:gd name="T3" fmla="*/ 516 h 516"/>
                  <a:gd name="T4" fmla="*/ 1072 w 1072"/>
                  <a:gd name="T5" fmla="*/ 503 h 516"/>
                  <a:gd name="T6" fmla="*/ 4 w 1072"/>
                  <a:gd name="T7" fmla="*/ 0 h 516"/>
                  <a:gd name="T8" fmla="*/ 0 w 1072"/>
                  <a:gd name="T9" fmla="*/ 10 h 516"/>
                </a:gdLst>
                <a:ahLst/>
                <a:cxnLst>
                  <a:cxn ang="0">
                    <a:pos x="T0" y="T1"/>
                  </a:cxn>
                  <a:cxn ang="0">
                    <a:pos x="T2" y="T3"/>
                  </a:cxn>
                  <a:cxn ang="0">
                    <a:pos x="T4" y="T5"/>
                  </a:cxn>
                  <a:cxn ang="0">
                    <a:pos x="T6" y="T7"/>
                  </a:cxn>
                  <a:cxn ang="0">
                    <a:pos x="T8" y="T9"/>
                  </a:cxn>
                </a:cxnLst>
                <a:rect l="0" t="0" r="r" b="b"/>
                <a:pathLst>
                  <a:path w="1072" h="516">
                    <a:moveTo>
                      <a:pt x="0" y="10"/>
                    </a:moveTo>
                    <a:lnTo>
                      <a:pt x="1067" y="516"/>
                    </a:lnTo>
                    <a:lnTo>
                      <a:pt x="1072" y="503"/>
                    </a:lnTo>
                    <a:lnTo>
                      <a:pt x="4" y="0"/>
                    </a:lnTo>
                    <a:lnTo>
                      <a:pt x="0" y="1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1" name="Freeform 197">
                <a:extLst>
                  <a:ext uri="{FF2B5EF4-FFF2-40B4-BE49-F238E27FC236}">
                    <a16:creationId xmlns:a16="http://schemas.microsoft.com/office/drawing/2014/main" id="{A58FD78F-44DA-4623-BA11-3A495415A613}"/>
                  </a:ext>
                </a:extLst>
              </p:cNvPr>
              <p:cNvSpPr>
                <a:spLocks/>
              </p:cNvSpPr>
              <p:nvPr/>
            </p:nvSpPr>
            <p:spPr bwMode="auto">
              <a:xfrm>
                <a:off x="15126" y="5794"/>
                <a:ext cx="490" cy="323"/>
              </a:xfrm>
              <a:custGeom>
                <a:avLst/>
                <a:gdLst>
                  <a:gd name="T0" fmla="*/ 0 w 490"/>
                  <a:gd name="T1" fmla="*/ 12 h 323"/>
                  <a:gd name="T2" fmla="*/ 483 w 490"/>
                  <a:gd name="T3" fmla="*/ 323 h 323"/>
                  <a:gd name="T4" fmla="*/ 490 w 490"/>
                  <a:gd name="T5" fmla="*/ 313 h 323"/>
                  <a:gd name="T6" fmla="*/ 6 w 490"/>
                  <a:gd name="T7" fmla="*/ 0 h 323"/>
                  <a:gd name="T8" fmla="*/ 0 w 490"/>
                  <a:gd name="T9" fmla="*/ 12 h 323"/>
                </a:gdLst>
                <a:ahLst/>
                <a:cxnLst>
                  <a:cxn ang="0">
                    <a:pos x="T0" y="T1"/>
                  </a:cxn>
                  <a:cxn ang="0">
                    <a:pos x="T2" y="T3"/>
                  </a:cxn>
                  <a:cxn ang="0">
                    <a:pos x="T4" y="T5"/>
                  </a:cxn>
                  <a:cxn ang="0">
                    <a:pos x="T6" y="T7"/>
                  </a:cxn>
                  <a:cxn ang="0">
                    <a:pos x="T8" y="T9"/>
                  </a:cxn>
                </a:cxnLst>
                <a:rect l="0" t="0" r="r" b="b"/>
                <a:pathLst>
                  <a:path w="490" h="323">
                    <a:moveTo>
                      <a:pt x="0" y="12"/>
                    </a:moveTo>
                    <a:lnTo>
                      <a:pt x="483" y="323"/>
                    </a:lnTo>
                    <a:lnTo>
                      <a:pt x="490" y="313"/>
                    </a:lnTo>
                    <a:lnTo>
                      <a:pt x="6" y="0"/>
                    </a:lnTo>
                    <a:lnTo>
                      <a:pt x="0" y="12"/>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2" name="Freeform 198">
                <a:extLst>
                  <a:ext uri="{FF2B5EF4-FFF2-40B4-BE49-F238E27FC236}">
                    <a16:creationId xmlns:a16="http://schemas.microsoft.com/office/drawing/2014/main" id="{9BC6610D-ADDA-4680-9722-D2CDF324EB55}"/>
                  </a:ext>
                </a:extLst>
              </p:cNvPr>
              <p:cNvSpPr>
                <a:spLocks/>
              </p:cNvSpPr>
              <p:nvPr/>
            </p:nvSpPr>
            <p:spPr bwMode="auto">
              <a:xfrm>
                <a:off x="15609" y="6107"/>
                <a:ext cx="11" cy="8"/>
              </a:xfrm>
              <a:custGeom>
                <a:avLst/>
                <a:gdLst>
                  <a:gd name="T0" fmla="*/ 4 w 11"/>
                  <a:gd name="T1" fmla="*/ 0 h 8"/>
                  <a:gd name="T2" fmla="*/ 11 w 11"/>
                  <a:gd name="T3" fmla="*/ 8 h 8"/>
                  <a:gd name="T4" fmla="*/ 0 w 11"/>
                  <a:gd name="T5" fmla="*/ 8 h 8"/>
                  <a:gd name="T6" fmla="*/ 4 w 11"/>
                  <a:gd name="T7" fmla="*/ 0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lnTo>
                      <a:pt x="11" y="8"/>
                    </a:lnTo>
                    <a:lnTo>
                      <a:pt x="0" y="8"/>
                    </a:lnTo>
                    <a:lnTo>
                      <a:pt x="4" y="0"/>
                    </a:lnTo>
                    <a:lnTo>
                      <a:pt x="4"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3" name="Freeform 199">
                <a:extLst>
                  <a:ext uri="{FF2B5EF4-FFF2-40B4-BE49-F238E27FC236}">
                    <a16:creationId xmlns:a16="http://schemas.microsoft.com/office/drawing/2014/main" id="{6DC33E88-E36F-48E1-B520-CDF1AA76D8B8}"/>
                  </a:ext>
                </a:extLst>
              </p:cNvPr>
              <p:cNvSpPr>
                <a:spLocks/>
              </p:cNvSpPr>
              <p:nvPr/>
            </p:nvSpPr>
            <p:spPr bwMode="auto">
              <a:xfrm>
                <a:off x="15147" y="5967"/>
                <a:ext cx="475" cy="154"/>
              </a:xfrm>
              <a:custGeom>
                <a:avLst/>
                <a:gdLst>
                  <a:gd name="T0" fmla="*/ 0 w 475"/>
                  <a:gd name="T1" fmla="*/ 13 h 154"/>
                  <a:gd name="T2" fmla="*/ 471 w 475"/>
                  <a:gd name="T3" fmla="*/ 154 h 154"/>
                  <a:gd name="T4" fmla="*/ 475 w 475"/>
                  <a:gd name="T5" fmla="*/ 142 h 154"/>
                  <a:gd name="T6" fmla="*/ 2 w 475"/>
                  <a:gd name="T7" fmla="*/ 0 h 154"/>
                  <a:gd name="T8" fmla="*/ 0 w 475"/>
                  <a:gd name="T9" fmla="*/ 13 h 154"/>
                </a:gdLst>
                <a:ahLst/>
                <a:cxnLst>
                  <a:cxn ang="0">
                    <a:pos x="T0" y="T1"/>
                  </a:cxn>
                  <a:cxn ang="0">
                    <a:pos x="T2" y="T3"/>
                  </a:cxn>
                  <a:cxn ang="0">
                    <a:pos x="T4" y="T5"/>
                  </a:cxn>
                  <a:cxn ang="0">
                    <a:pos x="T6" y="T7"/>
                  </a:cxn>
                  <a:cxn ang="0">
                    <a:pos x="T8" y="T9"/>
                  </a:cxn>
                </a:cxnLst>
                <a:rect l="0" t="0" r="r" b="b"/>
                <a:pathLst>
                  <a:path w="475" h="154">
                    <a:moveTo>
                      <a:pt x="0" y="13"/>
                    </a:moveTo>
                    <a:lnTo>
                      <a:pt x="471" y="154"/>
                    </a:lnTo>
                    <a:lnTo>
                      <a:pt x="475" y="142"/>
                    </a:lnTo>
                    <a:lnTo>
                      <a:pt x="2" y="0"/>
                    </a:lnTo>
                    <a:lnTo>
                      <a:pt x="0" y="13"/>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4" name="Freeform 200">
                <a:extLst>
                  <a:ext uri="{FF2B5EF4-FFF2-40B4-BE49-F238E27FC236}">
                    <a16:creationId xmlns:a16="http://schemas.microsoft.com/office/drawing/2014/main" id="{B4BBF347-E4D4-4532-B2D7-0288CA9A6715}"/>
                  </a:ext>
                </a:extLst>
              </p:cNvPr>
              <p:cNvSpPr>
                <a:spLocks noEditPoints="1"/>
              </p:cNvSpPr>
              <p:nvPr/>
            </p:nvSpPr>
            <p:spPr bwMode="auto">
              <a:xfrm>
                <a:off x="14130" y="5703"/>
                <a:ext cx="1366" cy="998"/>
              </a:xfrm>
              <a:custGeom>
                <a:avLst/>
                <a:gdLst>
                  <a:gd name="T0" fmla="*/ 1148 w 1366"/>
                  <a:gd name="T1" fmla="*/ 163 h 998"/>
                  <a:gd name="T2" fmla="*/ 1366 w 1366"/>
                  <a:gd name="T3" fmla="*/ 6 h 998"/>
                  <a:gd name="T4" fmla="*/ 1360 w 1366"/>
                  <a:gd name="T5" fmla="*/ 0 h 998"/>
                  <a:gd name="T6" fmla="*/ 1144 w 1366"/>
                  <a:gd name="T7" fmla="*/ 157 h 998"/>
                  <a:gd name="T8" fmla="*/ 1148 w 1366"/>
                  <a:gd name="T9" fmla="*/ 163 h 998"/>
                  <a:gd name="T10" fmla="*/ 1148 w 1366"/>
                  <a:gd name="T11" fmla="*/ 163 h 998"/>
                  <a:gd name="T12" fmla="*/ 766 w 1366"/>
                  <a:gd name="T13" fmla="*/ 442 h 998"/>
                  <a:gd name="T14" fmla="*/ 984 w 1366"/>
                  <a:gd name="T15" fmla="*/ 283 h 998"/>
                  <a:gd name="T16" fmla="*/ 980 w 1366"/>
                  <a:gd name="T17" fmla="*/ 277 h 998"/>
                  <a:gd name="T18" fmla="*/ 762 w 1366"/>
                  <a:gd name="T19" fmla="*/ 436 h 998"/>
                  <a:gd name="T20" fmla="*/ 766 w 1366"/>
                  <a:gd name="T21" fmla="*/ 442 h 998"/>
                  <a:gd name="T22" fmla="*/ 766 w 1366"/>
                  <a:gd name="T23" fmla="*/ 442 h 998"/>
                  <a:gd name="T24" fmla="*/ 386 w 1366"/>
                  <a:gd name="T25" fmla="*/ 719 h 998"/>
                  <a:gd name="T26" fmla="*/ 604 w 1366"/>
                  <a:gd name="T27" fmla="*/ 562 h 998"/>
                  <a:gd name="T28" fmla="*/ 598 w 1366"/>
                  <a:gd name="T29" fmla="*/ 553 h 998"/>
                  <a:gd name="T30" fmla="*/ 380 w 1366"/>
                  <a:gd name="T31" fmla="*/ 713 h 998"/>
                  <a:gd name="T32" fmla="*/ 386 w 1366"/>
                  <a:gd name="T33" fmla="*/ 719 h 998"/>
                  <a:gd name="T34" fmla="*/ 386 w 1366"/>
                  <a:gd name="T35" fmla="*/ 719 h 998"/>
                  <a:gd name="T36" fmla="*/ 4 w 1366"/>
                  <a:gd name="T37" fmla="*/ 998 h 998"/>
                  <a:gd name="T38" fmla="*/ 222 w 1366"/>
                  <a:gd name="T39" fmla="*/ 838 h 998"/>
                  <a:gd name="T40" fmla="*/ 218 w 1366"/>
                  <a:gd name="T41" fmla="*/ 832 h 998"/>
                  <a:gd name="T42" fmla="*/ 0 w 1366"/>
                  <a:gd name="T43" fmla="*/ 990 h 998"/>
                  <a:gd name="T44" fmla="*/ 4 w 1366"/>
                  <a:gd name="T45" fmla="*/ 998 h 998"/>
                  <a:gd name="T46" fmla="*/ 4 w 1366"/>
                  <a:gd name="T47" fmla="*/ 998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66" h="998">
                    <a:moveTo>
                      <a:pt x="1148" y="163"/>
                    </a:moveTo>
                    <a:lnTo>
                      <a:pt x="1366" y="6"/>
                    </a:lnTo>
                    <a:lnTo>
                      <a:pt x="1360" y="0"/>
                    </a:lnTo>
                    <a:lnTo>
                      <a:pt x="1144" y="157"/>
                    </a:lnTo>
                    <a:lnTo>
                      <a:pt x="1148" y="163"/>
                    </a:lnTo>
                    <a:lnTo>
                      <a:pt x="1148" y="163"/>
                    </a:lnTo>
                    <a:close/>
                    <a:moveTo>
                      <a:pt x="766" y="442"/>
                    </a:moveTo>
                    <a:lnTo>
                      <a:pt x="984" y="283"/>
                    </a:lnTo>
                    <a:lnTo>
                      <a:pt x="980" y="277"/>
                    </a:lnTo>
                    <a:lnTo>
                      <a:pt x="762" y="436"/>
                    </a:lnTo>
                    <a:lnTo>
                      <a:pt x="766" y="442"/>
                    </a:lnTo>
                    <a:lnTo>
                      <a:pt x="766" y="442"/>
                    </a:lnTo>
                    <a:close/>
                    <a:moveTo>
                      <a:pt x="386" y="719"/>
                    </a:moveTo>
                    <a:lnTo>
                      <a:pt x="604" y="562"/>
                    </a:lnTo>
                    <a:lnTo>
                      <a:pt x="598" y="553"/>
                    </a:lnTo>
                    <a:lnTo>
                      <a:pt x="380" y="713"/>
                    </a:lnTo>
                    <a:lnTo>
                      <a:pt x="386" y="719"/>
                    </a:lnTo>
                    <a:lnTo>
                      <a:pt x="386" y="719"/>
                    </a:lnTo>
                    <a:close/>
                    <a:moveTo>
                      <a:pt x="4" y="998"/>
                    </a:moveTo>
                    <a:lnTo>
                      <a:pt x="222" y="838"/>
                    </a:lnTo>
                    <a:lnTo>
                      <a:pt x="218" y="832"/>
                    </a:lnTo>
                    <a:lnTo>
                      <a:pt x="0" y="990"/>
                    </a:lnTo>
                    <a:lnTo>
                      <a:pt x="4" y="998"/>
                    </a:lnTo>
                    <a:lnTo>
                      <a:pt x="4" y="998"/>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5" name="Freeform 201">
                <a:extLst>
                  <a:ext uri="{FF2B5EF4-FFF2-40B4-BE49-F238E27FC236}">
                    <a16:creationId xmlns:a16="http://schemas.microsoft.com/office/drawing/2014/main" id="{EE7C112D-6EAE-4BE9-B2A9-737F42D04540}"/>
                  </a:ext>
                </a:extLst>
              </p:cNvPr>
              <p:cNvSpPr>
                <a:spLocks/>
              </p:cNvSpPr>
              <p:nvPr/>
            </p:nvSpPr>
            <p:spPr bwMode="auto">
              <a:xfrm>
                <a:off x="15628" y="5602"/>
                <a:ext cx="8" cy="8"/>
              </a:xfrm>
              <a:custGeom>
                <a:avLst/>
                <a:gdLst>
                  <a:gd name="T0" fmla="*/ 0 w 8"/>
                  <a:gd name="T1" fmla="*/ 2 h 8"/>
                  <a:gd name="T2" fmla="*/ 8 w 8"/>
                  <a:gd name="T3" fmla="*/ 0 h 8"/>
                  <a:gd name="T4" fmla="*/ 4 w 8"/>
                  <a:gd name="T5" fmla="*/ 8 h 8"/>
                  <a:gd name="T6" fmla="*/ 0 w 8"/>
                  <a:gd name="T7" fmla="*/ 2 h 8"/>
                  <a:gd name="T8" fmla="*/ 0 w 8"/>
                  <a:gd name="T9" fmla="*/ 2 h 8"/>
                </a:gdLst>
                <a:ahLst/>
                <a:cxnLst>
                  <a:cxn ang="0">
                    <a:pos x="T0" y="T1"/>
                  </a:cxn>
                  <a:cxn ang="0">
                    <a:pos x="T2" y="T3"/>
                  </a:cxn>
                  <a:cxn ang="0">
                    <a:pos x="T4" y="T5"/>
                  </a:cxn>
                  <a:cxn ang="0">
                    <a:pos x="T6" y="T7"/>
                  </a:cxn>
                  <a:cxn ang="0">
                    <a:pos x="T8" y="T9"/>
                  </a:cxn>
                </a:cxnLst>
                <a:rect l="0" t="0" r="r" b="b"/>
                <a:pathLst>
                  <a:path w="8" h="8">
                    <a:moveTo>
                      <a:pt x="0" y="2"/>
                    </a:moveTo>
                    <a:lnTo>
                      <a:pt x="8" y="0"/>
                    </a:lnTo>
                    <a:lnTo>
                      <a:pt x="4" y="8"/>
                    </a:lnTo>
                    <a:lnTo>
                      <a:pt x="0" y="2"/>
                    </a:lnTo>
                    <a:lnTo>
                      <a:pt x="0" y="2"/>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6" name="Freeform 202">
                <a:extLst>
                  <a:ext uri="{FF2B5EF4-FFF2-40B4-BE49-F238E27FC236}">
                    <a16:creationId xmlns:a16="http://schemas.microsoft.com/office/drawing/2014/main" id="{F69D3575-2005-4E42-AF4D-2FE90C6E476F}"/>
                  </a:ext>
                </a:extLst>
              </p:cNvPr>
              <p:cNvSpPr>
                <a:spLocks noEditPoints="1"/>
              </p:cNvSpPr>
              <p:nvPr/>
            </p:nvSpPr>
            <p:spPr bwMode="auto">
              <a:xfrm>
                <a:off x="13940" y="5872"/>
                <a:ext cx="1257" cy="831"/>
              </a:xfrm>
              <a:custGeom>
                <a:avLst/>
                <a:gdLst>
                  <a:gd name="T0" fmla="*/ 1186 w 1257"/>
                  <a:gd name="T1" fmla="*/ 53 h 831"/>
                  <a:gd name="T2" fmla="*/ 1257 w 1257"/>
                  <a:gd name="T3" fmla="*/ 6 h 831"/>
                  <a:gd name="T4" fmla="*/ 1251 w 1257"/>
                  <a:gd name="T5" fmla="*/ 0 h 831"/>
                  <a:gd name="T6" fmla="*/ 1182 w 1257"/>
                  <a:gd name="T7" fmla="*/ 47 h 831"/>
                  <a:gd name="T8" fmla="*/ 1186 w 1257"/>
                  <a:gd name="T9" fmla="*/ 53 h 831"/>
                  <a:gd name="T10" fmla="*/ 1186 w 1257"/>
                  <a:gd name="T11" fmla="*/ 53 h 831"/>
                  <a:gd name="T12" fmla="*/ 792 w 1257"/>
                  <a:gd name="T13" fmla="*/ 312 h 831"/>
                  <a:gd name="T14" fmla="*/ 1017 w 1257"/>
                  <a:gd name="T15" fmla="*/ 164 h 831"/>
                  <a:gd name="T16" fmla="*/ 1013 w 1257"/>
                  <a:gd name="T17" fmla="*/ 158 h 831"/>
                  <a:gd name="T18" fmla="*/ 788 w 1257"/>
                  <a:gd name="T19" fmla="*/ 306 h 831"/>
                  <a:gd name="T20" fmla="*/ 792 w 1257"/>
                  <a:gd name="T21" fmla="*/ 312 h 831"/>
                  <a:gd name="T22" fmla="*/ 792 w 1257"/>
                  <a:gd name="T23" fmla="*/ 312 h 831"/>
                  <a:gd name="T24" fmla="*/ 398 w 1257"/>
                  <a:gd name="T25" fmla="*/ 570 h 831"/>
                  <a:gd name="T26" fmla="*/ 622 w 1257"/>
                  <a:gd name="T27" fmla="*/ 423 h 831"/>
                  <a:gd name="T28" fmla="*/ 618 w 1257"/>
                  <a:gd name="T29" fmla="*/ 417 h 831"/>
                  <a:gd name="T30" fmla="*/ 394 w 1257"/>
                  <a:gd name="T31" fmla="*/ 564 h 831"/>
                  <a:gd name="T32" fmla="*/ 398 w 1257"/>
                  <a:gd name="T33" fmla="*/ 570 h 831"/>
                  <a:gd name="T34" fmla="*/ 398 w 1257"/>
                  <a:gd name="T35" fmla="*/ 570 h 831"/>
                  <a:gd name="T36" fmla="*/ 4 w 1257"/>
                  <a:gd name="T37" fmla="*/ 831 h 831"/>
                  <a:gd name="T38" fmla="*/ 228 w 1257"/>
                  <a:gd name="T39" fmla="*/ 682 h 831"/>
                  <a:gd name="T40" fmla="*/ 224 w 1257"/>
                  <a:gd name="T41" fmla="*/ 675 h 831"/>
                  <a:gd name="T42" fmla="*/ 0 w 1257"/>
                  <a:gd name="T43" fmla="*/ 823 h 831"/>
                  <a:gd name="T44" fmla="*/ 4 w 1257"/>
                  <a:gd name="T45" fmla="*/ 831 h 831"/>
                  <a:gd name="T46" fmla="*/ 4 w 1257"/>
                  <a:gd name="T47" fmla="*/ 83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7" h="831">
                    <a:moveTo>
                      <a:pt x="1186" y="53"/>
                    </a:moveTo>
                    <a:lnTo>
                      <a:pt x="1257" y="6"/>
                    </a:lnTo>
                    <a:lnTo>
                      <a:pt x="1251" y="0"/>
                    </a:lnTo>
                    <a:lnTo>
                      <a:pt x="1182" y="47"/>
                    </a:lnTo>
                    <a:lnTo>
                      <a:pt x="1186" y="53"/>
                    </a:lnTo>
                    <a:lnTo>
                      <a:pt x="1186" y="53"/>
                    </a:lnTo>
                    <a:close/>
                    <a:moveTo>
                      <a:pt x="792" y="312"/>
                    </a:moveTo>
                    <a:lnTo>
                      <a:pt x="1017" y="164"/>
                    </a:lnTo>
                    <a:lnTo>
                      <a:pt x="1013" y="158"/>
                    </a:lnTo>
                    <a:lnTo>
                      <a:pt x="788" y="306"/>
                    </a:lnTo>
                    <a:lnTo>
                      <a:pt x="792" y="312"/>
                    </a:lnTo>
                    <a:lnTo>
                      <a:pt x="792" y="312"/>
                    </a:lnTo>
                    <a:close/>
                    <a:moveTo>
                      <a:pt x="398" y="570"/>
                    </a:moveTo>
                    <a:lnTo>
                      <a:pt x="622" y="423"/>
                    </a:lnTo>
                    <a:lnTo>
                      <a:pt x="618" y="417"/>
                    </a:lnTo>
                    <a:lnTo>
                      <a:pt x="394" y="564"/>
                    </a:lnTo>
                    <a:lnTo>
                      <a:pt x="398" y="570"/>
                    </a:lnTo>
                    <a:lnTo>
                      <a:pt x="398" y="570"/>
                    </a:lnTo>
                    <a:close/>
                    <a:moveTo>
                      <a:pt x="4" y="831"/>
                    </a:moveTo>
                    <a:lnTo>
                      <a:pt x="228" y="682"/>
                    </a:lnTo>
                    <a:lnTo>
                      <a:pt x="224" y="675"/>
                    </a:lnTo>
                    <a:lnTo>
                      <a:pt x="0" y="823"/>
                    </a:lnTo>
                    <a:lnTo>
                      <a:pt x="4" y="831"/>
                    </a:lnTo>
                    <a:lnTo>
                      <a:pt x="4" y="831"/>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7" name="Freeform 203">
                <a:extLst>
                  <a:ext uri="{FF2B5EF4-FFF2-40B4-BE49-F238E27FC236}">
                    <a16:creationId xmlns:a16="http://schemas.microsoft.com/office/drawing/2014/main" id="{E86E102F-AC2E-4F76-9FCE-657BFDED22A5}"/>
                  </a:ext>
                </a:extLst>
              </p:cNvPr>
              <p:cNvSpPr>
                <a:spLocks noEditPoints="1"/>
              </p:cNvSpPr>
              <p:nvPr/>
            </p:nvSpPr>
            <p:spPr bwMode="auto">
              <a:xfrm>
                <a:off x="14025" y="5947"/>
                <a:ext cx="1271" cy="839"/>
              </a:xfrm>
              <a:custGeom>
                <a:avLst/>
                <a:gdLst>
                  <a:gd name="T0" fmla="*/ 1188 w 1271"/>
                  <a:gd name="T1" fmla="*/ 61 h 839"/>
                  <a:gd name="T2" fmla="*/ 1271 w 1271"/>
                  <a:gd name="T3" fmla="*/ 6 h 839"/>
                  <a:gd name="T4" fmla="*/ 1267 w 1271"/>
                  <a:gd name="T5" fmla="*/ 0 h 839"/>
                  <a:gd name="T6" fmla="*/ 1182 w 1271"/>
                  <a:gd name="T7" fmla="*/ 55 h 839"/>
                  <a:gd name="T8" fmla="*/ 1188 w 1271"/>
                  <a:gd name="T9" fmla="*/ 61 h 839"/>
                  <a:gd name="T10" fmla="*/ 1188 w 1271"/>
                  <a:gd name="T11" fmla="*/ 61 h 839"/>
                  <a:gd name="T12" fmla="*/ 794 w 1271"/>
                  <a:gd name="T13" fmla="*/ 322 h 839"/>
                  <a:gd name="T14" fmla="*/ 1018 w 1271"/>
                  <a:gd name="T15" fmla="*/ 172 h 839"/>
                  <a:gd name="T16" fmla="*/ 1014 w 1271"/>
                  <a:gd name="T17" fmla="*/ 166 h 839"/>
                  <a:gd name="T18" fmla="*/ 788 w 1271"/>
                  <a:gd name="T19" fmla="*/ 313 h 839"/>
                  <a:gd name="T20" fmla="*/ 794 w 1271"/>
                  <a:gd name="T21" fmla="*/ 322 h 839"/>
                  <a:gd name="T22" fmla="*/ 794 w 1271"/>
                  <a:gd name="T23" fmla="*/ 322 h 839"/>
                  <a:gd name="T24" fmla="*/ 400 w 1271"/>
                  <a:gd name="T25" fmla="*/ 580 h 839"/>
                  <a:gd name="T26" fmla="*/ 624 w 1271"/>
                  <a:gd name="T27" fmla="*/ 431 h 839"/>
                  <a:gd name="T28" fmla="*/ 620 w 1271"/>
                  <a:gd name="T29" fmla="*/ 425 h 839"/>
                  <a:gd name="T30" fmla="*/ 394 w 1271"/>
                  <a:gd name="T31" fmla="*/ 572 h 839"/>
                  <a:gd name="T32" fmla="*/ 400 w 1271"/>
                  <a:gd name="T33" fmla="*/ 580 h 839"/>
                  <a:gd name="T34" fmla="*/ 400 w 1271"/>
                  <a:gd name="T35" fmla="*/ 580 h 839"/>
                  <a:gd name="T36" fmla="*/ 6 w 1271"/>
                  <a:gd name="T37" fmla="*/ 839 h 839"/>
                  <a:gd name="T38" fmla="*/ 230 w 1271"/>
                  <a:gd name="T39" fmla="*/ 691 h 839"/>
                  <a:gd name="T40" fmla="*/ 226 w 1271"/>
                  <a:gd name="T41" fmla="*/ 683 h 839"/>
                  <a:gd name="T42" fmla="*/ 0 w 1271"/>
                  <a:gd name="T43" fmla="*/ 831 h 839"/>
                  <a:gd name="T44" fmla="*/ 6 w 1271"/>
                  <a:gd name="T45" fmla="*/ 839 h 839"/>
                  <a:gd name="T46" fmla="*/ 6 w 1271"/>
                  <a:gd name="T47" fmla="*/ 839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1" h="839">
                    <a:moveTo>
                      <a:pt x="1188" y="61"/>
                    </a:moveTo>
                    <a:lnTo>
                      <a:pt x="1271" y="6"/>
                    </a:lnTo>
                    <a:lnTo>
                      <a:pt x="1267" y="0"/>
                    </a:lnTo>
                    <a:lnTo>
                      <a:pt x="1182" y="55"/>
                    </a:lnTo>
                    <a:lnTo>
                      <a:pt x="1188" y="61"/>
                    </a:lnTo>
                    <a:lnTo>
                      <a:pt x="1188" y="61"/>
                    </a:lnTo>
                    <a:close/>
                    <a:moveTo>
                      <a:pt x="794" y="322"/>
                    </a:moveTo>
                    <a:lnTo>
                      <a:pt x="1018" y="172"/>
                    </a:lnTo>
                    <a:lnTo>
                      <a:pt x="1014" y="166"/>
                    </a:lnTo>
                    <a:lnTo>
                      <a:pt x="788" y="313"/>
                    </a:lnTo>
                    <a:lnTo>
                      <a:pt x="794" y="322"/>
                    </a:lnTo>
                    <a:lnTo>
                      <a:pt x="794" y="322"/>
                    </a:lnTo>
                    <a:close/>
                    <a:moveTo>
                      <a:pt x="400" y="580"/>
                    </a:moveTo>
                    <a:lnTo>
                      <a:pt x="624" y="431"/>
                    </a:lnTo>
                    <a:lnTo>
                      <a:pt x="620" y="425"/>
                    </a:lnTo>
                    <a:lnTo>
                      <a:pt x="394" y="572"/>
                    </a:lnTo>
                    <a:lnTo>
                      <a:pt x="400" y="580"/>
                    </a:lnTo>
                    <a:lnTo>
                      <a:pt x="400" y="580"/>
                    </a:lnTo>
                    <a:close/>
                    <a:moveTo>
                      <a:pt x="6" y="839"/>
                    </a:moveTo>
                    <a:lnTo>
                      <a:pt x="230" y="691"/>
                    </a:lnTo>
                    <a:lnTo>
                      <a:pt x="226" y="683"/>
                    </a:lnTo>
                    <a:lnTo>
                      <a:pt x="0" y="831"/>
                    </a:lnTo>
                    <a:lnTo>
                      <a:pt x="6" y="839"/>
                    </a:lnTo>
                    <a:lnTo>
                      <a:pt x="6" y="839"/>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8" name="Freeform 204">
                <a:extLst>
                  <a:ext uri="{FF2B5EF4-FFF2-40B4-BE49-F238E27FC236}">
                    <a16:creationId xmlns:a16="http://schemas.microsoft.com/office/drawing/2014/main" id="{C6E610CC-CDB9-472C-8D51-80F08FE0374D}"/>
                  </a:ext>
                </a:extLst>
              </p:cNvPr>
              <p:cNvSpPr>
                <a:spLocks noEditPoints="1"/>
              </p:cNvSpPr>
              <p:nvPr/>
            </p:nvSpPr>
            <p:spPr bwMode="auto">
              <a:xfrm>
                <a:off x="15236" y="5575"/>
                <a:ext cx="499" cy="285"/>
              </a:xfrm>
              <a:custGeom>
                <a:avLst/>
                <a:gdLst>
                  <a:gd name="T0" fmla="*/ 414 w 499"/>
                  <a:gd name="T1" fmla="*/ 55 h 285"/>
                  <a:gd name="T2" fmla="*/ 499 w 499"/>
                  <a:gd name="T3" fmla="*/ 6 h 285"/>
                  <a:gd name="T4" fmla="*/ 495 w 499"/>
                  <a:gd name="T5" fmla="*/ 0 h 285"/>
                  <a:gd name="T6" fmla="*/ 410 w 499"/>
                  <a:gd name="T7" fmla="*/ 47 h 285"/>
                  <a:gd name="T8" fmla="*/ 414 w 499"/>
                  <a:gd name="T9" fmla="*/ 55 h 285"/>
                  <a:gd name="T10" fmla="*/ 414 w 499"/>
                  <a:gd name="T11" fmla="*/ 55 h 285"/>
                  <a:gd name="T12" fmla="*/ 4 w 499"/>
                  <a:gd name="T13" fmla="*/ 285 h 285"/>
                  <a:gd name="T14" fmla="*/ 238 w 499"/>
                  <a:gd name="T15" fmla="*/ 154 h 285"/>
                  <a:gd name="T16" fmla="*/ 234 w 499"/>
                  <a:gd name="T17" fmla="*/ 146 h 285"/>
                  <a:gd name="T18" fmla="*/ 0 w 499"/>
                  <a:gd name="T19" fmla="*/ 279 h 285"/>
                  <a:gd name="T20" fmla="*/ 4 w 499"/>
                  <a:gd name="T21" fmla="*/ 285 h 285"/>
                  <a:gd name="T22" fmla="*/ 4 w 499"/>
                  <a:gd name="T23"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285">
                    <a:moveTo>
                      <a:pt x="414" y="55"/>
                    </a:moveTo>
                    <a:lnTo>
                      <a:pt x="499" y="6"/>
                    </a:lnTo>
                    <a:lnTo>
                      <a:pt x="495" y="0"/>
                    </a:lnTo>
                    <a:lnTo>
                      <a:pt x="410" y="47"/>
                    </a:lnTo>
                    <a:lnTo>
                      <a:pt x="414" y="55"/>
                    </a:lnTo>
                    <a:lnTo>
                      <a:pt x="414" y="55"/>
                    </a:lnTo>
                    <a:close/>
                    <a:moveTo>
                      <a:pt x="4" y="285"/>
                    </a:moveTo>
                    <a:lnTo>
                      <a:pt x="238" y="154"/>
                    </a:lnTo>
                    <a:lnTo>
                      <a:pt x="234" y="146"/>
                    </a:lnTo>
                    <a:lnTo>
                      <a:pt x="0" y="279"/>
                    </a:lnTo>
                    <a:lnTo>
                      <a:pt x="4" y="285"/>
                    </a:lnTo>
                    <a:lnTo>
                      <a:pt x="4" y="285"/>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 name="Group 406">
              <a:extLst>
                <a:ext uri="{FF2B5EF4-FFF2-40B4-BE49-F238E27FC236}">
                  <a16:creationId xmlns:a16="http://schemas.microsoft.com/office/drawing/2014/main" id="{5BBFDD78-2414-4225-A002-E5E5A31CB87F}"/>
                </a:ext>
              </a:extLst>
            </p:cNvPr>
            <p:cNvGrpSpPr>
              <a:grpSpLocks/>
            </p:cNvGrpSpPr>
            <p:nvPr/>
          </p:nvGrpSpPr>
          <p:grpSpPr bwMode="auto">
            <a:xfrm>
              <a:off x="13734" y="4627"/>
              <a:ext cx="2247" cy="2790"/>
              <a:chOff x="13734" y="4627"/>
              <a:chExt cx="2247" cy="2790"/>
            </a:xfrm>
          </p:grpSpPr>
          <p:sp>
            <p:nvSpPr>
              <p:cNvPr id="1539" name="Freeform 206">
                <a:extLst>
                  <a:ext uri="{FF2B5EF4-FFF2-40B4-BE49-F238E27FC236}">
                    <a16:creationId xmlns:a16="http://schemas.microsoft.com/office/drawing/2014/main" id="{89F240E7-81F2-426B-8A61-02C365B96F9E}"/>
                  </a:ext>
                </a:extLst>
              </p:cNvPr>
              <p:cNvSpPr>
                <a:spLocks/>
              </p:cNvSpPr>
              <p:nvPr/>
            </p:nvSpPr>
            <p:spPr bwMode="auto">
              <a:xfrm>
                <a:off x="15729" y="5575"/>
                <a:ext cx="10" cy="8"/>
              </a:xfrm>
              <a:custGeom>
                <a:avLst/>
                <a:gdLst>
                  <a:gd name="T0" fmla="*/ 0 w 10"/>
                  <a:gd name="T1" fmla="*/ 0 h 8"/>
                  <a:gd name="T2" fmla="*/ 10 w 10"/>
                  <a:gd name="T3" fmla="*/ 0 h 8"/>
                  <a:gd name="T4" fmla="*/ 4 w 10"/>
                  <a:gd name="T5" fmla="*/ 8 h 8"/>
                  <a:gd name="T6" fmla="*/ 0 w 10"/>
                  <a:gd name="T7" fmla="*/ 0 h 8"/>
                  <a:gd name="T8" fmla="*/ 0 w 10"/>
                  <a:gd name="T9" fmla="*/ 0 h 8"/>
                </a:gdLst>
                <a:ahLst/>
                <a:cxnLst>
                  <a:cxn ang="0">
                    <a:pos x="T0" y="T1"/>
                  </a:cxn>
                  <a:cxn ang="0">
                    <a:pos x="T2" y="T3"/>
                  </a:cxn>
                  <a:cxn ang="0">
                    <a:pos x="T4" y="T5"/>
                  </a:cxn>
                  <a:cxn ang="0">
                    <a:pos x="T6" y="T7"/>
                  </a:cxn>
                  <a:cxn ang="0">
                    <a:pos x="T8" y="T9"/>
                  </a:cxn>
                </a:cxnLst>
                <a:rect l="0" t="0" r="r" b="b"/>
                <a:pathLst>
                  <a:path w="10" h="8">
                    <a:moveTo>
                      <a:pt x="0" y="0"/>
                    </a:moveTo>
                    <a:lnTo>
                      <a:pt x="10" y="0"/>
                    </a:lnTo>
                    <a:lnTo>
                      <a:pt x="4" y="8"/>
                    </a:lnTo>
                    <a:lnTo>
                      <a:pt x="0" y="0"/>
                    </a:lnTo>
                    <a:lnTo>
                      <a:pt x="0"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0" name="Freeform 207">
                <a:extLst>
                  <a:ext uri="{FF2B5EF4-FFF2-40B4-BE49-F238E27FC236}">
                    <a16:creationId xmlns:a16="http://schemas.microsoft.com/office/drawing/2014/main" id="{322938DB-1577-4B68-940A-BFEAA1DBDA31}"/>
                  </a:ext>
                </a:extLst>
              </p:cNvPr>
              <p:cNvSpPr>
                <a:spLocks noEditPoints="1"/>
              </p:cNvSpPr>
              <p:nvPr/>
            </p:nvSpPr>
            <p:spPr bwMode="auto">
              <a:xfrm>
                <a:off x="15341" y="5565"/>
                <a:ext cx="402" cy="374"/>
              </a:xfrm>
              <a:custGeom>
                <a:avLst/>
                <a:gdLst>
                  <a:gd name="T0" fmla="*/ 351 w 402"/>
                  <a:gd name="T1" fmla="*/ 53 h 374"/>
                  <a:gd name="T2" fmla="*/ 402 w 402"/>
                  <a:gd name="T3" fmla="*/ 6 h 374"/>
                  <a:gd name="T4" fmla="*/ 396 w 402"/>
                  <a:gd name="T5" fmla="*/ 0 h 374"/>
                  <a:gd name="T6" fmla="*/ 345 w 402"/>
                  <a:gd name="T7" fmla="*/ 47 h 374"/>
                  <a:gd name="T8" fmla="*/ 351 w 402"/>
                  <a:gd name="T9" fmla="*/ 53 h 374"/>
                  <a:gd name="T10" fmla="*/ 351 w 402"/>
                  <a:gd name="T11" fmla="*/ 53 h 374"/>
                  <a:gd name="T12" fmla="*/ 6 w 402"/>
                  <a:gd name="T13" fmla="*/ 374 h 374"/>
                  <a:gd name="T14" fmla="*/ 204 w 402"/>
                  <a:gd name="T15" fmla="*/ 190 h 374"/>
                  <a:gd name="T16" fmla="*/ 198 w 402"/>
                  <a:gd name="T17" fmla="*/ 184 h 374"/>
                  <a:gd name="T18" fmla="*/ 0 w 402"/>
                  <a:gd name="T19" fmla="*/ 368 h 374"/>
                  <a:gd name="T20" fmla="*/ 6 w 402"/>
                  <a:gd name="T21" fmla="*/ 374 h 374"/>
                  <a:gd name="T22" fmla="*/ 6 w 402"/>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2" h="374">
                    <a:moveTo>
                      <a:pt x="351" y="53"/>
                    </a:moveTo>
                    <a:lnTo>
                      <a:pt x="402" y="6"/>
                    </a:lnTo>
                    <a:lnTo>
                      <a:pt x="396" y="0"/>
                    </a:lnTo>
                    <a:lnTo>
                      <a:pt x="345" y="47"/>
                    </a:lnTo>
                    <a:lnTo>
                      <a:pt x="351" y="53"/>
                    </a:lnTo>
                    <a:lnTo>
                      <a:pt x="351" y="53"/>
                    </a:lnTo>
                    <a:close/>
                    <a:moveTo>
                      <a:pt x="6" y="374"/>
                    </a:moveTo>
                    <a:lnTo>
                      <a:pt x="204" y="190"/>
                    </a:lnTo>
                    <a:lnTo>
                      <a:pt x="198" y="184"/>
                    </a:lnTo>
                    <a:lnTo>
                      <a:pt x="0" y="368"/>
                    </a:lnTo>
                    <a:lnTo>
                      <a:pt x="6" y="374"/>
                    </a:lnTo>
                    <a:lnTo>
                      <a:pt x="6" y="374"/>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1" name="Freeform 208">
                <a:extLst>
                  <a:ext uri="{FF2B5EF4-FFF2-40B4-BE49-F238E27FC236}">
                    <a16:creationId xmlns:a16="http://schemas.microsoft.com/office/drawing/2014/main" id="{0057202B-DB17-410C-B99B-DCC24E488725}"/>
                  </a:ext>
                </a:extLst>
              </p:cNvPr>
              <p:cNvSpPr>
                <a:spLocks/>
              </p:cNvSpPr>
              <p:nvPr/>
            </p:nvSpPr>
            <p:spPr bwMode="auto">
              <a:xfrm>
                <a:off x="14666" y="5137"/>
                <a:ext cx="84" cy="107"/>
              </a:xfrm>
              <a:custGeom>
                <a:avLst/>
                <a:gdLst>
                  <a:gd name="T0" fmla="*/ 84 w 84"/>
                  <a:gd name="T1" fmla="*/ 52 h 107"/>
                  <a:gd name="T2" fmla="*/ 46 w 84"/>
                  <a:gd name="T3" fmla="*/ 52 h 107"/>
                  <a:gd name="T4" fmla="*/ 46 w 84"/>
                  <a:gd name="T5" fmla="*/ 64 h 107"/>
                  <a:gd name="T6" fmla="*/ 72 w 84"/>
                  <a:gd name="T7" fmla="*/ 64 h 107"/>
                  <a:gd name="T8" fmla="*/ 72 w 84"/>
                  <a:gd name="T9" fmla="*/ 91 h 107"/>
                  <a:gd name="T10" fmla="*/ 60 w 84"/>
                  <a:gd name="T11" fmla="*/ 95 h 107"/>
                  <a:gd name="T12" fmla="*/ 48 w 84"/>
                  <a:gd name="T13" fmla="*/ 95 h 107"/>
                  <a:gd name="T14" fmla="*/ 32 w 84"/>
                  <a:gd name="T15" fmla="*/ 93 h 107"/>
                  <a:gd name="T16" fmla="*/ 22 w 84"/>
                  <a:gd name="T17" fmla="*/ 85 h 107"/>
                  <a:gd name="T18" fmla="*/ 18 w 84"/>
                  <a:gd name="T19" fmla="*/ 79 h 107"/>
                  <a:gd name="T20" fmla="*/ 12 w 84"/>
                  <a:gd name="T21" fmla="*/ 62 h 107"/>
                  <a:gd name="T22" fmla="*/ 12 w 84"/>
                  <a:gd name="T23" fmla="*/ 52 h 107"/>
                  <a:gd name="T24" fmla="*/ 14 w 84"/>
                  <a:gd name="T25" fmla="*/ 36 h 107"/>
                  <a:gd name="T26" fmla="*/ 22 w 84"/>
                  <a:gd name="T27" fmla="*/ 22 h 107"/>
                  <a:gd name="T28" fmla="*/ 26 w 84"/>
                  <a:gd name="T29" fmla="*/ 16 h 107"/>
                  <a:gd name="T30" fmla="*/ 38 w 84"/>
                  <a:gd name="T31" fmla="*/ 10 h 107"/>
                  <a:gd name="T32" fmla="*/ 48 w 84"/>
                  <a:gd name="T33" fmla="*/ 10 h 107"/>
                  <a:gd name="T34" fmla="*/ 66 w 84"/>
                  <a:gd name="T35" fmla="*/ 14 h 107"/>
                  <a:gd name="T36" fmla="*/ 84 w 84"/>
                  <a:gd name="T37" fmla="*/ 24 h 107"/>
                  <a:gd name="T38" fmla="*/ 84 w 84"/>
                  <a:gd name="T39" fmla="*/ 10 h 107"/>
                  <a:gd name="T40" fmla="*/ 66 w 84"/>
                  <a:gd name="T41" fmla="*/ 2 h 107"/>
                  <a:gd name="T42" fmla="*/ 50 w 84"/>
                  <a:gd name="T43" fmla="*/ 0 h 107"/>
                  <a:gd name="T44" fmla="*/ 38 w 84"/>
                  <a:gd name="T45" fmla="*/ 0 h 107"/>
                  <a:gd name="T46" fmla="*/ 20 w 84"/>
                  <a:gd name="T47" fmla="*/ 8 h 107"/>
                  <a:gd name="T48" fmla="*/ 12 w 84"/>
                  <a:gd name="T49" fmla="*/ 14 h 107"/>
                  <a:gd name="T50" fmla="*/ 2 w 84"/>
                  <a:gd name="T51" fmla="*/ 30 h 107"/>
                  <a:gd name="T52" fmla="*/ 0 w 84"/>
                  <a:gd name="T53" fmla="*/ 52 h 107"/>
                  <a:gd name="T54" fmla="*/ 0 w 84"/>
                  <a:gd name="T55" fmla="*/ 64 h 107"/>
                  <a:gd name="T56" fmla="*/ 6 w 84"/>
                  <a:gd name="T57" fmla="*/ 85 h 107"/>
                  <a:gd name="T58" fmla="*/ 12 w 84"/>
                  <a:gd name="T59" fmla="*/ 93 h 107"/>
                  <a:gd name="T60" fmla="*/ 28 w 84"/>
                  <a:gd name="T61" fmla="*/ 103 h 107"/>
                  <a:gd name="T62" fmla="*/ 50 w 84"/>
                  <a:gd name="T63" fmla="*/ 107 h 107"/>
                  <a:gd name="T64" fmla="*/ 64 w 84"/>
                  <a:gd name="T65" fmla="*/ 105 h 107"/>
                  <a:gd name="T66" fmla="*/ 84 w 84"/>
                  <a:gd name="T67" fmla="*/ 97 h 107"/>
                  <a:gd name="T68" fmla="*/ 84 w 84"/>
                  <a:gd name="T69" fmla="*/ 5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107">
                    <a:moveTo>
                      <a:pt x="84" y="52"/>
                    </a:moveTo>
                    <a:lnTo>
                      <a:pt x="84" y="52"/>
                    </a:lnTo>
                    <a:lnTo>
                      <a:pt x="46" y="52"/>
                    </a:lnTo>
                    <a:lnTo>
                      <a:pt x="46" y="52"/>
                    </a:lnTo>
                    <a:lnTo>
                      <a:pt x="46" y="64"/>
                    </a:lnTo>
                    <a:lnTo>
                      <a:pt x="46" y="64"/>
                    </a:lnTo>
                    <a:lnTo>
                      <a:pt x="72" y="64"/>
                    </a:lnTo>
                    <a:lnTo>
                      <a:pt x="72" y="64"/>
                    </a:lnTo>
                    <a:lnTo>
                      <a:pt x="72" y="91"/>
                    </a:lnTo>
                    <a:lnTo>
                      <a:pt x="72" y="91"/>
                    </a:lnTo>
                    <a:lnTo>
                      <a:pt x="66" y="93"/>
                    </a:lnTo>
                    <a:lnTo>
                      <a:pt x="60" y="95"/>
                    </a:lnTo>
                    <a:lnTo>
                      <a:pt x="48" y="95"/>
                    </a:lnTo>
                    <a:lnTo>
                      <a:pt x="48" y="95"/>
                    </a:lnTo>
                    <a:lnTo>
                      <a:pt x="40" y="95"/>
                    </a:lnTo>
                    <a:lnTo>
                      <a:pt x="32" y="93"/>
                    </a:lnTo>
                    <a:lnTo>
                      <a:pt x="26" y="89"/>
                    </a:lnTo>
                    <a:lnTo>
                      <a:pt x="22" y="85"/>
                    </a:lnTo>
                    <a:lnTo>
                      <a:pt x="22" y="85"/>
                    </a:lnTo>
                    <a:lnTo>
                      <a:pt x="18" y="79"/>
                    </a:lnTo>
                    <a:lnTo>
                      <a:pt x="14" y="70"/>
                    </a:lnTo>
                    <a:lnTo>
                      <a:pt x="12" y="62"/>
                    </a:lnTo>
                    <a:lnTo>
                      <a:pt x="12" y="52"/>
                    </a:lnTo>
                    <a:lnTo>
                      <a:pt x="12" y="52"/>
                    </a:lnTo>
                    <a:lnTo>
                      <a:pt x="12" y="44"/>
                    </a:lnTo>
                    <a:lnTo>
                      <a:pt x="14" y="36"/>
                    </a:lnTo>
                    <a:lnTo>
                      <a:pt x="18" y="28"/>
                    </a:lnTo>
                    <a:lnTo>
                      <a:pt x="22" y="22"/>
                    </a:lnTo>
                    <a:lnTo>
                      <a:pt x="22" y="22"/>
                    </a:lnTo>
                    <a:lnTo>
                      <a:pt x="26" y="16"/>
                    </a:lnTo>
                    <a:lnTo>
                      <a:pt x="32" y="12"/>
                    </a:lnTo>
                    <a:lnTo>
                      <a:pt x="38" y="10"/>
                    </a:lnTo>
                    <a:lnTo>
                      <a:pt x="48" y="10"/>
                    </a:lnTo>
                    <a:lnTo>
                      <a:pt x="48" y="10"/>
                    </a:lnTo>
                    <a:lnTo>
                      <a:pt x="56" y="10"/>
                    </a:lnTo>
                    <a:lnTo>
                      <a:pt x="66" y="14"/>
                    </a:lnTo>
                    <a:lnTo>
                      <a:pt x="84" y="24"/>
                    </a:lnTo>
                    <a:lnTo>
                      <a:pt x="84" y="24"/>
                    </a:lnTo>
                    <a:lnTo>
                      <a:pt x="84" y="24"/>
                    </a:lnTo>
                    <a:lnTo>
                      <a:pt x="84" y="10"/>
                    </a:lnTo>
                    <a:lnTo>
                      <a:pt x="84" y="10"/>
                    </a:lnTo>
                    <a:lnTo>
                      <a:pt x="66" y="2"/>
                    </a:lnTo>
                    <a:lnTo>
                      <a:pt x="58" y="0"/>
                    </a:lnTo>
                    <a:lnTo>
                      <a:pt x="50" y="0"/>
                    </a:lnTo>
                    <a:lnTo>
                      <a:pt x="50" y="0"/>
                    </a:lnTo>
                    <a:lnTo>
                      <a:pt x="38" y="0"/>
                    </a:lnTo>
                    <a:lnTo>
                      <a:pt x="28" y="4"/>
                    </a:lnTo>
                    <a:lnTo>
                      <a:pt x="20" y="8"/>
                    </a:lnTo>
                    <a:lnTo>
                      <a:pt x="12" y="14"/>
                    </a:lnTo>
                    <a:lnTo>
                      <a:pt x="12" y="14"/>
                    </a:lnTo>
                    <a:lnTo>
                      <a:pt x="6" y="22"/>
                    </a:lnTo>
                    <a:lnTo>
                      <a:pt x="2" y="30"/>
                    </a:lnTo>
                    <a:lnTo>
                      <a:pt x="0" y="40"/>
                    </a:lnTo>
                    <a:lnTo>
                      <a:pt x="0" y="52"/>
                    </a:lnTo>
                    <a:lnTo>
                      <a:pt x="0" y="52"/>
                    </a:lnTo>
                    <a:lnTo>
                      <a:pt x="0" y="64"/>
                    </a:lnTo>
                    <a:lnTo>
                      <a:pt x="2" y="74"/>
                    </a:lnTo>
                    <a:lnTo>
                      <a:pt x="6" y="85"/>
                    </a:lnTo>
                    <a:lnTo>
                      <a:pt x="12" y="93"/>
                    </a:lnTo>
                    <a:lnTo>
                      <a:pt x="12" y="93"/>
                    </a:lnTo>
                    <a:lnTo>
                      <a:pt x="20" y="99"/>
                    </a:lnTo>
                    <a:lnTo>
                      <a:pt x="28" y="103"/>
                    </a:lnTo>
                    <a:lnTo>
                      <a:pt x="38" y="105"/>
                    </a:lnTo>
                    <a:lnTo>
                      <a:pt x="50" y="107"/>
                    </a:lnTo>
                    <a:lnTo>
                      <a:pt x="50" y="107"/>
                    </a:lnTo>
                    <a:lnTo>
                      <a:pt x="64" y="105"/>
                    </a:lnTo>
                    <a:lnTo>
                      <a:pt x="84" y="97"/>
                    </a:lnTo>
                    <a:lnTo>
                      <a:pt x="84" y="97"/>
                    </a:lnTo>
                    <a:lnTo>
                      <a:pt x="84" y="52"/>
                    </a:lnTo>
                    <a:lnTo>
                      <a:pt x="84" y="5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3" name="Freeform 209">
                <a:extLst>
                  <a:ext uri="{FF2B5EF4-FFF2-40B4-BE49-F238E27FC236}">
                    <a16:creationId xmlns:a16="http://schemas.microsoft.com/office/drawing/2014/main" id="{275F73CE-DE9C-4570-B218-F0B5E4A0D889}"/>
                  </a:ext>
                </a:extLst>
              </p:cNvPr>
              <p:cNvSpPr>
                <a:spLocks noEditPoints="1"/>
              </p:cNvSpPr>
              <p:nvPr/>
            </p:nvSpPr>
            <p:spPr bwMode="auto">
              <a:xfrm>
                <a:off x="14761" y="5163"/>
                <a:ext cx="68" cy="81"/>
              </a:xfrm>
              <a:custGeom>
                <a:avLst/>
                <a:gdLst>
                  <a:gd name="T0" fmla="*/ 20 w 68"/>
                  <a:gd name="T1" fmla="*/ 14 h 81"/>
                  <a:gd name="T2" fmla="*/ 36 w 68"/>
                  <a:gd name="T3" fmla="*/ 8 h 81"/>
                  <a:gd name="T4" fmla="*/ 44 w 68"/>
                  <a:gd name="T5" fmla="*/ 10 h 81"/>
                  <a:gd name="T6" fmla="*/ 54 w 68"/>
                  <a:gd name="T7" fmla="*/ 22 h 81"/>
                  <a:gd name="T8" fmla="*/ 56 w 68"/>
                  <a:gd name="T9" fmla="*/ 32 h 81"/>
                  <a:gd name="T10" fmla="*/ 12 w 68"/>
                  <a:gd name="T11" fmla="*/ 32 h 81"/>
                  <a:gd name="T12" fmla="*/ 20 w 68"/>
                  <a:gd name="T13" fmla="*/ 14 h 81"/>
                  <a:gd name="T14" fmla="*/ 66 w 68"/>
                  <a:gd name="T15" fmla="*/ 73 h 81"/>
                  <a:gd name="T16" fmla="*/ 66 w 68"/>
                  <a:gd name="T17" fmla="*/ 61 h 81"/>
                  <a:gd name="T18" fmla="*/ 66 w 68"/>
                  <a:gd name="T19" fmla="*/ 61 h 81"/>
                  <a:gd name="T20" fmla="*/ 52 w 68"/>
                  <a:gd name="T21" fmla="*/ 67 h 81"/>
                  <a:gd name="T22" fmla="*/ 40 w 68"/>
                  <a:gd name="T23" fmla="*/ 69 h 81"/>
                  <a:gd name="T24" fmla="*/ 20 w 68"/>
                  <a:gd name="T25" fmla="*/ 63 h 81"/>
                  <a:gd name="T26" fmla="*/ 14 w 68"/>
                  <a:gd name="T27" fmla="*/ 53 h 81"/>
                  <a:gd name="T28" fmla="*/ 12 w 68"/>
                  <a:gd name="T29" fmla="*/ 40 h 81"/>
                  <a:gd name="T30" fmla="*/ 68 w 68"/>
                  <a:gd name="T31" fmla="*/ 40 h 81"/>
                  <a:gd name="T32" fmla="*/ 68 w 68"/>
                  <a:gd name="T33" fmla="*/ 34 h 81"/>
                  <a:gd name="T34" fmla="*/ 66 w 68"/>
                  <a:gd name="T35" fmla="*/ 18 h 81"/>
                  <a:gd name="T36" fmla="*/ 60 w 68"/>
                  <a:gd name="T37" fmla="*/ 8 h 81"/>
                  <a:gd name="T38" fmla="*/ 54 w 68"/>
                  <a:gd name="T39" fmla="*/ 4 h 81"/>
                  <a:gd name="T40" fmla="*/ 36 w 68"/>
                  <a:gd name="T41" fmla="*/ 0 h 81"/>
                  <a:gd name="T42" fmla="*/ 28 w 68"/>
                  <a:gd name="T43" fmla="*/ 0 h 81"/>
                  <a:gd name="T44" fmla="*/ 16 w 68"/>
                  <a:gd name="T45" fmla="*/ 4 h 81"/>
                  <a:gd name="T46" fmla="*/ 10 w 68"/>
                  <a:gd name="T47" fmla="*/ 10 h 81"/>
                  <a:gd name="T48" fmla="*/ 2 w 68"/>
                  <a:gd name="T49" fmla="*/ 24 h 81"/>
                  <a:gd name="T50" fmla="*/ 0 w 68"/>
                  <a:gd name="T51" fmla="*/ 40 h 81"/>
                  <a:gd name="T52" fmla="*/ 0 w 68"/>
                  <a:gd name="T53" fmla="*/ 48 h 81"/>
                  <a:gd name="T54" fmla="*/ 6 w 68"/>
                  <a:gd name="T55" fmla="*/ 63 h 81"/>
                  <a:gd name="T56" fmla="*/ 12 w 68"/>
                  <a:gd name="T57" fmla="*/ 69 h 81"/>
                  <a:gd name="T58" fmla="*/ 22 w 68"/>
                  <a:gd name="T59" fmla="*/ 77 h 81"/>
                  <a:gd name="T60" fmla="*/ 40 w 68"/>
                  <a:gd name="T61" fmla="*/ 81 h 81"/>
                  <a:gd name="T62" fmla="*/ 52 w 68"/>
                  <a:gd name="T63" fmla="*/ 79 h 81"/>
                  <a:gd name="T64" fmla="*/ 66 w 68"/>
                  <a:gd name="T65"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 h="81">
                    <a:moveTo>
                      <a:pt x="20" y="14"/>
                    </a:moveTo>
                    <a:lnTo>
                      <a:pt x="20" y="14"/>
                    </a:lnTo>
                    <a:lnTo>
                      <a:pt x="26" y="10"/>
                    </a:lnTo>
                    <a:lnTo>
                      <a:pt x="36" y="8"/>
                    </a:lnTo>
                    <a:lnTo>
                      <a:pt x="36" y="8"/>
                    </a:lnTo>
                    <a:lnTo>
                      <a:pt x="44" y="10"/>
                    </a:lnTo>
                    <a:lnTo>
                      <a:pt x="50" y="14"/>
                    </a:lnTo>
                    <a:lnTo>
                      <a:pt x="54" y="22"/>
                    </a:lnTo>
                    <a:lnTo>
                      <a:pt x="56" y="32"/>
                    </a:lnTo>
                    <a:lnTo>
                      <a:pt x="56" y="32"/>
                    </a:lnTo>
                    <a:lnTo>
                      <a:pt x="12" y="32"/>
                    </a:lnTo>
                    <a:lnTo>
                      <a:pt x="12" y="32"/>
                    </a:lnTo>
                    <a:lnTo>
                      <a:pt x="14" y="22"/>
                    </a:lnTo>
                    <a:lnTo>
                      <a:pt x="20" y="14"/>
                    </a:lnTo>
                    <a:lnTo>
                      <a:pt x="20" y="14"/>
                    </a:lnTo>
                    <a:close/>
                    <a:moveTo>
                      <a:pt x="66" y="73"/>
                    </a:moveTo>
                    <a:lnTo>
                      <a:pt x="66" y="73"/>
                    </a:lnTo>
                    <a:lnTo>
                      <a:pt x="66" y="61"/>
                    </a:lnTo>
                    <a:lnTo>
                      <a:pt x="66" y="61"/>
                    </a:lnTo>
                    <a:lnTo>
                      <a:pt x="66" y="61"/>
                    </a:lnTo>
                    <a:lnTo>
                      <a:pt x="60" y="65"/>
                    </a:lnTo>
                    <a:lnTo>
                      <a:pt x="52" y="67"/>
                    </a:lnTo>
                    <a:lnTo>
                      <a:pt x="40" y="69"/>
                    </a:lnTo>
                    <a:lnTo>
                      <a:pt x="40" y="69"/>
                    </a:lnTo>
                    <a:lnTo>
                      <a:pt x="28" y="67"/>
                    </a:lnTo>
                    <a:lnTo>
                      <a:pt x="20" y="63"/>
                    </a:lnTo>
                    <a:lnTo>
                      <a:pt x="20" y="63"/>
                    </a:lnTo>
                    <a:lnTo>
                      <a:pt x="14" y="53"/>
                    </a:lnTo>
                    <a:lnTo>
                      <a:pt x="12" y="46"/>
                    </a:lnTo>
                    <a:lnTo>
                      <a:pt x="12" y="40"/>
                    </a:lnTo>
                    <a:lnTo>
                      <a:pt x="12" y="40"/>
                    </a:lnTo>
                    <a:lnTo>
                      <a:pt x="68" y="40"/>
                    </a:lnTo>
                    <a:lnTo>
                      <a:pt x="68" y="40"/>
                    </a:lnTo>
                    <a:lnTo>
                      <a:pt x="68" y="34"/>
                    </a:lnTo>
                    <a:lnTo>
                      <a:pt x="68" y="34"/>
                    </a:lnTo>
                    <a:lnTo>
                      <a:pt x="66" y="18"/>
                    </a:lnTo>
                    <a:lnTo>
                      <a:pt x="64" y="12"/>
                    </a:lnTo>
                    <a:lnTo>
                      <a:pt x="60" y="8"/>
                    </a:lnTo>
                    <a:lnTo>
                      <a:pt x="60" y="8"/>
                    </a:lnTo>
                    <a:lnTo>
                      <a:pt x="54" y="4"/>
                    </a:lnTo>
                    <a:lnTo>
                      <a:pt x="48" y="2"/>
                    </a:lnTo>
                    <a:lnTo>
                      <a:pt x="36" y="0"/>
                    </a:lnTo>
                    <a:lnTo>
                      <a:pt x="36" y="0"/>
                    </a:lnTo>
                    <a:lnTo>
                      <a:pt x="28" y="0"/>
                    </a:lnTo>
                    <a:lnTo>
                      <a:pt x="22" y="2"/>
                    </a:lnTo>
                    <a:lnTo>
                      <a:pt x="16" y="4"/>
                    </a:lnTo>
                    <a:lnTo>
                      <a:pt x="10" y="10"/>
                    </a:lnTo>
                    <a:lnTo>
                      <a:pt x="10" y="10"/>
                    </a:lnTo>
                    <a:lnTo>
                      <a:pt x="6" y="16"/>
                    </a:lnTo>
                    <a:lnTo>
                      <a:pt x="2" y="24"/>
                    </a:lnTo>
                    <a:lnTo>
                      <a:pt x="0" y="32"/>
                    </a:lnTo>
                    <a:lnTo>
                      <a:pt x="0" y="40"/>
                    </a:lnTo>
                    <a:lnTo>
                      <a:pt x="0" y="40"/>
                    </a:lnTo>
                    <a:lnTo>
                      <a:pt x="0" y="48"/>
                    </a:lnTo>
                    <a:lnTo>
                      <a:pt x="2" y="57"/>
                    </a:lnTo>
                    <a:lnTo>
                      <a:pt x="6" y="63"/>
                    </a:lnTo>
                    <a:lnTo>
                      <a:pt x="12" y="69"/>
                    </a:lnTo>
                    <a:lnTo>
                      <a:pt x="12" y="69"/>
                    </a:lnTo>
                    <a:lnTo>
                      <a:pt x="16" y="75"/>
                    </a:lnTo>
                    <a:lnTo>
                      <a:pt x="22" y="77"/>
                    </a:lnTo>
                    <a:lnTo>
                      <a:pt x="30" y="81"/>
                    </a:lnTo>
                    <a:lnTo>
                      <a:pt x="40" y="81"/>
                    </a:lnTo>
                    <a:lnTo>
                      <a:pt x="40" y="81"/>
                    </a:lnTo>
                    <a:lnTo>
                      <a:pt x="52" y="79"/>
                    </a:lnTo>
                    <a:lnTo>
                      <a:pt x="66" y="73"/>
                    </a:lnTo>
                    <a:lnTo>
                      <a:pt x="66" y="73"/>
                    </a:lnTo>
                    <a:lnTo>
                      <a:pt x="66" y="73"/>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4" name="Freeform 210">
                <a:extLst>
                  <a:ext uri="{FF2B5EF4-FFF2-40B4-BE49-F238E27FC236}">
                    <a16:creationId xmlns:a16="http://schemas.microsoft.com/office/drawing/2014/main" id="{5A9FD916-C695-4071-89B5-381FB800F7BC}"/>
                  </a:ext>
                </a:extLst>
              </p:cNvPr>
              <p:cNvSpPr>
                <a:spLocks/>
              </p:cNvSpPr>
              <p:nvPr/>
            </p:nvSpPr>
            <p:spPr bwMode="auto">
              <a:xfrm>
                <a:off x="14845" y="5135"/>
                <a:ext cx="87" cy="111"/>
              </a:xfrm>
              <a:custGeom>
                <a:avLst/>
                <a:gdLst>
                  <a:gd name="T0" fmla="*/ 79 w 87"/>
                  <a:gd name="T1" fmla="*/ 42 h 111"/>
                  <a:gd name="T2" fmla="*/ 79 w 87"/>
                  <a:gd name="T3" fmla="*/ 42 h 111"/>
                  <a:gd name="T4" fmla="*/ 67 w 87"/>
                  <a:gd name="T5" fmla="*/ 58 h 111"/>
                  <a:gd name="T6" fmla="*/ 51 w 87"/>
                  <a:gd name="T7" fmla="*/ 74 h 111"/>
                  <a:gd name="T8" fmla="*/ 51 w 87"/>
                  <a:gd name="T9" fmla="*/ 74 h 111"/>
                  <a:gd name="T10" fmla="*/ 41 w 87"/>
                  <a:gd name="T11" fmla="*/ 83 h 111"/>
                  <a:gd name="T12" fmla="*/ 31 w 87"/>
                  <a:gd name="T13" fmla="*/ 89 h 111"/>
                  <a:gd name="T14" fmla="*/ 23 w 87"/>
                  <a:gd name="T15" fmla="*/ 95 h 111"/>
                  <a:gd name="T16" fmla="*/ 13 w 87"/>
                  <a:gd name="T17" fmla="*/ 99 h 111"/>
                  <a:gd name="T18" fmla="*/ 13 w 87"/>
                  <a:gd name="T19" fmla="*/ 99 h 111"/>
                  <a:gd name="T20" fmla="*/ 13 w 87"/>
                  <a:gd name="T21" fmla="*/ 0 h 111"/>
                  <a:gd name="T22" fmla="*/ 13 w 87"/>
                  <a:gd name="T23" fmla="*/ 0 h 111"/>
                  <a:gd name="T24" fmla="*/ 0 w 87"/>
                  <a:gd name="T25" fmla="*/ 0 h 111"/>
                  <a:gd name="T26" fmla="*/ 0 w 87"/>
                  <a:gd name="T27" fmla="*/ 0 h 111"/>
                  <a:gd name="T28" fmla="*/ 0 w 87"/>
                  <a:gd name="T29" fmla="*/ 105 h 111"/>
                  <a:gd name="T30" fmla="*/ 0 w 87"/>
                  <a:gd name="T31" fmla="*/ 105 h 111"/>
                  <a:gd name="T32" fmla="*/ 8 w 87"/>
                  <a:gd name="T33" fmla="*/ 111 h 111"/>
                  <a:gd name="T34" fmla="*/ 8 w 87"/>
                  <a:gd name="T35" fmla="*/ 111 h 111"/>
                  <a:gd name="T36" fmla="*/ 21 w 87"/>
                  <a:gd name="T37" fmla="*/ 107 h 111"/>
                  <a:gd name="T38" fmla="*/ 31 w 87"/>
                  <a:gd name="T39" fmla="*/ 101 h 111"/>
                  <a:gd name="T40" fmla="*/ 43 w 87"/>
                  <a:gd name="T41" fmla="*/ 95 h 111"/>
                  <a:gd name="T42" fmla="*/ 55 w 87"/>
                  <a:gd name="T43" fmla="*/ 85 h 111"/>
                  <a:gd name="T44" fmla="*/ 55 w 87"/>
                  <a:gd name="T45" fmla="*/ 85 h 111"/>
                  <a:gd name="T46" fmla="*/ 73 w 87"/>
                  <a:gd name="T47" fmla="*/ 66 h 111"/>
                  <a:gd name="T48" fmla="*/ 81 w 87"/>
                  <a:gd name="T49" fmla="*/ 56 h 111"/>
                  <a:gd name="T50" fmla="*/ 87 w 87"/>
                  <a:gd name="T51" fmla="*/ 48 h 111"/>
                  <a:gd name="T52" fmla="*/ 87 w 87"/>
                  <a:gd name="T53" fmla="*/ 48 h 111"/>
                  <a:gd name="T54" fmla="*/ 79 w 87"/>
                  <a:gd name="T55" fmla="*/ 42 h 111"/>
                  <a:gd name="T56" fmla="*/ 79 w 87"/>
                  <a:gd name="T57" fmla="*/ 4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111">
                    <a:moveTo>
                      <a:pt x="79" y="42"/>
                    </a:moveTo>
                    <a:lnTo>
                      <a:pt x="79" y="42"/>
                    </a:lnTo>
                    <a:lnTo>
                      <a:pt x="67" y="58"/>
                    </a:lnTo>
                    <a:lnTo>
                      <a:pt x="51" y="74"/>
                    </a:lnTo>
                    <a:lnTo>
                      <a:pt x="51" y="74"/>
                    </a:lnTo>
                    <a:lnTo>
                      <a:pt x="41" y="83"/>
                    </a:lnTo>
                    <a:lnTo>
                      <a:pt x="31" y="89"/>
                    </a:lnTo>
                    <a:lnTo>
                      <a:pt x="23" y="95"/>
                    </a:lnTo>
                    <a:lnTo>
                      <a:pt x="13" y="99"/>
                    </a:lnTo>
                    <a:lnTo>
                      <a:pt x="13" y="99"/>
                    </a:lnTo>
                    <a:lnTo>
                      <a:pt x="13" y="0"/>
                    </a:lnTo>
                    <a:lnTo>
                      <a:pt x="13" y="0"/>
                    </a:lnTo>
                    <a:lnTo>
                      <a:pt x="0" y="0"/>
                    </a:lnTo>
                    <a:lnTo>
                      <a:pt x="0" y="0"/>
                    </a:lnTo>
                    <a:lnTo>
                      <a:pt x="0" y="105"/>
                    </a:lnTo>
                    <a:lnTo>
                      <a:pt x="0" y="105"/>
                    </a:lnTo>
                    <a:lnTo>
                      <a:pt x="8" y="111"/>
                    </a:lnTo>
                    <a:lnTo>
                      <a:pt x="8" y="111"/>
                    </a:lnTo>
                    <a:lnTo>
                      <a:pt x="21" y="107"/>
                    </a:lnTo>
                    <a:lnTo>
                      <a:pt x="31" y="101"/>
                    </a:lnTo>
                    <a:lnTo>
                      <a:pt x="43" y="95"/>
                    </a:lnTo>
                    <a:lnTo>
                      <a:pt x="55" y="85"/>
                    </a:lnTo>
                    <a:lnTo>
                      <a:pt x="55" y="85"/>
                    </a:lnTo>
                    <a:lnTo>
                      <a:pt x="73" y="66"/>
                    </a:lnTo>
                    <a:lnTo>
                      <a:pt x="81" y="56"/>
                    </a:lnTo>
                    <a:lnTo>
                      <a:pt x="87" y="48"/>
                    </a:lnTo>
                    <a:lnTo>
                      <a:pt x="87" y="48"/>
                    </a:lnTo>
                    <a:lnTo>
                      <a:pt x="79" y="42"/>
                    </a:lnTo>
                    <a:lnTo>
                      <a:pt x="79" y="4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5" name="Freeform 211">
                <a:extLst>
                  <a:ext uri="{FF2B5EF4-FFF2-40B4-BE49-F238E27FC236}">
                    <a16:creationId xmlns:a16="http://schemas.microsoft.com/office/drawing/2014/main" id="{DFD9A6AB-B8B7-4CC8-993E-D910F2F7917D}"/>
                  </a:ext>
                </a:extLst>
              </p:cNvPr>
              <p:cNvSpPr>
                <a:spLocks noEditPoints="1"/>
              </p:cNvSpPr>
              <p:nvPr/>
            </p:nvSpPr>
            <p:spPr bwMode="auto">
              <a:xfrm>
                <a:off x="14940" y="5137"/>
                <a:ext cx="91" cy="109"/>
              </a:xfrm>
              <a:custGeom>
                <a:avLst/>
                <a:gdLst>
                  <a:gd name="T0" fmla="*/ 8 w 91"/>
                  <a:gd name="T1" fmla="*/ 0 h 109"/>
                  <a:gd name="T2" fmla="*/ 8 w 91"/>
                  <a:gd name="T3" fmla="*/ 0 h 109"/>
                  <a:gd name="T4" fmla="*/ 2 w 91"/>
                  <a:gd name="T5" fmla="*/ 10 h 109"/>
                  <a:gd name="T6" fmla="*/ 2 w 91"/>
                  <a:gd name="T7" fmla="*/ 10 h 109"/>
                  <a:gd name="T8" fmla="*/ 21 w 91"/>
                  <a:gd name="T9" fmla="*/ 20 h 109"/>
                  <a:gd name="T10" fmla="*/ 41 w 91"/>
                  <a:gd name="T11" fmla="*/ 34 h 109"/>
                  <a:gd name="T12" fmla="*/ 41 w 91"/>
                  <a:gd name="T13" fmla="*/ 34 h 109"/>
                  <a:gd name="T14" fmla="*/ 49 w 91"/>
                  <a:gd name="T15" fmla="*/ 26 h 109"/>
                  <a:gd name="T16" fmla="*/ 49 w 91"/>
                  <a:gd name="T17" fmla="*/ 26 h 109"/>
                  <a:gd name="T18" fmla="*/ 29 w 91"/>
                  <a:gd name="T19" fmla="*/ 12 h 109"/>
                  <a:gd name="T20" fmla="*/ 8 w 91"/>
                  <a:gd name="T21" fmla="*/ 0 h 109"/>
                  <a:gd name="T22" fmla="*/ 8 w 91"/>
                  <a:gd name="T23" fmla="*/ 0 h 109"/>
                  <a:gd name="T24" fmla="*/ 8 w 91"/>
                  <a:gd name="T25" fmla="*/ 0 h 109"/>
                  <a:gd name="T26" fmla="*/ 83 w 91"/>
                  <a:gd name="T27" fmla="*/ 36 h 109"/>
                  <a:gd name="T28" fmla="*/ 83 w 91"/>
                  <a:gd name="T29" fmla="*/ 36 h 109"/>
                  <a:gd name="T30" fmla="*/ 75 w 91"/>
                  <a:gd name="T31" fmla="*/ 50 h 109"/>
                  <a:gd name="T32" fmla="*/ 69 w 91"/>
                  <a:gd name="T33" fmla="*/ 60 h 109"/>
                  <a:gd name="T34" fmla="*/ 69 w 91"/>
                  <a:gd name="T35" fmla="*/ 60 h 109"/>
                  <a:gd name="T36" fmla="*/ 55 w 91"/>
                  <a:gd name="T37" fmla="*/ 77 h 109"/>
                  <a:gd name="T38" fmla="*/ 55 w 91"/>
                  <a:gd name="T39" fmla="*/ 77 h 109"/>
                  <a:gd name="T40" fmla="*/ 43 w 91"/>
                  <a:gd name="T41" fmla="*/ 83 h 109"/>
                  <a:gd name="T42" fmla="*/ 31 w 91"/>
                  <a:gd name="T43" fmla="*/ 91 h 109"/>
                  <a:gd name="T44" fmla="*/ 31 w 91"/>
                  <a:gd name="T45" fmla="*/ 91 h 109"/>
                  <a:gd name="T46" fmla="*/ 17 w 91"/>
                  <a:gd name="T47" fmla="*/ 95 h 109"/>
                  <a:gd name="T48" fmla="*/ 0 w 91"/>
                  <a:gd name="T49" fmla="*/ 99 h 109"/>
                  <a:gd name="T50" fmla="*/ 0 w 91"/>
                  <a:gd name="T51" fmla="*/ 99 h 109"/>
                  <a:gd name="T52" fmla="*/ 4 w 91"/>
                  <a:gd name="T53" fmla="*/ 109 h 109"/>
                  <a:gd name="T54" fmla="*/ 4 w 91"/>
                  <a:gd name="T55" fmla="*/ 109 h 109"/>
                  <a:gd name="T56" fmla="*/ 21 w 91"/>
                  <a:gd name="T57" fmla="*/ 105 h 109"/>
                  <a:gd name="T58" fmla="*/ 39 w 91"/>
                  <a:gd name="T59" fmla="*/ 99 h 109"/>
                  <a:gd name="T60" fmla="*/ 39 w 91"/>
                  <a:gd name="T61" fmla="*/ 99 h 109"/>
                  <a:gd name="T62" fmla="*/ 53 w 91"/>
                  <a:gd name="T63" fmla="*/ 91 h 109"/>
                  <a:gd name="T64" fmla="*/ 69 w 91"/>
                  <a:gd name="T65" fmla="*/ 77 h 109"/>
                  <a:gd name="T66" fmla="*/ 69 w 91"/>
                  <a:gd name="T67" fmla="*/ 77 h 109"/>
                  <a:gd name="T68" fmla="*/ 75 w 91"/>
                  <a:gd name="T69" fmla="*/ 70 h 109"/>
                  <a:gd name="T70" fmla="*/ 81 w 91"/>
                  <a:gd name="T71" fmla="*/ 62 h 109"/>
                  <a:gd name="T72" fmla="*/ 87 w 91"/>
                  <a:gd name="T73" fmla="*/ 52 h 109"/>
                  <a:gd name="T74" fmla="*/ 91 w 91"/>
                  <a:gd name="T75" fmla="*/ 42 h 109"/>
                  <a:gd name="T76" fmla="*/ 91 w 91"/>
                  <a:gd name="T77" fmla="*/ 42 h 109"/>
                  <a:gd name="T78" fmla="*/ 83 w 91"/>
                  <a:gd name="T79" fmla="*/ 36 h 109"/>
                  <a:gd name="T80" fmla="*/ 83 w 91"/>
                  <a:gd name="T81" fmla="*/ 3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109">
                    <a:moveTo>
                      <a:pt x="8" y="0"/>
                    </a:moveTo>
                    <a:lnTo>
                      <a:pt x="8" y="0"/>
                    </a:lnTo>
                    <a:lnTo>
                      <a:pt x="2" y="10"/>
                    </a:lnTo>
                    <a:lnTo>
                      <a:pt x="2" y="10"/>
                    </a:lnTo>
                    <a:lnTo>
                      <a:pt x="21" y="20"/>
                    </a:lnTo>
                    <a:lnTo>
                      <a:pt x="41" y="34"/>
                    </a:lnTo>
                    <a:lnTo>
                      <a:pt x="41" y="34"/>
                    </a:lnTo>
                    <a:lnTo>
                      <a:pt x="49" y="26"/>
                    </a:lnTo>
                    <a:lnTo>
                      <a:pt x="49" y="26"/>
                    </a:lnTo>
                    <a:lnTo>
                      <a:pt x="29" y="12"/>
                    </a:lnTo>
                    <a:lnTo>
                      <a:pt x="8" y="0"/>
                    </a:lnTo>
                    <a:lnTo>
                      <a:pt x="8" y="0"/>
                    </a:lnTo>
                    <a:lnTo>
                      <a:pt x="8" y="0"/>
                    </a:lnTo>
                    <a:close/>
                    <a:moveTo>
                      <a:pt x="83" y="36"/>
                    </a:moveTo>
                    <a:lnTo>
                      <a:pt x="83" y="36"/>
                    </a:lnTo>
                    <a:lnTo>
                      <a:pt x="75" y="50"/>
                    </a:lnTo>
                    <a:lnTo>
                      <a:pt x="69" y="60"/>
                    </a:lnTo>
                    <a:lnTo>
                      <a:pt x="69" y="60"/>
                    </a:lnTo>
                    <a:lnTo>
                      <a:pt x="55" y="77"/>
                    </a:lnTo>
                    <a:lnTo>
                      <a:pt x="55" y="77"/>
                    </a:lnTo>
                    <a:lnTo>
                      <a:pt x="43" y="83"/>
                    </a:lnTo>
                    <a:lnTo>
                      <a:pt x="31" y="91"/>
                    </a:lnTo>
                    <a:lnTo>
                      <a:pt x="31" y="91"/>
                    </a:lnTo>
                    <a:lnTo>
                      <a:pt x="17" y="95"/>
                    </a:lnTo>
                    <a:lnTo>
                      <a:pt x="0" y="99"/>
                    </a:lnTo>
                    <a:lnTo>
                      <a:pt x="0" y="99"/>
                    </a:lnTo>
                    <a:lnTo>
                      <a:pt x="4" y="109"/>
                    </a:lnTo>
                    <a:lnTo>
                      <a:pt x="4" y="109"/>
                    </a:lnTo>
                    <a:lnTo>
                      <a:pt x="21" y="105"/>
                    </a:lnTo>
                    <a:lnTo>
                      <a:pt x="39" y="99"/>
                    </a:lnTo>
                    <a:lnTo>
                      <a:pt x="39" y="99"/>
                    </a:lnTo>
                    <a:lnTo>
                      <a:pt x="53" y="91"/>
                    </a:lnTo>
                    <a:lnTo>
                      <a:pt x="69" y="77"/>
                    </a:lnTo>
                    <a:lnTo>
                      <a:pt x="69" y="77"/>
                    </a:lnTo>
                    <a:lnTo>
                      <a:pt x="75" y="70"/>
                    </a:lnTo>
                    <a:lnTo>
                      <a:pt x="81" y="62"/>
                    </a:lnTo>
                    <a:lnTo>
                      <a:pt x="87" y="52"/>
                    </a:lnTo>
                    <a:lnTo>
                      <a:pt x="91" y="42"/>
                    </a:lnTo>
                    <a:lnTo>
                      <a:pt x="91" y="42"/>
                    </a:lnTo>
                    <a:lnTo>
                      <a:pt x="83" y="36"/>
                    </a:lnTo>
                    <a:lnTo>
                      <a:pt x="83" y="3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6" name="Freeform 212">
                <a:extLst>
                  <a:ext uri="{FF2B5EF4-FFF2-40B4-BE49-F238E27FC236}">
                    <a16:creationId xmlns:a16="http://schemas.microsoft.com/office/drawing/2014/main" id="{D34DC01B-B0F9-4402-9BD4-36EF8ACBFE4C}"/>
                  </a:ext>
                </a:extLst>
              </p:cNvPr>
              <p:cNvSpPr>
                <a:spLocks noEditPoints="1"/>
              </p:cNvSpPr>
              <p:nvPr/>
            </p:nvSpPr>
            <p:spPr bwMode="auto">
              <a:xfrm>
                <a:off x="15033" y="5121"/>
                <a:ext cx="116" cy="127"/>
              </a:xfrm>
              <a:custGeom>
                <a:avLst/>
                <a:gdLst>
                  <a:gd name="T0" fmla="*/ 55 w 116"/>
                  <a:gd name="T1" fmla="*/ 82 h 127"/>
                  <a:gd name="T2" fmla="*/ 93 w 116"/>
                  <a:gd name="T3" fmla="*/ 127 h 127"/>
                  <a:gd name="T4" fmla="*/ 101 w 116"/>
                  <a:gd name="T5" fmla="*/ 119 h 127"/>
                  <a:gd name="T6" fmla="*/ 61 w 116"/>
                  <a:gd name="T7" fmla="*/ 74 h 127"/>
                  <a:gd name="T8" fmla="*/ 69 w 116"/>
                  <a:gd name="T9" fmla="*/ 62 h 127"/>
                  <a:gd name="T10" fmla="*/ 81 w 116"/>
                  <a:gd name="T11" fmla="*/ 34 h 127"/>
                  <a:gd name="T12" fmla="*/ 85 w 116"/>
                  <a:gd name="T13" fmla="*/ 20 h 127"/>
                  <a:gd name="T14" fmla="*/ 83 w 116"/>
                  <a:gd name="T15" fmla="*/ 18 h 127"/>
                  <a:gd name="T16" fmla="*/ 13 w 116"/>
                  <a:gd name="T17" fmla="*/ 18 h 127"/>
                  <a:gd name="T18" fmla="*/ 13 w 116"/>
                  <a:gd name="T19" fmla="*/ 28 h 127"/>
                  <a:gd name="T20" fmla="*/ 73 w 116"/>
                  <a:gd name="T21" fmla="*/ 28 h 127"/>
                  <a:gd name="T22" fmla="*/ 61 w 116"/>
                  <a:gd name="T23" fmla="*/ 54 h 127"/>
                  <a:gd name="T24" fmla="*/ 43 w 116"/>
                  <a:gd name="T25" fmla="*/ 80 h 127"/>
                  <a:gd name="T26" fmla="*/ 31 w 116"/>
                  <a:gd name="T27" fmla="*/ 93 h 127"/>
                  <a:gd name="T28" fmla="*/ 10 w 116"/>
                  <a:gd name="T29" fmla="*/ 111 h 127"/>
                  <a:gd name="T30" fmla="*/ 0 w 116"/>
                  <a:gd name="T31" fmla="*/ 117 h 127"/>
                  <a:gd name="T32" fmla="*/ 6 w 116"/>
                  <a:gd name="T33" fmla="*/ 127 h 127"/>
                  <a:gd name="T34" fmla="*/ 29 w 116"/>
                  <a:gd name="T35" fmla="*/ 109 h 127"/>
                  <a:gd name="T36" fmla="*/ 53 w 116"/>
                  <a:gd name="T37" fmla="*/ 84 h 127"/>
                  <a:gd name="T38" fmla="*/ 53 w 116"/>
                  <a:gd name="T39" fmla="*/ 84 h 127"/>
                  <a:gd name="T40" fmla="*/ 105 w 116"/>
                  <a:gd name="T41" fmla="*/ 0 h 127"/>
                  <a:gd name="T42" fmla="*/ 97 w 116"/>
                  <a:gd name="T43" fmla="*/ 2 h 127"/>
                  <a:gd name="T44" fmla="*/ 108 w 116"/>
                  <a:gd name="T45" fmla="*/ 22 h 127"/>
                  <a:gd name="T46" fmla="*/ 116 w 116"/>
                  <a:gd name="T47" fmla="*/ 18 h 127"/>
                  <a:gd name="T48" fmla="*/ 105 w 116"/>
                  <a:gd name="T49" fmla="*/ 0 h 127"/>
                  <a:gd name="T50" fmla="*/ 105 w 116"/>
                  <a:gd name="T51" fmla="*/ 0 h 127"/>
                  <a:gd name="T52" fmla="*/ 89 w 116"/>
                  <a:gd name="T53" fmla="*/ 2 h 127"/>
                  <a:gd name="T54" fmla="*/ 81 w 116"/>
                  <a:gd name="T55" fmla="*/ 6 h 127"/>
                  <a:gd name="T56" fmla="*/ 91 w 116"/>
                  <a:gd name="T57" fmla="*/ 24 h 127"/>
                  <a:gd name="T58" fmla="*/ 99 w 116"/>
                  <a:gd name="T59" fmla="*/ 22 h 127"/>
                  <a:gd name="T60" fmla="*/ 89 w 116"/>
                  <a:gd name="T61" fmla="*/ 2 h 127"/>
                  <a:gd name="T62" fmla="*/ 89 w 116"/>
                  <a:gd name="T63" fmla="*/ 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27">
                    <a:moveTo>
                      <a:pt x="53" y="84"/>
                    </a:moveTo>
                    <a:lnTo>
                      <a:pt x="55" y="82"/>
                    </a:lnTo>
                    <a:lnTo>
                      <a:pt x="55" y="82"/>
                    </a:lnTo>
                    <a:lnTo>
                      <a:pt x="93" y="127"/>
                    </a:lnTo>
                    <a:lnTo>
                      <a:pt x="93" y="127"/>
                    </a:lnTo>
                    <a:lnTo>
                      <a:pt x="101" y="119"/>
                    </a:lnTo>
                    <a:lnTo>
                      <a:pt x="101" y="119"/>
                    </a:lnTo>
                    <a:lnTo>
                      <a:pt x="61" y="74"/>
                    </a:lnTo>
                    <a:lnTo>
                      <a:pt x="61" y="74"/>
                    </a:lnTo>
                    <a:lnTo>
                      <a:pt x="69" y="62"/>
                    </a:lnTo>
                    <a:lnTo>
                      <a:pt x="75" y="48"/>
                    </a:lnTo>
                    <a:lnTo>
                      <a:pt x="81" y="34"/>
                    </a:lnTo>
                    <a:lnTo>
                      <a:pt x="85" y="20"/>
                    </a:lnTo>
                    <a:lnTo>
                      <a:pt x="85" y="20"/>
                    </a:lnTo>
                    <a:lnTo>
                      <a:pt x="83" y="18"/>
                    </a:lnTo>
                    <a:lnTo>
                      <a:pt x="83" y="18"/>
                    </a:lnTo>
                    <a:lnTo>
                      <a:pt x="13" y="18"/>
                    </a:lnTo>
                    <a:lnTo>
                      <a:pt x="13" y="18"/>
                    </a:lnTo>
                    <a:lnTo>
                      <a:pt x="13" y="28"/>
                    </a:lnTo>
                    <a:lnTo>
                      <a:pt x="13" y="28"/>
                    </a:lnTo>
                    <a:lnTo>
                      <a:pt x="73" y="28"/>
                    </a:lnTo>
                    <a:lnTo>
                      <a:pt x="73" y="28"/>
                    </a:lnTo>
                    <a:lnTo>
                      <a:pt x="67" y="42"/>
                    </a:lnTo>
                    <a:lnTo>
                      <a:pt x="61" y="54"/>
                    </a:lnTo>
                    <a:lnTo>
                      <a:pt x="51" y="68"/>
                    </a:lnTo>
                    <a:lnTo>
                      <a:pt x="43" y="80"/>
                    </a:lnTo>
                    <a:lnTo>
                      <a:pt x="43" y="80"/>
                    </a:lnTo>
                    <a:lnTo>
                      <a:pt x="31" y="93"/>
                    </a:lnTo>
                    <a:lnTo>
                      <a:pt x="21" y="103"/>
                    </a:lnTo>
                    <a:lnTo>
                      <a:pt x="10" y="111"/>
                    </a:lnTo>
                    <a:lnTo>
                      <a:pt x="0" y="117"/>
                    </a:lnTo>
                    <a:lnTo>
                      <a:pt x="0" y="117"/>
                    </a:lnTo>
                    <a:lnTo>
                      <a:pt x="6" y="127"/>
                    </a:lnTo>
                    <a:lnTo>
                      <a:pt x="6" y="127"/>
                    </a:lnTo>
                    <a:lnTo>
                      <a:pt x="19" y="119"/>
                    </a:lnTo>
                    <a:lnTo>
                      <a:pt x="29" y="109"/>
                    </a:lnTo>
                    <a:lnTo>
                      <a:pt x="41" y="97"/>
                    </a:lnTo>
                    <a:lnTo>
                      <a:pt x="53" y="84"/>
                    </a:lnTo>
                    <a:lnTo>
                      <a:pt x="53" y="84"/>
                    </a:lnTo>
                    <a:lnTo>
                      <a:pt x="53" y="84"/>
                    </a:lnTo>
                    <a:close/>
                    <a:moveTo>
                      <a:pt x="105" y="0"/>
                    </a:moveTo>
                    <a:lnTo>
                      <a:pt x="105" y="0"/>
                    </a:lnTo>
                    <a:lnTo>
                      <a:pt x="97" y="2"/>
                    </a:lnTo>
                    <a:lnTo>
                      <a:pt x="97" y="2"/>
                    </a:lnTo>
                    <a:lnTo>
                      <a:pt x="101" y="12"/>
                    </a:lnTo>
                    <a:lnTo>
                      <a:pt x="108" y="22"/>
                    </a:lnTo>
                    <a:lnTo>
                      <a:pt x="108" y="22"/>
                    </a:lnTo>
                    <a:lnTo>
                      <a:pt x="116" y="18"/>
                    </a:lnTo>
                    <a:lnTo>
                      <a:pt x="116" y="18"/>
                    </a:lnTo>
                    <a:lnTo>
                      <a:pt x="105" y="0"/>
                    </a:lnTo>
                    <a:lnTo>
                      <a:pt x="105" y="0"/>
                    </a:lnTo>
                    <a:lnTo>
                      <a:pt x="105" y="0"/>
                    </a:lnTo>
                    <a:close/>
                    <a:moveTo>
                      <a:pt x="89" y="2"/>
                    </a:moveTo>
                    <a:lnTo>
                      <a:pt x="89" y="2"/>
                    </a:lnTo>
                    <a:lnTo>
                      <a:pt x="81" y="6"/>
                    </a:lnTo>
                    <a:lnTo>
                      <a:pt x="81" y="6"/>
                    </a:lnTo>
                    <a:lnTo>
                      <a:pt x="91" y="24"/>
                    </a:lnTo>
                    <a:lnTo>
                      <a:pt x="91" y="24"/>
                    </a:lnTo>
                    <a:lnTo>
                      <a:pt x="99" y="22"/>
                    </a:lnTo>
                    <a:lnTo>
                      <a:pt x="99" y="22"/>
                    </a:lnTo>
                    <a:lnTo>
                      <a:pt x="93" y="12"/>
                    </a:lnTo>
                    <a:lnTo>
                      <a:pt x="89" y="2"/>
                    </a:lnTo>
                    <a:lnTo>
                      <a:pt x="89" y="2"/>
                    </a:lnTo>
                    <a:lnTo>
                      <a:pt x="89" y="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7" name="Freeform 213">
                <a:extLst>
                  <a:ext uri="{FF2B5EF4-FFF2-40B4-BE49-F238E27FC236}">
                    <a16:creationId xmlns:a16="http://schemas.microsoft.com/office/drawing/2014/main" id="{24EC9EC0-40ED-45CD-AF0E-2321766CCA7B}"/>
                  </a:ext>
                </a:extLst>
              </p:cNvPr>
              <p:cNvSpPr>
                <a:spLocks/>
              </p:cNvSpPr>
              <p:nvPr/>
            </p:nvSpPr>
            <p:spPr bwMode="auto">
              <a:xfrm>
                <a:off x="14898" y="5337"/>
                <a:ext cx="257" cy="329"/>
              </a:xfrm>
              <a:custGeom>
                <a:avLst/>
                <a:gdLst>
                  <a:gd name="T0" fmla="*/ 2 w 257"/>
                  <a:gd name="T1" fmla="*/ 8 h 329"/>
                  <a:gd name="T2" fmla="*/ 2 w 257"/>
                  <a:gd name="T3" fmla="*/ 8 h 329"/>
                  <a:gd name="T4" fmla="*/ 249 w 257"/>
                  <a:gd name="T5" fmla="*/ 327 h 329"/>
                  <a:gd name="T6" fmla="*/ 249 w 257"/>
                  <a:gd name="T7" fmla="*/ 327 h 329"/>
                  <a:gd name="T8" fmla="*/ 251 w 257"/>
                  <a:gd name="T9" fmla="*/ 329 h 329"/>
                  <a:gd name="T10" fmla="*/ 255 w 257"/>
                  <a:gd name="T11" fmla="*/ 327 h 329"/>
                  <a:gd name="T12" fmla="*/ 255 w 257"/>
                  <a:gd name="T13" fmla="*/ 327 h 329"/>
                  <a:gd name="T14" fmla="*/ 255 w 257"/>
                  <a:gd name="T15" fmla="*/ 325 h 329"/>
                  <a:gd name="T16" fmla="*/ 257 w 257"/>
                  <a:gd name="T17" fmla="*/ 321 h 329"/>
                  <a:gd name="T18" fmla="*/ 257 w 257"/>
                  <a:gd name="T19" fmla="*/ 321 h 329"/>
                  <a:gd name="T20" fmla="*/ 8 w 257"/>
                  <a:gd name="T21" fmla="*/ 2 h 329"/>
                  <a:gd name="T22" fmla="*/ 8 w 257"/>
                  <a:gd name="T23" fmla="*/ 2 h 329"/>
                  <a:gd name="T24" fmla="*/ 4 w 257"/>
                  <a:gd name="T25" fmla="*/ 0 h 329"/>
                  <a:gd name="T26" fmla="*/ 2 w 257"/>
                  <a:gd name="T27" fmla="*/ 2 h 329"/>
                  <a:gd name="T28" fmla="*/ 2 w 257"/>
                  <a:gd name="T29" fmla="*/ 2 h 329"/>
                  <a:gd name="T30" fmla="*/ 0 w 257"/>
                  <a:gd name="T31" fmla="*/ 4 h 329"/>
                  <a:gd name="T32" fmla="*/ 2 w 257"/>
                  <a:gd name="T33" fmla="*/ 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7" h="329">
                    <a:moveTo>
                      <a:pt x="2" y="8"/>
                    </a:moveTo>
                    <a:lnTo>
                      <a:pt x="2" y="8"/>
                    </a:lnTo>
                    <a:lnTo>
                      <a:pt x="249" y="327"/>
                    </a:lnTo>
                    <a:lnTo>
                      <a:pt x="249" y="327"/>
                    </a:lnTo>
                    <a:lnTo>
                      <a:pt x="251" y="329"/>
                    </a:lnTo>
                    <a:lnTo>
                      <a:pt x="255" y="327"/>
                    </a:lnTo>
                    <a:lnTo>
                      <a:pt x="255" y="327"/>
                    </a:lnTo>
                    <a:lnTo>
                      <a:pt x="255" y="325"/>
                    </a:lnTo>
                    <a:lnTo>
                      <a:pt x="257" y="321"/>
                    </a:lnTo>
                    <a:lnTo>
                      <a:pt x="257" y="321"/>
                    </a:lnTo>
                    <a:lnTo>
                      <a:pt x="8" y="2"/>
                    </a:lnTo>
                    <a:lnTo>
                      <a:pt x="8" y="2"/>
                    </a:lnTo>
                    <a:lnTo>
                      <a:pt x="4" y="0"/>
                    </a:lnTo>
                    <a:lnTo>
                      <a:pt x="2" y="2"/>
                    </a:lnTo>
                    <a:lnTo>
                      <a:pt x="2" y="2"/>
                    </a:lnTo>
                    <a:lnTo>
                      <a:pt x="0" y="4"/>
                    </a:lnTo>
                    <a:lnTo>
                      <a:pt x="2" y="8"/>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8" name="Freeform 214">
                <a:extLst>
                  <a:ext uri="{FF2B5EF4-FFF2-40B4-BE49-F238E27FC236}">
                    <a16:creationId xmlns:a16="http://schemas.microsoft.com/office/drawing/2014/main" id="{27C9FA73-EE7B-4CEF-8F90-B9EF193734FE}"/>
                  </a:ext>
                </a:extLst>
              </p:cNvPr>
              <p:cNvSpPr>
                <a:spLocks/>
              </p:cNvSpPr>
              <p:nvPr/>
            </p:nvSpPr>
            <p:spPr bwMode="auto">
              <a:xfrm>
                <a:off x="14898" y="5337"/>
                <a:ext cx="257" cy="329"/>
              </a:xfrm>
              <a:custGeom>
                <a:avLst/>
                <a:gdLst>
                  <a:gd name="T0" fmla="*/ 2 w 257"/>
                  <a:gd name="T1" fmla="*/ 8 h 329"/>
                  <a:gd name="T2" fmla="*/ 2 w 257"/>
                  <a:gd name="T3" fmla="*/ 8 h 329"/>
                  <a:gd name="T4" fmla="*/ 249 w 257"/>
                  <a:gd name="T5" fmla="*/ 327 h 329"/>
                  <a:gd name="T6" fmla="*/ 249 w 257"/>
                  <a:gd name="T7" fmla="*/ 327 h 329"/>
                  <a:gd name="T8" fmla="*/ 251 w 257"/>
                  <a:gd name="T9" fmla="*/ 329 h 329"/>
                  <a:gd name="T10" fmla="*/ 255 w 257"/>
                  <a:gd name="T11" fmla="*/ 327 h 329"/>
                  <a:gd name="T12" fmla="*/ 255 w 257"/>
                  <a:gd name="T13" fmla="*/ 327 h 329"/>
                  <a:gd name="T14" fmla="*/ 255 w 257"/>
                  <a:gd name="T15" fmla="*/ 325 h 329"/>
                  <a:gd name="T16" fmla="*/ 257 w 257"/>
                  <a:gd name="T17" fmla="*/ 321 h 329"/>
                  <a:gd name="T18" fmla="*/ 257 w 257"/>
                  <a:gd name="T19" fmla="*/ 321 h 329"/>
                  <a:gd name="T20" fmla="*/ 8 w 257"/>
                  <a:gd name="T21" fmla="*/ 2 h 329"/>
                  <a:gd name="T22" fmla="*/ 8 w 257"/>
                  <a:gd name="T23" fmla="*/ 2 h 329"/>
                  <a:gd name="T24" fmla="*/ 4 w 257"/>
                  <a:gd name="T25" fmla="*/ 0 h 329"/>
                  <a:gd name="T26" fmla="*/ 2 w 257"/>
                  <a:gd name="T27" fmla="*/ 2 h 329"/>
                  <a:gd name="T28" fmla="*/ 2 w 257"/>
                  <a:gd name="T29" fmla="*/ 2 h 329"/>
                  <a:gd name="T30" fmla="*/ 0 w 257"/>
                  <a:gd name="T31" fmla="*/ 4 h 329"/>
                  <a:gd name="T32" fmla="*/ 2 w 257"/>
                  <a:gd name="T33" fmla="*/ 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7" h="329">
                    <a:moveTo>
                      <a:pt x="2" y="8"/>
                    </a:moveTo>
                    <a:lnTo>
                      <a:pt x="2" y="8"/>
                    </a:lnTo>
                    <a:lnTo>
                      <a:pt x="249" y="327"/>
                    </a:lnTo>
                    <a:lnTo>
                      <a:pt x="249" y="327"/>
                    </a:lnTo>
                    <a:lnTo>
                      <a:pt x="251" y="329"/>
                    </a:lnTo>
                    <a:lnTo>
                      <a:pt x="255" y="327"/>
                    </a:lnTo>
                    <a:lnTo>
                      <a:pt x="255" y="327"/>
                    </a:lnTo>
                    <a:lnTo>
                      <a:pt x="255" y="325"/>
                    </a:lnTo>
                    <a:lnTo>
                      <a:pt x="257" y="321"/>
                    </a:lnTo>
                    <a:lnTo>
                      <a:pt x="257" y="321"/>
                    </a:lnTo>
                    <a:lnTo>
                      <a:pt x="8" y="2"/>
                    </a:lnTo>
                    <a:lnTo>
                      <a:pt x="8" y="2"/>
                    </a:lnTo>
                    <a:lnTo>
                      <a:pt x="4" y="0"/>
                    </a:lnTo>
                    <a:lnTo>
                      <a:pt x="2" y="2"/>
                    </a:lnTo>
                    <a:lnTo>
                      <a:pt x="2" y="2"/>
                    </a:lnTo>
                    <a:lnTo>
                      <a:pt x="0" y="4"/>
                    </a:lnTo>
                    <a:lnTo>
                      <a:pt x="2"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9" name="Freeform 215">
                <a:extLst>
                  <a:ext uri="{FF2B5EF4-FFF2-40B4-BE49-F238E27FC236}">
                    <a16:creationId xmlns:a16="http://schemas.microsoft.com/office/drawing/2014/main" id="{99112A7F-A8F1-489F-BE28-5CF20E7F1369}"/>
                  </a:ext>
                </a:extLst>
              </p:cNvPr>
              <p:cNvSpPr>
                <a:spLocks/>
              </p:cNvSpPr>
              <p:nvPr/>
            </p:nvSpPr>
            <p:spPr bwMode="auto">
              <a:xfrm>
                <a:off x="15147" y="5658"/>
                <a:ext cx="8" cy="10"/>
              </a:xfrm>
              <a:custGeom>
                <a:avLst/>
                <a:gdLst>
                  <a:gd name="T0" fmla="*/ 6 w 8"/>
                  <a:gd name="T1" fmla="*/ 0 h 10"/>
                  <a:gd name="T2" fmla="*/ 8 w 8"/>
                  <a:gd name="T3" fmla="*/ 10 h 10"/>
                  <a:gd name="T4" fmla="*/ 0 w 8"/>
                  <a:gd name="T5" fmla="*/ 4 h 10"/>
                  <a:gd name="T6" fmla="*/ 6 w 8"/>
                  <a:gd name="T7" fmla="*/ 0 h 10"/>
                  <a:gd name="T8" fmla="*/ 6 w 8"/>
                  <a:gd name="T9" fmla="*/ 0 h 10"/>
                </a:gdLst>
                <a:ahLst/>
                <a:cxnLst>
                  <a:cxn ang="0">
                    <a:pos x="T0" y="T1"/>
                  </a:cxn>
                  <a:cxn ang="0">
                    <a:pos x="T2" y="T3"/>
                  </a:cxn>
                  <a:cxn ang="0">
                    <a:pos x="T4" y="T5"/>
                  </a:cxn>
                  <a:cxn ang="0">
                    <a:pos x="T6" y="T7"/>
                  </a:cxn>
                  <a:cxn ang="0">
                    <a:pos x="T8" y="T9"/>
                  </a:cxn>
                </a:cxnLst>
                <a:rect l="0" t="0" r="r" b="b"/>
                <a:pathLst>
                  <a:path w="8" h="10">
                    <a:moveTo>
                      <a:pt x="6" y="0"/>
                    </a:moveTo>
                    <a:lnTo>
                      <a:pt x="8" y="10"/>
                    </a:lnTo>
                    <a:lnTo>
                      <a:pt x="0" y="4"/>
                    </a:lnTo>
                    <a:lnTo>
                      <a:pt x="6" y="0"/>
                    </a:lnTo>
                    <a:lnTo>
                      <a:pt x="6"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0" name="Freeform 216">
                <a:extLst>
                  <a:ext uri="{FF2B5EF4-FFF2-40B4-BE49-F238E27FC236}">
                    <a16:creationId xmlns:a16="http://schemas.microsoft.com/office/drawing/2014/main" id="{DA84049D-35A6-4935-B9AD-F603B73CEF02}"/>
                  </a:ext>
                </a:extLst>
              </p:cNvPr>
              <p:cNvSpPr>
                <a:spLocks noEditPoints="1"/>
              </p:cNvSpPr>
              <p:nvPr/>
            </p:nvSpPr>
            <p:spPr bwMode="auto">
              <a:xfrm>
                <a:off x="14633" y="6523"/>
                <a:ext cx="125" cy="126"/>
              </a:xfrm>
              <a:custGeom>
                <a:avLst/>
                <a:gdLst>
                  <a:gd name="T0" fmla="*/ 28 w 125"/>
                  <a:gd name="T1" fmla="*/ 91 h 126"/>
                  <a:gd name="T2" fmla="*/ 123 w 125"/>
                  <a:gd name="T3" fmla="*/ 91 h 126"/>
                  <a:gd name="T4" fmla="*/ 75 w 125"/>
                  <a:gd name="T5" fmla="*/ 83 h 126"/>
                  <a:gd name="T6" fmla="*/ 75 w 125"/>
                  <a:gd name="T7" fmla="*/ 69 h 126"/>
                  <a:gd name="T8" fmla="*/ 115 w 125"/>
                  <a:gd name="T9" fmla="*/ 61 h 126"/>
                  <a:gd name="T10" fmla="*/ 75 w 125"/>
                  <a:gd name="T11" fmla="*/ 61 h 126"/>
                  <a:gd name="T12" fmla="*/ 115 w 125"/>
                  <a:gd name="T13" fmla="*/ 49 h 126"/>
                  <a:gd name="T14" fmla="*/ 115 w 125"/>
                  <a:gd name="T15" fmla="*/ 41 h 126"/>
                  <a:gd name="T16" fmla="*/ 75 w 125"/>
                  <a:gd name="T17" fmla="*/ 27 h 126"/>
                  <a:gd name="T18" fmla="*/ 121 w 125"/>
                  <a:gd name="T19" fmla="*/ 27 h 126"/>
                  <a:gd name="T20" fmla="*/ 75 w 125"/>
                  <a:gd name="T21" fmla="*/ 18 h 126"/>
                  <a:gd name="T22" fmla="*/ 83 w 125"/>
                  <a:gd name="T23" fmla="*/ 4 h 126"/>
                  <a:gd name="T24" fmla="*/ 73 w 125"/>
                  <a:gd name="T25" fmla="*/ 2 h 126"/>
                  <a:gd name="T26" fmla="*/ 65 w 125"/>
                  <a:gd name="T27" fmla="*/ 18 h 126"/>
                  <a:gd name="T28" fmla="*/ 39 w 125"/>
                  <a:gd name="T29" fmla="*/ 10 h 126"/>
                  <a:gd name="T30" fmla="*/ 33 w 125"/>
                  <a:gd name="T31" fmla="*/ 0 h 126"/>
                  <a:gd name="T32" fmla="*/ 18 w 125"/>
                  <a:gd name="T33" fmla="*/ 22 h 126"/>
                  <a:gd name="T34" fmla="*/ 0 w 125"/>
                  <a:gd name="T35" fmla="*/ 41 h 126"/>
                  <a:gd name="T36" fmla="*/ 4 w 125"/>
                  <a:gd name="T37" fmla="*/ 47 h 126"/>
                  <a:gd name="T38" fmla="*/ 18 w 125"/>
                  <a:gd name="T39" fmla="*/ 37 h 126"/>
                  <a:gd name="T40" fmla="*/ 28 w 125"/>
                  <a:gd name="T41" fmla="*/ 93 h 126"/>
                  <a:gd name="T42" fmla="*/ 63 w 125"/>
                  <a:gd name="T43" fmla="*/ 27 h 126"/>
                  <a:gd name="T44" fmla="*/ 28 w 125"/>
                  <a:gd name="T45" fmla="*/ 41 h 126"/>
                  <a:gd name="T46" fmla="*/ 28 w 125"/>
                  <a:gd name="T47" fmla="*/ 27 h 126"/>
                  <a:gd name="T48" fmla="*/ 63 w 125"/>
                  <a:gd name="T49" fmla="*/ 49 h 126"/>
                  <a:gd name="T50" fmla="*/ 63 w 125"/>
                  <a:gd name="T51" fmla="*/ 61 h 126"/>
                  <a:gd name="T52" fmla="*/ 28 w 125"/>
                  <a:gd name="T53" fmla="*/ 49 h 126"/>
                  <a:gd name="T54" fmla="*/ 63 w 125"/>
                  <a:gd name="T55" fmla="*/ 49 h 126"/>
                  <a:gd name="T56" fmla="*/ 63 w 125"/>
                  <a:gd name="T57" fmla="*/ 83 h 126"/>
                  <a:gd name="T58" fmla="*/ 28 w 125"/>
                  <a:gd name="T59" fmla="*/ 83 h 126"/>
                  <a:gd name="T60" fmla="*/ 63 w 125"/>
                  <a:gd name="T61" fmla="*/ 69 h 126"/>
                  <a:gd name="T62" fmla="*/ 125 w 125"/>
                  <a:gd name="T63" fmla="*/ 121 h 126"/>
                  <a:gd name="T64" fmla="*/ 109 w 125"/>
                  <a:gd name="T65" fmla="*/ 95 h 126"/>
                  <a:gd name="T66" fmla="*/ 107 w 125"/>
                  <a:gd name="T67" fmla="*/ 111 h 126"/>
                  <a:gd name="T68" fmla="*/ 125 w 125"/>
                  <a:gd name="T69" fmla="*/ 121 h 126"/>
                  <a:gd name="T70" fmla="*/ 89 w 125"/>
                  <a:gd name="T71" fmla="*/ 121 h 126"/>
                  <a:gd name="T72" fmla="*/ 69 w 125"/>
                  <a:gd name="T73" fmla="*/ 97 h 126"/>
                  <a:gd name="T74" fmla="*/ 79 w 125"/>
                  <a:gd name="T75" fmla="*/ 124 h 126"/>
                  <a:gd name="T76" fmla="*/ 89 w 125"/>
                  <a:gd name="T77" fmla="*/ 121 h 126"/>
                  <a:gd name="T78" fmla="*/ 26 w 125"/>
                  <a:gd name="T79" fmla="*/ 99 h 126"/>
                  <a:gd name="T80" fmla="*/ 16 w 125"/>
                  <a:gd name="T81" fmla="*/ 95 h 126"/>
                  <a:gd name="T82" fmla="*/ 2 w 125"/>
                  <a:gd name="T83" fmla="*/ 121 h 126"/>
                  <a:gd name="T84" fmla="*/ 10 w 125"/>
                  <a:gd name="T85" fmla="*/ 126 h 126"/>
                  <a:gd name="T86" fmla="*/ 18 w 125"/>
                  <a:gd name="T87" fmla="*/ 113 h 126"/>
                  <a:gd name="T88" fmla="*/ 49 w 125"/>
                  <a:gd name="T89" fmla="*/ 97 h 126"/>
                  <a:gd name="T90" fmla="*/ 39 w 125"/>
                  <a:gd name="T91" fmla="*/ 99 h 126"/>
                  <a:gd name="T92" fmla="*/ 55 w 125"/>
                  <a:gd name="T93" fmla="*/ 12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126">
                    <a:moveTo>
                      <a:pt x="28" y="93"/>
                    </a:moveTo>
                    <a:lnTo>
                      <a:pt x="28" y="93"/>
                    </a:lnTo>
                    <a:lnTo>
                      <a:pt x="28" y="91"/>
                    </a:lnTo>
                    <a:lnTo>
                      <a:pt x="28" y="91"/>
                    </a:lnTo>
                    <a:lnTo>
                      <a:pt x="123" y="91"/>
                    </a:lnTo>
                    <a:lnTo>
                      <a:pt x="123" y="91"/>
                    </a:lnTo>
                    <a:lnTo>
                      <a:pt x="123" y="83"/>
                    </a:lnTo>
                    <a:lnTo>
                      <a:pt x="123" y="83"/>
                    </a:lnTo>
                    <a:lnTo>
                      <a:pt x="75" y="83"/>
                    </a:lnTo>
                    <a:lnTo>
                      <a:pt x="75" y="83"/>
                    </a:lnTo>
                    <a:lnTo>
                      <a:pt x="75" y="69"/>
                    </a:lnTo>
                    <a:lnTo>
                      <a:pt x="75" y="69"/>
                    </a:lnTo>
                    <a:lnTo>
                      <a:pt x="115" y="69"/>
                    </a:lnTo>
                    <a:lnTo>
                      <a:pt x="115" y="69"/>
                    </a:lnTo>
                    <a:lnTo>
                      <a:pt x="115" y="61"/>
                    </a:lnTo>
                    <a:lnTo>
                      <a:pt x="115" y="61"/>
                    </a:lnTo>
                    <a:lnTo>
                      <a:pt x="75" y="61"/>
                    </a:lnTo>
                    <a:lnTo>
                      <a:pt x="75" y="61"/>
                    </a:lnTo>
                    <a:lnTo>
                      <a:pt x="75" y="49"/>
                    </a:lnTo>
                    <a:lnTo>
                      <a:pt x="75" y="49"/>
                    </a:lnTo>
                    <a:lnTo>
                      <a:pt x="115" y="49"/>
                    </a:lnTo>
                    <a:lnTo>
                      <a:pt x="115" y="49"/>
                    </a:lnTo>
                    <a:lnTo>
                      <a:pt x="115" y="41"/>
                    </a:lnTo>
                    <a:lnTo>
                      <a:pt x="115" y="41"/>
                    </a:lnTo>
                    <a:lnTo>
                      <a:pt x="75" y="41"/>
                    </a:lnTo>
                    <a:lnTo>
                      <a:pt x="75" y="41"/>
                    </a:lnTo>
                    <a:lnTo>
                      <a:pt x="75" y="27"/>
                    </a:lnTo>
                    <a:lnTo>
                      <a:pt x="75" y="27"/>
                    </a:lnTo>
                    <a:lnTo>
                      <a:pt x="121" y="27"/>
                    </a:lnTo>
                    <a:lnTo>
                      <a:pt x="121" y="27"/>
                    </a:lnTo>
                    <a:lnTo>
                      <a:pt x="121" y="18"/>
                    </a:lnTo>
                    <a:lnTo>
                      <a:pt x="121" y="18"/>
                    </a:lnTo>
                    <a:lnTo>
                      <a:pt x="75" y="18"/>
                    </a:lnTo>
                    <a:lnTo>
                      <a:pt x="75" y="18"/>
                    </a:lnTo>
                    <a:lnTo>
                      <a:pt x="79" y="8"/>
                    </a:lnTo>
                    <a:lnTo>
                      <a:pt x="83" y="4"/>
                    </a:lnTo>
                    <a:lnTo>
                      <a:pt x="83" y="4"/>
                    </a:lnTo>
                    <a:lnTo>
                      <a:pt x="73" y="2"/>
                    </a:lnTo>
                    <a:lnTo>
                      <a:pt x="73" y="2"/>
                    </a:lnTo>
                    <a:lnTo>
                      <a:pt x="69" y="8"/>
                    </a:lnTo>
                    <a:lnTo>
                      <a:pt x="65" y="18"/>
                    </a:lnTo>
                    <a:lnTo>
                      <a:pt x="65" y="18"/>
                    </a:lnTo>
                    <a:lnTo>
                      <a:pt x="33" y="18"/>
                    </a:lnTo>
                    <a:lnTo>
                      <a:pt x="33" y="18"/>
                    </a:lnTo>
                    <a:lnTo>
                      <a:pt x="39" y="10"/>
                    </a:lnTo>
                    <a:lnTo>
                      <a:pt x="45" y="2"/>
                    </a:lnTo>
                    <a:lnTo>
                      <a:pt x="45" y="2"/>
                    </a:lnTo>
                    <a:lnTo>
                      <a:pt x="33" y="0"/>
                    </a:lnTo>
                    <a:lnTo>
                      <a:pt x="33" y="0"/>
                    </a:lnTo>
                    <a:lnTo>
                      <a:pt x="26" y="10"/>
                    </a:lnTo>
                    <a:lnTo>
                      <a:pt x="18" y="22"/>
                    </a:lnTo>
                    <a:lnTo>
                      <a:pt x="18" y="22"/>
                    </a:lnTo>
                    <a:lnTo>
                      <a:pt x="8" y="33"/>
                    </a:lnTo>
                    <a:lnTo>
                      <a:pt x="0" y="41"/>
                    </a:lnTo>
                    <a:lnTo>
                      <a:pt x="0" y="41"/>
                    </a:lnTo>
                    <a:lnTo>
                      <a:pt x="4" y="47"/>
                    </a:lnTo>
                    <a:lnTo>
                      <a:pt x="4" y="47"/>
                    </a:lnTo>
                    <a:lnTo>
                      <a:pt x="10" y="41"/>
                    </a:lnTo>
                    <a:lnTo>
                      <a:pt x="18" y="37"/>
                    </a:lnTo>
                    <a:lnTo>
                      <a:pt x="18" y="37"/>
                    </a:lnTo>
                    <a:lnTo>
                      <a:pt x="18" y="93"/>
                    </a:lnTo>
                    <a:lnTo>
                      <a:pt x="18" y="93"/>
                    </a:lnTo>
                    <a:lnTo>
                      <a:pt x="28" y="93"/>
                    </a:lnTo>
                    <a:lnTo>
                      <a:pt x="28" y="93"/>
                    </a:lnTo>
                    <a:close/>
                    <a:moveTo>
                      <a:pt x="63" y="27"/>
                    </a:moveTo>
                    <a:lnTo>
                      <a:pt x="63" y="27"/>
                    </a:lnTo>
                    <a:lnTo>
                      <a:pt x="63" y="41"/>
                    </a:lnTo>
                    <a:lnTo>
                      <a:pt x="63" y="41"/>
                    </a:lnTo>
                    <a:lnTo>
                      <a:pt x="28" y="41"/>
                    </a:lnTo>
                    <a:lnTo>
                      <a:pt x="28" y="41"/>
                    </a:lnTo>
                    <a:lnTo>
                      <a:pt x="28" y="27"/>
                    </a:lnTo>
                    <a:lnTo>
                      <a:pt x="28" y="27"/>
                    </a:lnTo>
                    <a:lnTo>
                      <a:pt x="63" y="27"/>
                    </a:lnTo>
                    <a:lnTo>
                      <a:pt x="63" y="27"/>
                    </a:lnTo>
                    <a:close/>
                    <a:moveTo>
                      <a:pt x="63" y="49"/>
                    </a:moveTo>
                    <a:lnTo>
                      <a:pt x="63" y="49"/>
                    </a:lnTo>
                    <a:lnTo>
                      <a:pt x="63" y="61"/>
                    </a:lnTo>
                    <a:lnTo>
                      <a:pt x="63" y="61"/>
                    </a:lnTo>
                    <a:lnTo>
                      <a:pt x="28" y="61"/>
                    </a:lnTo>
                    <a:lnTo>
                      <a:pt x="28" y="61"/>
                    </a:lnTo>
                    <a:lnTo>
                      <a:pt x="28" y="49"/>
                    </a:lnTo>
                    <a:lnTo>
                      <a:pt x="28" y="49"/>
                    </a:lnTo>
                    <a:lnTo>
                      <a:pt x="63" y="49"/>
                    </a:lnTo>
                    <a:lnTo>
                      <a:pt x="63" y="49"/>
                    </a:lnTo>
                    <a:close/>
                    <a:moveTo>
                      <a:pt x="63" y="69"/>
                    </a:moveTo>
                    <a:lnTo>
                      <a:pt x="63" y="69"/>
                    </a:lnTo>
                    <a:lnTo>
                      <a:pt x="63" y="83"/>
                    </a:lnTo>
                    <a:lnTo>
                      <a:pt x="63" y="83"/>
                    </a:lnTo>
                    <a:lnTo>
                      <a:pt x="28" y="83"/>
                    </a:lnTo>
                    <a:lnTo>
                      <a:pt x="28" y="83"/>
                    </a:lnTo>
                    <a:lnTo>
                      <a:pt x="28" y="69"/>
                    </a:lnTo>
                    <a:lnTo>
                      <a:pt x="28" y="69"/>
                    </a:lnTo>
                    <a:lnTo>
                      <a:pt x="63" y="69"/>
                    </a:lnTo>
                    <a:lnTo>
                      <a:pt x="63" y="69"/>
                    </a:lnTo>
                    <a:close/>
                    <a:moveTo>
                      <a:pt x="125" y="121"/>
                    </a:moveTo>
                    <a:lnTo>
                      <a:pt x="125" y="121"/>
                    </a:lnTo>
                    <a:lnTo>
                      <a:pt x="117" y="107"/>
                    </a:lnTo>
                    <a:lnTo>
                      <a:pt x="109" y="95"/>
                    </a:lnTo>
                    <a:lnTo>
                      <a:pt x="109" y="95"/>
                    </a:lnTo>
                    <a:lnTo>
                      <a:pt x="99" y="97"/>
                    </a:lnTo>
                    <a:lnTo>
                      <a:pt x="99" y="97"/>
                    </a:lnTo>
                    <a:lnTo>
                      <a:pt x="107" y="111"/>
                    </a:lnTo>
                    <a:lnTo>
                      <a:pt x="115" y="126"/>
                    </a:lnTo>
                    <a:lnTo>
                      <a:pt x="115" y="126"/>
                    </a:lnTo>
                    <a:lnTo>
                      <a:pt x="125" y="121"/>
                    </a:lnTo>
                    <a:lnTo>
                      <a:pt x="125" y="121"/>
                    </a:lnTo>
                    <a:close/>
                    <a:moveTo>
                      <a:pt x="89" y="121"/>
                    </a:moveTo>
                    <a:lnTo>
                      <a:pt x="89" y="121"/>
                    </a:lnTo>
                    <a:lnTo>
                      <a:pt x="79" y="95"/>
                    </a:lnTo>
                    <a:lnTo>
                      <a:pt x="79" y="95"/>
                    </a:lnTo>
                    <a:lnTo>
                      <a:pt x="69" y="97"/>
                    </a:lnTo>
                    <a:lnTo>
                      <a:pt x="69" y="97"/>
                    </a:lnTo>
                    <a:lnTo>
                      <a:pt x="73" y="109"/>
                    </a:lnTo>
                    <a:lnTo>
                      <a:pt x="79" y="124"/>
                    </a:lnTo>
                    <a:lnTo>
                      <a:pt x="79" y="124"/>
                    </a:lnTo>
                    <a:lnTo>
                      <a:pt x="89" y="121"/>
                    </a:lnTo>
                    <a:lnTo>
                      <a:pt x="89" y="121"/>
                    </a:lnTo>
                    <a:close/>
                    <a:moveTo>
                      <a:pt x="18" y="113"/>
                    </a:moveTo>
                    <a:lnTo>
                      <a:pt x="18" y="113"/>
                    </a:lnTo>
                    <a:lnTo>
                      <a:pt x="26" y="99"/>
                    </a:lnTo>
                    <a:lnTo>
                      <a:pt x="26" y="99"/>
                    </a:lnTo>
                    <a:lnTo>
                      <a:pt x="16" y="95"/>
                    </a:lnTo>
                    <a:lnTo>
                      <a:pt x="16" y="95"/>
                    </a:lnTo>
                    <a:lnTo>
                      <a:pt x="10" y="109"/>
                    </a:lnTo>
                    <a:lnTo>
                      <a:pt x="10" y="109"/>
                    </a:lnTo>
                    <a:lnTo>
                      <a:pt x="2" y="121"/>
                    </a:lnTo>
                    <a:lnTo>
                      <a:pt x="2" y="121"/>
                    </a:lnTo>
                    <a:lnTo>
                      <a:pt x="10" y="126"/>
                    </a:lnTo>
                    <a:lnTo>
                      <a:pt x="10" y="126"/>
                    </a:lnTo>
                    <a:lnTo>
                      <a:pt x="14" y="121"/>
                    </a:lnTo>
                    <a:lnTo>
                      <a:pt x="18" y="113"/>
                    </a:lnTo>
                    <a:lnTo>
                      <a:pt x="18" y="113"/>
                    </a:lnTo>
                    <a:close/>
                    <a:moveTo>
                      <a:pt x="55" y="124"/>
                    </a:moveTo>
                    <a:lnTo>
                      <a:pt x="55" y="124"/>
                    </a:lnTo>
                    <a:lnTo>
                      <a:pt x="49" y="97"/>
                    </a:lnTo>
                    <a:lnTo>
                      <a:pt x="49" y="97"/>
                    </a:lnTo>
                    <a:lnTo>
                      <a:pt x="39" y="99"/>
                    </a:lnTo>
                    <a:lnTo>
                      <a:pt x="39" y="99"/>
                    </a:lnTo>
                    <a:lnTo>
                      <a:pt x="45" y="126"/>
                    </a:lnTo>
                    <a:lnTo>
                      <a:pt x="45" y="126"/>
                    </a:lnTo>
                    <a:lnTo>
                      <a:pt x="55" y="124"/>
                    </a:lnTo>
                    <a:lnTo>
                      <a:pt x="55" y="12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1" name="Freeform 217">
                <a:extLst>
                  <a:ext uri="{FF2B5EF4-FFF2-40B4-BE49-F238E27FC236}">
                    <a16:creationId xmlns:a16="http://schemas.microsoft.com/office/drawing/2014/main" id="{9C2B3BCB-9352-442D-B107-96245AA3E80C}"/>
                  </a:ext>
                </a:extLst>
              </p:cNvPr>
              <p:cNvSpPr>
                <a:spLocks noEditPoints="1"/>
              </p:cNvSpPr>
              <p:nvPr/>
            </p:nvSpPr>
            <p:spPr bwMode="auto">
              <a:xfrm>
                <a:off x="14769" y="6529"/>
                <a:ext cx="127" cy="118"/>
              </a:xfrm>
              <a:custGeom>
                <a:avLst/>
                <a:gdLst>
                  <a:gd name="T0" fmla="*/ 119 w 127"/>
                  <a:gd name="T1" fmla="*/ 16 h 118"/>
                  <a:gd name="T2" fmla="*/ 62 w 127"/>
                  <a:gd name="T3" fmla="*/ 16 h 118"/>
                  <a:gd name="T4" fmla="*/ 109 w 127"/>
                  <a:gd name="T5" fmla="*/ 6 h 118"/>
                  <a:gd name="T6" fmla="*/ 109 w 127"/>
                  <a:gd name="T7" fmla="*/ 0 h 118"/>
                  <a:gd name="T8" fmla="*/ 8 w 127"/>
                  <a:gd name="T9" fmla="*/ 6 h 118"/>
                  <a:gd name="T10" fmla="*/ 52 w 127"/>
                  <a:gd name="T11" fmla="*/ 6 h 118"/>
                  <a:gd name="T12" fmla="*/ 0 w 127"/>
                  <a:gd name="T13" fmla="*/ 16 h 118"/>
                  <a:gd name="T14" fmla="*/ 0 w 127"/>
                  <a:gd name="T15" fmla="*/ 45 h 118"/>
                  <a:gd name="T16" fmla="*/ 8 w 127"/>
                  <a:gd name="T17" fmla="*/ 23 h 118"/>
                  <a:gd name="T18" fmla="*/ 52 w 127"/>
                  <a:gd name="T19" fmla="*/ 23 h 118"/>
                  <a:gd name="T20" fmla="*/ 62 w 127"/>
                  <a:gd name="T21" fmla="*/ 51 h 118"/>
                  <a:gd name="T22" fmla="*/ 62 w 127"/>
                  <a:gd name="T23" fmla="*/ 23 h 118"/>
                  <a:gd name="T24" fmla="*/ 109 w 127"/>
                  <a:gd name="T25" fmla="*/ 45 h 118"/>
                  <a:gd name="T26" fmla="*/ 119 w 127"/>
                  <a:gd name="T27" fmla="*/ 45 h 118"/>
                  <a:gd name="T28" fmla="*/ 42 w 127"/>
                  <a:gd name="T29" fmla="*/ 31 h 118"/>
                  <a:gd name="T30" fmla="*/ 18 w 127"/>
                  <a:gd name="T31" fmla="*/ 31 h 118"/>
                  <a:gd name="T32" fmla="*/ 42 w 127"/>
                  <a:gd name="T33" fmla="*/ 37 h 118"/>
                  <a:gd name="T34" fmla="*/ 101 w 127"/>
                  <a:gd name="T35" fmla="*/ 37 h 118"/>
                  <a:gd name="T36" fmla="*/ 74 w 127"/>
                  <a:gd name="T37" fmla="*/ 31 h 118"/>
                  <a:gd name="T38" fmla="*/ 74 w 127"/>
                  <a:gd name="T39" fmla="*/ 37 h 118"/>
                  <a:gd name="T40" fmla="*/ 42 w 127"/>
                  <a:gd name="T41" fmla="*/ 49 h 118"/>
                  <a:gd name="T42" fmla="*/ 42 w 127"/>
                  <a:gd name="T43" fmla="*/ 43 h 118"/>
                  <a:gd name="T44" fmla="*/ 18 w 127"/>
                  <a:gd name="T45" fmla="*/ 49 h 118"/>
                  <a:gd name="T46" fmla="*/ 42 w 127"/>
                  <a:gd name="T47" fmla="*/ 49 h 118"/>
                  <a:gd name="T48" fmla="*/ 101 w 127"/>
                  <a:gd name="T49" fmla="*/ 43 h 118"/>
                  <a:gd name="T50" fmla="*/ 74 w 127"/>
                  <a:gd name="T51" fmla="*/ 43 h 118"/>
                  <a:gd name="T52" fmla="*/ 101 w 127"/>
                  <a:gd name="T53" fmla="*/ 49 h 118"/>
                  <a:gd name="T54" fmla="*/ 52 w 127"/>
                  <a:gd name="T55" fmla="*/ 97 h 118"/>
                  <a:gd name="T56" fmla="*/ 52 w 127"/>
                  <a:gd name="T57" fmla="*/ 109 h 118"/>
                  <a:gd name="T58" fmla="*/ 56 w 127"/>
                  <a:gd name="T59" fmla="*/ 115 h 118"/>
                  <a:gd name="T60" fmla="*/ 84 w 127"/>
                  <a:gd name="T61" fmla="*/ 118 h 118"/>
                  <a:gd name="T62" fmla="*/ 105 w 127"/>
                  <a:gd name="T63" fmla="*/ 118 h 118"/>
                  <a:gd name="T64" fmla="*/ 119 w 127"/>
                  <a:gd name="T65" fmla="*/ 115 h 118"/>
                  <a:gd name="T66" fmla="*/ 123 w 127"/>
                  <a:gd name="T67" fmla="*/ 113 h 118"/>
                  <a:gd name="T68" fmla="*/ 125 w 127"/>
                  <a:gd name="T69" fmla="*/ 107 h 118"/>
                  <a:gd name="T70" fmla="*/ 127 w 127"/>
                  <a:gd name="T71" fmla="*/ 91 h 118"/>
                  <a:gd name="T72" fmla="*/ 119 w 127"/>
                  <a:gd name="T73" fmla="*/ 89 h 118"/>
                  <a:gd name="T74" fmla="*/ 117 w 127"/>
                  <a:gd name="T75" fmla="*/ 103 h 118"/>
                  <a:gd name="T76" fmla="*/ 115 w 127"/>
                  <a:gd name="T77" fmla="*/ 107 h 118"/>
                  <a:gd name="T78" fmla="*/ 111 w 127"/>
                  <a:gd name="T79" fmla="*/ 109 h 118"/>
                  <a:gd name="T80" fmla="*/ 89 w 127"/>
                  <a:gd name="T81" fmla="*/ 109 h 118"/>
                  <a:gd name="T82" fmla="*/ 76 w 127"/>
                  <a:gd name="T83" fmla="*/ 109 h 118"/>
                  <a:gd name="T84" fmla="*/ 66 w 127"/>
                  <a:gd name="T85" fmla="*/ 107 h 118"/>
                  <a:gd name="T86" fmla="*/ 64 w 127"/>
                  <a:gd name="T87" fmla="*/ 103 h 118"/>
                  <a:gd name="T88" fmla="*/ 64 w 127"/>
                  <a:gd name="T89" fmla="*/ 97 h 118"/>
                  <a:gd name="T90" fmla="*/ 111 w 127"/>
                  <a:gd name="T91" fmla="*/ 57 h 118"/>
                  <a:gd name="T92" fmla="*/ 8 w 127"/>
                  <a:gd name="T93" fmla="*/ 57 h 118"/>
                  <a:gd name="T94" fmla="*/ 18 w 127"/>
                  <a:gd name="T95" fmla="*/ 103 h 118"/>
                  <a:gd name="T96" fmla="*/ 18 w 127"/>
                  <a:gd name="T97" fmla="*/ 97 h 118"/>
                  <a:gd name="T98" fmla="*/ 18 w 127"/>
                  <a:gd name="T99" fmla="*/ 63 h 118"/>
                  <a:gd name="T100" fmla="*/ 52 w 127"/>
                  <a:gd name="T101" fmla="*/ 63 h 118"/>
                  <a:gd name="T102" fmla="*/ 18 w 127"/>
                  <a:gd name="T103" fmla="*/ 73 h 118"/>
                  <a:gd name="T104" fmla="*/ 18 w 127"/>
                  <a:gd name="T105" fmla="*/ 63 h 118"/>
                  <a:gd name="T106" fmla="*/ 101 w 127"/>
                  <a:gd name="T107" fmla="*/ 63 h 118"/>
                  <a:gd name="T108" fmla="*/ 101 w 127"/>
                  <a:gd name="T109" fmla="*/ 73 h 118"/>
                  <a:gd name="T110" fmla="*/ 62 w 127"/>
                  <a:gd name="T111" fmla="*/ 63 h 118"/>
                  <a:gd name="T112" fmla="*/ 101 w 127"/>
                  <a:gd name="T113" fmla="*/ 91 h 118"/>
                  <a:gd name="T114" fmla="*/ 62 w 127"/>
                  <a:gd name="T115" fmla="*/ 79 h 118"/>
                  <a:gd name="T116" fmla="*/ 101 w 127"/>
                  <a:gd name="T117" fmla="*/ 79 h 118"/>
                  <a:gd name="T118" fmla="*/ 52 w 127"/>
                  <a:gd name="T119" fmla="*/ 91 h 118"/>
                  <a:gd name="T120" fmla="*/ 18 w 127"/>
                  <a:gd name="T121" fmla="*/ 91 h 118"/>
                  <a:gd name="T122" fmla="*/ 52 w 127"/>
                  <a:gd name="T123" fmla="*/ 79 h 118"/>
                  <a:gd name="T124" fmla="*/ 52 w 127"/>
                  <a:gd name="T125" fmla="*/ 9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 h="118">
                    <a:moveTo>
                      <a:pt x="119" y="45"/>
                    </a:moveTo>
                    <a:lnTo>
                      <a:pt x="119" y="45"/>
                    </a:lnTo>
                    <a:lnTo>
                      <a:pt x="119" y="16"/>
                    </a:lnTo>
                    <a:lnTo>
                      <a:pt x="119" y="16"/>
                    </a:lnTo>
                    <a:lnTo>
                      <a:pt x="62" y="16"/>
                    </a:lnTo>
                    <a:lnTo>
                      <a:pt x="62" y="16"/>
                    </a:lnTo>
                    <a:lnTo>
                      <a:pt x="62" y="6"/>
                    </a:lnTo>
                    <a:lnTo>
                      <a:pt x="62" y="6"/>
                    </a:lnTo>
                    <a:lnTo>
                      <a:pt x="109" y="6"/>
                    </a:lnTo>
                    <a:lnTo>
                      <a:pt x="109" y="6"/>
                    </a:lnTo>
                    <a:lnTo>
                      <a:pt x="109" y="0"/>
                    </a:lnTo>
                    <a:lnTo>
                      <a:pt x="109" y="0"/>
                    </a:lnTo>
                    <a:lnTo>
                      <a:pt x="8" y="0"/>
                    </a:lnTo>
                    <a:lnTo>
                      <a:pt x="8" y="0"/>
                    </a:lnTo>
                    <a:lnTo>
                      <a:pt x="8" y="6"/>
                    </a:lnTo>
                    <a:lnTo>
                      <a:pt x="8" y="6"/>
                    </a:lnTo>
                    <a:lnTo>
                      <a:pt x="52" y="6"/>
                    </a:lnTo>
                    <a:lnTo>
                      <a:pt x="52" y="6"/>
                    </a:lnTo>
                    <a:lnTo>
                      <a:pt x="52" y="16"/>
                    </a:lnTo>
                    <a:lnTo>
                      <a:pt x="52" y="16"/>
                    </a:lnTo>
                    <a:lnTo>
                      <a:pt x="0" y="16"/>
                    </a:lnTo>
                    <a:lnTo>
                      <a:pt x="0" y="16"/>
                    </a:lnTo>
                    <a:lnTo>
                      <a:pt x="0" y="45"/>
                    </a:lnTo>
                    <a:lnTo>
                      <a:pt x="0" y="45"/>
                    </a:lnTo>
                    <a:lnTo>
                      <a:pt x="8" y="45"/>
                    </a:lnTo>
                    <a:lnTo>
                      <a:pt x="8" y="45"/>
                    </a:lnTo>
                    <a:lnTo>
                      <a:pt x="8" y="23"/>
                    </a:lnTo>
                    <a:lnTo>
                      <a:pt x="8" y="23"/>
                    </a:lnTo>
                    <a:lnTo>
                      <a:pt x="52" y="23"/>
                    </a:lnTo>
                    <a:lnTo>
                      <a:pt x="52" y="23"/>
                    </a:lnTo>
                    <a:lnTo>
                      <a:pt x="52" y="51"/>
                    </a:lnTo>
                    <a:lnTo>
                      <a:pt x="52" y="51"/>
                    </a:lnTo>
                    <a:lnTo>
                      <a:pt x="62" y="51"/>
                    </a:lnTo>
                    <a:lnTo>
                      <a:pt x="62" y="51"/>
                    </a:lnTo>
                    <a:lnTo>
                      <a:pt x="62" y="23"/>
                    </a:lnTo>
                    <a:lnTo>
                      <a:pt x="62" y="23"/>
                    </a:lnTo>
                    <a:lnTo>
                      <a:pt x="109" y="23"/>
                    </a:lnTo>
                    <a:lnTo>
                      <a:pt x="109" y="23"/>
                    </a:lnTo>
                    <a:lnTo>
                      <a:pt x="109" y="45"/>
                    </a:lnTo>
                    <a:lnTo>
                      <a:pt x="109" y="45"/>
                    </a:lnTo>
                    <a:lnTo>
                      <a:pt x="119" y="45"/>
                    </a:lnTo>
                    <a:lnTo>
                      <a:pt x="119" y="45"/>
                    </a:lnTo>
                    <a:close/>
                    <a:moveTo>
                      <a:pt x="42" y="37"/>
                    </a:moveTo>
                    <a:lnTo>
                      <a:pt x="42" y="37"/>
                    </a:lnTo>
                    <a:lnTo>
                      <a:pt x="42" y="31"/>
                    </a:lnTo>
                    <a:lnTo>
                      <a:pt x="42" y="31"/>
                    </a:lnTo>
                    <a:lnTo>
                      <a:pt x="18" y="31"/>
                    </a:lnTo>
                    <a:lnTo>
                      <a:pt x="18" y="31"/>
                    </a:lnTo>
                    <a:lnTo>
                      <a:pt x="18" y="37"/>
                    </a:lnTo>
                    <a:lnTo>
                      <a:pt x="18" y="37"/>
                    </a:lnTo>
                    <a:lnTo>
                      <a:pt x="42" y="37"/>
                    </a:lnTo>
                    <a:lnTo>
                      <a:pt x="42" y="37"/>
                    </a:lnTo>
                    <a:close/>
                    <a:moveTo>
                      <a:pt x="101" y="37"/>
                    </a:moveTo>
                    <a:lnTo>
                      <a:pt x="101" y="37"/>
                    </a:lnTo>
                    <a:lnTo>
                      <a:pt x="101" y="31"/>
                    </a:lnTo>
                    <a:lnTo>
                      <a:pt x="101" y="31"/>
                    </a:lnTo>
                    <a:lnTo>
                      <a:pt x="74" y="31"/>
                    </a:lnTo>
                    <a:lnTo>
                      <a:pt x="74" y="31"/>
                    </a:lnTo>
                    <a:lnTo>
                      <a:pt x="74" y="37"/>
                    </a:lnTo>
                    <a:lnTo>
                      <a:pt x="74" y="37"/>
                    </a:lnTo>
                    <a:lnTo>
                      <a:pt x="101" y="37"/>
                    </a:lnTo>
                    <a:lnTo>
                      <a:pt x="101" y="37"/>
                    </a:lnTo>
                    <a:close/>
                    <a:moveTo>
                      <a:pt x="42" y="49"/>
                    </a:moveTo>
                    <a:lnTo>
                      <a:pt x="42" y="49"/>
                    </a:lnTo>
                    <a:lnTo>
                      <a:pt x="42" y="43"/>
                    </a:lnTo>
                    <a:lnTo>
                      <a:pt x="42" y="43"/>
                    </a:lnTo>
                    <a:lnTo>
                      <a:pt x="18" y="43"/>
                    </a:lnTo>
                    <a:lnTo>
                      <a:pt x="18" y="43"/>
                    </a:lnTo>
                    <a:lnTo>
                      <a:pt x="18" y="49"/>
                    </a:lnTo>
                    <a:lnTo>
                      <a:pt x="18" y="49"/>
                    </a:lnTo>
                    <a:lnTo>
                      <a:pt x="42" y="49"/>
                    </a:lnTo>
                    <a:lnTo>
                      <a:pt x="42" y="49"/>
                    </a:lnTo>
                    <a:close/>
                    <a:moveTo>
                      <a:pt x="101" y="49"/>
                    </a:moveTo>
                    <a:lnTo>
                      <a:pt x="101" y="49"/>
                    </a:lnTo>
                    <a:lnTo>
                      <a:pt x="101" y="43"/>
                    </a:lnTo>
                    <a:lnTo>
                      <a:pt x="101" y="43"/>
                    </a:lnTo>
                    <a:lnTo>
                      <a:pt x="74" y="43"/>
                    </a:lnTo>
                    <a:lnTo>
                      <a:pt x="74" y="43"/>
                    </a:lnTo>
                    <a:lnTo>
                      <a:pt x="74" y="49"/>
                    </a:lnTo>
                    <a:lnTo>
                      <a:pt x="74" y="49"/>
                    </a:lnTo>
                    <a:lnTo>
                      <a:pt x="101" y="49"/>
                    </a:lnTo>
                    <a:lnTo>
                      <a:pt x="101" y="49"/>
                    </a:lnTo>
                    <a:close/>
                    <a:moveTo>
                      <a:pt x="52" y="97"/>
                    </a:moveTo>
                    <a:lnTo>
                      <a:pt x="52" y="97"/>
                    </a:lnTo>
                    <a:lnTo>
                      <a:pt x="52" y="105"/>
                    </a:lnTo>
                    <a:lnTo>
                      <a:pt x="52" y="105"/>
                    </a:lnTo>
                    <a:lnTo>
                      <a:pt x="52" y="109"/>
                    </a:lnTo>
                    <a:lnTo>
                      <a:pt x="54" y="113"/>
                    </a:lnTo>
                    <a:lnTo>
                      <a:pt x="54" y="113"/>
                    </a:lnTo>
                    <a:lnTo>
                      <a:pt x="56" y="115"/>
                    </a:lnTo>
                    <a:lnTo>
                      <a:pt x="62" y="118"/>
                    </a:lnTo>
                    <a:lnTo>
                      <a:pt x="62" y="118"/>
                    </a:lnTo>
                    <a:lnTo>
                      <a:pt x="84" y="118"/>
                    </a:lnTo>
                    <a:lnTo>
                      <a:pt x="84" y="118"/>
                    </a:lnTo>
                    <a:lnTo>
                      <a:pt x="105" y="118"/>
                    </a:lnTo>
                    <a:lnTo>
                      <a:pt x="105" y="118"/>
                    </a:lnTo>
                    <a:lnTo>
                      <a:pt x="117" y="118"/>
                    </a:lnTo>
                    <a:lnTo>
                      <a:pt x="117" y="118"/>
                    </a:lnTo>
                    <a:lnTo>
                      <a:pt x="119" y="115"/>
                    </a:lnTo>
                    <a:lnTo>
                      <a:pt x="121" y="115"/>
                    </a:lnTo>
                    <a:lnTo>
                      <a:pt x="121" y="115"/>
                    </a:lnTo>
                    <a:lnTo>
                      <a:pt x="123" y="113"/>
                    </a:lnTo>
                    <a:lnTo>
                      <a:pt x="125" y="111"/>
                    </a:lnTo>
                    <a:lnTo>
                      <a:pt x="125" y="111"/>
                    </a:lnTo>
                    <a:lnTo>
                      <a:pt x="125" y="107"/>
                    </a:lnTo>
                    <a:lnTo>
                      <a:pt x="127" y="105"/>
                    </a:lnTo>
                    <a:lnTo>
                      <a:pt x="127" y="105"/>
                    </a:lnTo>
                    <a:lnTo>
                      <a:pt x="127" y="91"/>
                    </a:lnTo>
                    <a:lnTo>
                      <a:pt x="127" y="91"/>
                    </a:lnTo>
                    <a:lnTo>
                      <a:pt x="119" y="89"/>
                    </a:lnTo>
                    <a:lnTo>
                      <a:pt x="119" y="89"/>
                    </a:lnTo>
                    <a:lnTo>
                      <a:pt x="117" y="99"/>
                    </a:lnTo>
                    <a:lnTo>
                      <a:pt x="117" y="103"/>
                    </a:lnTo>
                    <a:lnTo>
                      <a:pt x="117" y="103"/>
                    </a:lnTo>
                    <a:lnTo>
                      <a:pt x="115" y="105"/>
                    </a:lnTo>
                    <a:lnTo>
                      <a:pt x="115" y="107"/>
                    </a:lnTo>
                    <a:lnTo>
                      <a:pt x="115" y="107"/>
                    </a:lnTo>
                    <a:lnTo>
                      <a:pt x="113" y="107"/>
                    </a:lnTo>
                    <a:lnTo>
                      <a:pt x="111" y="109"/>
                    </a:lnTo>
                    <a:lnTo>
                      <a:pt x="111" y="109"/>
                    </a:lnTo>
                    <a:lnTo>
                      <a:pt x="103" y="109"/>
                    </a:lnTo>
                    <a:lnTo>
                      <a:pt x="103" y="109"/>
                    </a:lnTo>
                    <a:lnTo>
                      <a:pt x="89" y="109"/>
                    </a:lnTo>
                    <a:lnTo>
                      <a:pt x="89" y="109"/>
                    </a:lnTo>
                    <a:lnTo>
                      <a:pt x="76" y="109"/>
                    </a:lnTo>
                    <a:lnTo>
                      <a:pt x="76" y="109"/>
                    </a:lnTo>
                    <a:lnTo>
                      <a:pt x="68" y="109"/>
                    </a:lnTo>
                    <a:lnTo>
                      <a:pt x="68" y="109"/>
                    </a:lnTo>
                    <a:lnTo>
                      <a:pt x="66" y="107"/>
                    </a:lnTo>
                    <a:lnTo>
                      <a:pt x="64" y="107"/>
                    </a:lnTo>
                    <a:lnTo>
                      <a:pt x="64" y="107"/>
                    </a:lnTo>
                    <a:lnTo>
                      <a:pt x="64" y="103"/>
                    </a:lnTo>
                    <a:lnTo>
                      <a:pt x="64" y="103"/>
                    </a:lnTo>
                    <a:lnTo>
                      <a:pt x="64" y="97"/>
                    </a:lnTo>
                    <a:lnTo>
                      <a:pt x="64" y="97"/>
                    </a:lnTo>
                    <a:lnTo>
                      <a:pt x="111" y="97"/>
                    </a:lnTo>
                    <a:lnTo>
                      <a:pt x="111" y="97"/>
                    </a:lnTo>
                    <a:lnTo>
                      <a:pt x="111" y="57"/>
                    </a:lnTo>
                    <a:lnTo>
                      <a:pt x="111" y="57"/>
                    </a:lnTo>
                    <a:lnTo>
                      <a:pt x="8" y="57"/>
                    </a:lnTo>
                    <a:lnTo>
                      <a:pt x="8" y="57"/>
                    </a:lnTo>
                    <a:lnTo>
                      <a:pt x="8" y="103"/>
                    </a:lnTo>
                    <a:lnTo>
                      <a:pt x="8" y="103"/>
                    </a:lnTo>
                    <a:lnTo>
                      <a:pt x="18" y="103"/>
                    </a:lnTo>
                    <a:lnTo>
                      <a:pt x="18" y="103"/>
                    </a:lnTo>
                    <a:lnTo>
                      <a:pt x="18" y="97"/>
                    </a:lnTo>
                    <a:lnTo>
                      <a:pt x="18" y="97"/>
                    </a:lnTo>
                    <a:lnTo>
                      <a:pt x="52" y="97"/>
                    </a:lnTo>
                    <a:lnTo>
                      <a:pt x="52" y="97"/>
                    </a:lnTo>
                    <a:close/>
                    <a:moveTo>
                      <a:pt x="18" y="63"/>
                    </a:moveTo>
                    <a:lnTo>
                      <a:pt x="18" y="63"/>
                    </a:lnTo>
                    <a:lnTo>
                      <a:pt x="52" y="63"/>
                    </a:lnTo>
                    <a:lnTo>
                      <a:pt x="52" y="63"/>
                    </a:lnTo>
                    <a:lnTo>
                      <a:pt x="52" y="73"/>
                    </a:lnTo>
                    <a:lnTo>
                      <a:pt x="52" y="73"/>
                    </a:lnTo>
                    <a:lnTo>
                      <a:pt x="18" y="73"/>
                    </a:lnTo>
                    <a:lnTo>
                      <a:pt x="18" y="73"/>
                    </a:lnTo>
                    <a:lnTo>
                      <a:pt x="18" y="63"/>
                    </a:lnTo>
                    <a:lnTo>
                      <a:pt x="18" y="63"/>
                    </a:lnTo>
                    <a:close/>
                    <a:moveTo>
                      <a:pt x="62" y="63"/>
                    </a:moveTo>
                    <a:lnTo>
                      <a:pt x="62" y="63"/>
                    </a:lnTo>
                    <a:lnTo>
                      <a:pt x="101" y="63"/>
                    </a:lnTo>
                    <a:lnTo>
                      <a:pt x="101" y="63"/>
                    </a:lnTo>
                    <a:lnTo>
                      <a:pt x="101" y="73"/>
                    </a:lnTo>
                    <a:lnTo>
                      <a:pt x="101" y="73"/>
                    </a:lnTo>
                    <a:lnTo>
                      <a:pt x="62" y="73"/>
                    </a:lnTo>
                    <a:lnTo>
                      <a:pt x="62" y="73"/>
                    </a:lnTo>
                    <a:lnTo>
                      <a:pt x="62" y="63"/>
                    </a:lnTo>
                    <a:lnTo>
                      <a:pt x="62" y="63"/>
                    </a:lnTo>
                    <a:close/>
                    <a:moveTo>
                      <a:pt x="101" y="91"/>
                    </a:moveTo>
                    <a:lnTo>
                      <a:pt x="101" y="91"/>
                    </a:lnTo>
                    <a:lnTo>
                      <a:pt x="62" y="91"/>
                    </a:lnTo>
                    <a:lnTo>
                      <a:pt x="62" y="91"/>
                    </a:lnTo>
                    <a:lnTo>
                      <a:pt x="62" y="79"/>
                    </a:lnTo>
                    <a:lnTo>
                      <a:pt x="62" y="79"/>
                    </a:lnTo>
                    <a:lnTo>
                      <a:pt x="101" y="79"/>
                    </a:lnTo>
                    <a:lnTo>
                      <a:pt x="101" y="79"/>
                    </a:lnTo>
                    <a:lnTo>
                      <a:pt x="101" y="91"/>
                    </a:lnTo>
                    <a:lnTo>
                      <a:pt x="101" y="91"/>
                    </a:lnTo>
                    <a:close/>
                    <a:moveTo>
                      <a:pt x="52" y="91"/>
                    </a:moveTo>
                    <a:lnTo>
                      <a:pt x="52" y="91"/>
                    </a:lnTo>
                    <a:lnTo>
                      <a:pt x="18" y="91"/>
                    </a:lnTo>
                    <a:lnTo>
                      <a:pt x="18" y="91"/>
                    </a:lnTo>
                    <a:lnTo>
                      <a:pt x="18" y="79"/>
                    </a:lnTo>
                    <a:lnTo>
                      <a:pt x="18" y="79"/>
                    </a:lnTo>
                    <a:lnTo>
                      <a:pt x="52" y="79"/>
                    </a:lnTo>
                    <a:lnTo>
                      <a:pt x="52" y="79"/>
                    </a:lnTo>
                    <a:lnTo>
                      <a:pt x="52" y="91"/>
                    </a:lnTo>
                    <a:lnTo>
                      <a:pt x="52" y="91"/>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2" name="Freeform 218">
                <a:extLst>
                  <a:ext uri="{FF2B5EF4-FFF2-40B4-BE49-F238E27FC236}">
                    <a16:creationId xmlns:a16="http://schemas.microsoft.com/office/drawing/2014/main" id="{CC8C441A-40CE-4E19-80B3-34710165DBDE}"/>
                  </a:ext>
                </a:extLst>
              </p:cNvPr>
              <p:cNvSpPr>
                <a:spLocks noEditPoints="1"/>
              </p:cNvSpPr>
              <p:nvPr/>
            </p:nvSpPr>
            <p:spPr bwMode="auto">
              <a:xfrm>
                <a:off x="14900" y="6523"/>
                <a:ext cx="125" cy="126"/>
              </a:xfrm>
              <a:custGeom>
                <a:avLst/>
                <a:gdLst>
                  <a:gd name="T0" fmla="*/ 69 w 125"/>
                  <a:gd name="T1" fmla="*/ 91 h 126"/>
                  <a:gd name="T2" fmla="*/ 111 w 125"/>
                  <a:gd name="T3" fmla="*/ 89 h 126"/>
                  <a:gd name="T4" fmla="*/ 117 w 125"/>
                  <a:gd name="T5" fmla="*/ 95 h 126"/>
                  <a:gd name="T6" fmla="*/ 125 w 125"/>
                  <a:gd name="T7" fmla="*/ 89 h 126"/>
                  <a:gd name="T8" fmla="*/ 101 w 125"/>
                  <a:gd name="T9" fmla="*/ 67 h 126"/>
                  <a:gd name="T10" fmla="*/ 105 w 125"/>
                  <a:gd name="T11" fmla="*/ 81 h 126"/>
                  <a:gd name="T12" fmla="*/ 89 w 125"/>
                  <a:gd name="T13" fmla="*/ 83 h 126"/>
                  <a:gd name="T14" fmla="*/ 79 w 125"/>
                  <a:gd name="T15" fmla="*/ 71 h 126"/>
                  <a:gd name="T16" fmla="*/ 81 w 125"/>
                  <a:gd name="T17" fmla="*/ 55 h 126"/>
                  <a:gd name="T18" fmla="*/ 69 w 125"/>
                  <a:gd name="T19" fmla="*/ 69 h 126"/>
                  <a:gd name="T20" fmla="*/ 40 w 125"/>
                  <a:gd name="T21" fmla="*/ 69 h 126"/>
                  <a:gd name="T22" fmla="*/ 59 w 125"/>
                  <a:gd name="T23" fmla="*/ 53 h 126"/>
                  <a:gd name="T24" fmla="*/ 125 w 125"/>
                  <a:gd name="T25" fmla="*/ 53 h 126"/>
                  <a:gd name="T26" fmla="*/ 67 w 125"/>
                  <a:gd name="T27" fmla="*/ 45 h 126"/>
                  <a:gd name="T28" fmla="*/ 67 w 125"/>
                  <a:gd name="T29" fmla="*/ 33 h 126"/>
                  <a:gd name="T30" fmla="*/ 115 w 125"/>
                  <a:gd name="T31" fmla="*/ 27 h 126"/>
                  <a:gd name="T32" fmla="*/ 67 w 125"/>
                  <a:gd name="T33" fmla="*/ 27 h 126"/>
                  <a:gd name="T34" fmla="*/ 121 w 125"/>
                  <a:gd name="T35" fmla="*/ 16 h 126"/>
                  <a:gd name="T36" fmla="*/ 121 w 125"/>
                  <a:gd name="T37" fmla="*/ 8 h 126"/>
                  <a:gd name="T38" fmla="*/ 67 w 125"/>
                  <a:gd name="T39" fmla="*/ 0 h 126"/>
                  <a:gd name="T40" fmla="*/ 57 w 125"/>
                  <a:gd name="T41" fmla="*/ 0 h 126"/>
                  <a:gd name="T42" fmla="*/ 6 w 125"/>
                  <a:gd name="T43" fmla="*/ 8 h 126"/>
                  <a:gd name="T44" fmla="*/ 6 w 125"/>
                  <a:gd name="T45" fmla="*/ 16 h 126"/>
                  <a:gd name="T46" fmla="*/ 57 w 125"/>
                  <a:gd name="T47" fmla="*/ 27 h 126"/>
                  <a:gd name="T48" fmla="*/ 12 w 125"/>
                  <a:gd name="T49" fmla="*/ 27 h 126"/>
                  <a:gd name="T50" fmla="*/ 57 w 125"/>
                  <a:gd name="T51" fmla="*/ 33 h 126"/>
                  <a:gd name="T52" fmla="*/ 57 w 125"/>
                  <a:gd name="T53" fmla="*/ 45 h 126"/>
                  <a:gd name="T54" fmla="*/ 2 w 125"/>
                  <a:gd name="T55" fmla="*/ 53 h 126"/>
                  <a:gd name="T56" fmla="*/ 46 w 125"/>
                  <a:gd name="T57" fmla="*/ 53 h 126"/>
                  <a:gd name="T58" fmla="*/ 32 w 125"/>
                  <a:gd name="T59" fmla="*/ 65 h 126"/>
                  <a:gd name="T60" fmla="*/ 26 w 125"/>
                  <a:gd name="T61" fmla="*/ 59 h 126"/>
                  <a:gd name="T62" fmla="*/ 30 w 125"/>
                  <a:gd name="T63" fmla="*/ 73 h 126"/>
                  <a:gd name="T64" fmla="*/ 8 w 125"/>
                  <a:gd name="T65" fmla="*/ 83 h 126"/>
                  <a:gd name="T66" fmla="*/ 2 w 125"/>
                  <a:gd name="T67" fmla="*/ 83 h 126"/>
                  <a:gd name="T68" fmla="*/ 26 w 125"/>
                  <a:gd name="T69" fmla="*/ 91 h 126"/>
                  <a:gd name="T70" fmla="*/ 57 w 125"/>
                  <a:gd name="T71" fmla="*/ 91 h 126"/>
                  <a:gd name="T72" fmla="*/ 69 w 125"/>
                  <a:gd name="T73" fmla="*/ 126 h 126"/>
                  <a:gd name="T74" fmla="*/ 125 w 125"/>
                  <a:gd name="T75" fmla="*/ 113 h 126"/>
                  <a:gd name="T76" fmla="*/ 89 w 125"/>
                  <a:gd name="T77" fmla="*/ 97 h 126"/>
                  <a:gd name="T78" fmla="*/ 101 w 125"/>
                  <a:gd name="T79" fmla="*/ 115 h 126"/>
                  <a:gd name="T80" fmla="*/ 119 w 125"/>
                  <a:gd name="T81" fmla="*/ 121 h 126"/>
                  <a:gd name="T82" fmla="*/ 26 w 125"/>
                  <a:gd name="T83" fmla="*/ 113 h 126"/>
                  <a:gd name="T84" fmla="*/ 44 w 125"/>
                  <a:gd name="T85" fmla="*/ 103 h 126"/>
                  <a:gd name="T86" fmla="*/ 30 w 125"/>
                  <a:gd name="T87" fmla="*/ 101 h 126"/>
                  <a:gd name="T88" fmla="*/ 8 w 125"/>
                  <a:gd name="T89" fmla="*/ 111 h 126"/>
                  <a:gd name="T90" fmla="*/ 4 w 125"/>
                  <a:gd name="T91" fmla="*/ 121 h 126"/>
                  <a:gd name="T92" fmla="*/ 26 w 125"/>
                  <a:gd name="T93" fmla="*/ 11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126">
                    <a:moveTo>
                      <a:pt x="69" y="126"/>
                    </a:moveTo>
                    <a:lnTo>
                      <a:pt x="69" y="126"/>
                    </a:lnTo>
                    <a:lnTo>
                      <a:pt x="69" y="91"/>
                    </a:lnTo>
                    <a:lnTo>
                      <a:pt x="69" y="91"/>
                    </a:lnTo>
                    <a:lnTo>
                      <a:pt x="95" y="89"/>
                    </a:lnTo>
                    <a:lnTo>
                      <a:pt x="111" y="89"/>
                    </a:lnTo>
                    <a:lnTo>
                      <a:pt x="111" y="89"/>
                    </a:lnTo>
                    <a:lnTo>
                      <a:pt x="115" y="91"/>
                    </a:lnTo>
                    <a:lnTo>
                      <a:pt x="117" y="95"/>
                    </a:lnTo>
                    <a:lnTo>
                      <a:pt x="117" y="95"/>
                    </a:lnTo>
                    <a:lnTo>
                      <a:pt x="125" y="89"/>
                    </a:lnTo>
                    <a:lnTo>
                      <a:pt x="125" y="89"/>
                    </a:lnTo>
                    <a:lnTo>
                      <a:pt x="113" y="77"/>
                    </a:lnTo>
                    <a:lnTo>
                      <a:pt x="101" y="67"/>
                    </a:lnTo>
                    <a:lnTo>
                      <a:pt x="101" y="67"/>
                    </a:lnTo>
                    <a:lnTo>
                      <a:pt x="95" y="71"/>
                    </a:lnTo>
                    <a:lnTo>
                      <a:pt x="95" y="71"/>
                    </a:lnTo>
                    <a:lnTo>
                      <a:pt x="105" y="81"/>
                    </a:lnTo>
                    <a:lnTo>
                      <a:pt x="105" y="81"/>
                    </a:lnTo>
                    <a:lnTo>
                      <a:pt x="89" y="83"/>
                    </a:lnTo>
                    <a:lnTo>
                      <a:pt x="89" y="83"/>
                    </a:lnTo>
                    <a:lnTo>
                      <a:pt x="67" y="83"/>
                    </a:lnTo>
                    <a:lnTo>
                      <a:pt x="67" y="83"/>
                    </a:lnTo>
                    <a:lnTo>
                      <a:pt x="79" y="71"/>
                    </a:lnTo>
                    <a:lnTo>
                      <a:pt x="91" y="61"/>
                    </a:lnTo>
                    <a:lnTo>
                      <a:pt x="91" y="61"/>
                    </a:lnTo>
                    <a:lnTo>
                      <a:pt x="81" y="55"/>
                    </a:lnTo>
                    <a:lnTo>
                      <a:pt x="81" y="55"/>
                    </a:lnTo>
                    <a:lnTo>
                      <a:pt x="75" y="63"/>
                    </a:lnTo>
                    <a:lnTo>
                      <a:pt x="69" y="69"/>
                    </a:lnTo>
                    <a:lnTo>
                      <a:pt x="57" y="81"/>
                    </a:lnTo>
                    <a:lnTo>
                      <a:pt x="57" y="81"/>
                    </a:lnTo>
                    <a:lnTo>
                      <a:pt x="40" y="69"/>
                    </a:lnTo>
                    <a:lnTo>
                      <a:pt x="40" y="69"/>
                    </a:lnTo>
                    <a:lnTo>
                      <a:pt x="51" y="61"/>
                    </a:lnTo>
                    <a:lnTo>
                      <a:pt x="59" y="53"/>
                    </a:lnTo>
                    <a:lnTo>
                      <a:pt x="59" y="53"/>
                    </a:lnTo>
                    <a:lnTo>
                      <a:pt x="125" y="53"/>
                    </a:lnTo>
                    <a:lnTo>
                      <a:pt x="125" y="53"/>
                    </a:lnTo>
                    <a:lnTo>
                      <a:pt x="125" y="45"/>
                    </a:lnTo>
                    <a:lnTo>
                      <a:pt x="125" y="45"/>
                    </a:lnTo>
                    <a:lnTo>
                      <a:pt x="67" y="45"/>
                    </a:lnTo>
                    <a:lnTo>
                      <a:pt x="67" y="45"/>
                    </a:lnTo>
                    <a:lnTo>
                      <a:pt x="67" y="33"/>
                    </a:lnTo>
                    <a:lnTo>
                      <a:pt x="67" y="33"/>
                    </a:lnTo>
                    <a:lnTo>
                      <a:pt x="115" y="33"/>
                    </a:lnTo>
                    <a:lnTo>
                      <a:pt x="115" y="33"/>
                    </a:lnTo>
                    <a:lnTo>
                      <a:pt x="115" y="27"/>
                    </a:lnTo>
                    <a:lnTo>
                      <a:pt x="115" y="27"/>
                    </a:lnTo>
                    <a:lnTo>
                      <a:pt x="67" y="27"/>
                    </a:lnTo>
                    <a:lnTo>
                      <a:pt x="67" y="27"/>
                    </a:lnTo>
                    <a:lnTo>
                      <a:pt x="67" y="16"/>
                    </a:lnTo>
                    <a:lnTo>
                      <a:pt x="67" y="16"/>
                    </a:lnTo>
                    <a:lnTo>
                      <a:pt x="121" y="16"/>
                    </a:lnTo>
                    <a:lnTo>
                      <a:pt x="121" y="16"/>
                    </a:lnTo>
                    <a:lnTo>
                      <a:pt x="121" y="8"/>
                    </a:lnTo>
                    <a:lnTo>
                      <a:pt x="121" y="8"/>
                    </a:lnTo>
                    <a:lnTo>
                      <a:pt x="67" y="8"/>
                    </a:lnTo>
                    <a:lnTo>
                      <a:pt x="67" y="8"/>
                    </a:lnTo>
                    <a:lnTo>
                      <a:pt x="67" y="0"/>
                    </a:lnTo>
                    <a:lnTo>
                      <a:pt x="67" y="0"/>
                    </a:lnTo>
                    <a:lnTo>
                      <a:pt x="57" y="0"/>
                    </a:lnTo>
                    <a:lnTo>
                      <a:pt x="57" y="0"/>
                    </a:lnTo>
                    <a:lnTo>
                      <a:pt x="57" y="8"/>
                    </a:lnTo>
                    <a:lnTo>
                      <a:pt x="57" y="8"/>
                    </a:lnTo>
                    <a:lnTo>
                      <a:pt x="6" y="8"/>
                    </a:lnTo>
                    <a:lnTo>
                      <a:pt x="6" y="8"/>
                    </a:lnTo>
                    <a:lnTo>
                      <a:pt x="6" y="16"/>
                    </a:lnTo>
                    <a:lnTo>
                      <a:pt x="6" y="16"/>
                    </a:lnTo>
                    <a:lnTo>
                      <a:pt x="57" y="16"/>
                    </a:lnTo>
                    <a:lnTo>
                      <a:pt x="57" y="16"/>
                    </a:lnTo>
                    <a:lnTo>
                      <a:pt x="57" y="27"/>
                    </a:lnTo>
                    <a:lnTo>
                      <a:pt x="57" y="27"/>
                    </a:lnTo>
                    <a:lnTo>
                      <a:pt x="12" y="27"/>
                    </a:lnTo>
                    <a:lnTo>
                      <a:pt x="12" y="27"/>
                    </a:lnTo>
                    <a:lnTo>
                      <a:pt x="12" y="33"/>
                    </a:lnTo>
                    <a:lnTo>
                      <a:pt x="12" y="33"/>
                    </a:lnTo>
                    <a:lnTo>
                      <a:pt x="57" y="33"/>
                    </a:lnTo>
                    <a:lnTo>
                      <a:pt x="57" y="33"/>
                    </a:lnTo>
                    <a:lnTo>
                      <a:pt x="57" y="45"/>
                    </a:lnTo>
                    <a:lnTo>
                      <a:pt x="57" y="45"/>
                    </a:lnTo>
                    <a:lnTo>
                      <a:pt x="2" y="45"/>
                    </a:lnTo>
                    <a:lnTo>
                      <a:pt x="2" y="45"/>
                    </a:lnTo>
                    <a:lnTo>
                      <a:pt x="2" y="53"/>
                    </a:lnTo>
                    <a:lnTo>
                      <a:pt x="2" y="53"/>
                    </a:lnTo>
                    <a:lnTo>
                      <a:pt x="46" y="53"/>
                    </a:lnTo>
                    <a:lnTo>
                      <a:pt x="46" y="53"/>
                    </a:lnTo>
                    <a:lnTo>
                      <a:pt x="38" y="59"/>
                    </a:lnTo>
                    <a:lnTo>
                      <a:pt x="32" y="65"/>
                    </a:lnTo>
                    <a:lnTo>
                      <a:pt x="32" y="65"/>
                    </a:lnTo>
                    <a:lnTo>
                      <a:pt x="28" y="61"/>
                    </a:lnTo>
                    <a:lnTo>
                      <a:pt x="26" y="59"/>
                    </a:lnTo>
                    <a:lnTo>
                      <a:pt x="26" y="59"/>
                    </a:lnTo>
                    <a:lnTo>
                      <a:pt x="20" y="65"/>
                    </a:lnTo>
                    <a:lnTo>
                      <a:pt x="20" y="65"/>
                    </a:lnTo>
                    <a:lnTo>
                      <a:pt x="30" y="73"/>
                    </a:lnTo>
                    <a:lnTo>
                      <a:pt x="44" y="83"/>
                    </a:lnTo>
                    <a:lnTo>
                      <a:pt x="44" y="83"/>
                    </a:lnTo>
                    <a:lnTo>
                      <a:pt x="8" y="83"/>
                    </a:lnTo>
                    <a:lnTo>
                      <a:pt x="8" y="83"/>
                    </a:lnTo>
                    <a:lnTo>
                      <a:pt x="2" y="83"/>
                    </a:lnTo>
                    <a:lnTo>
                      <a:pt x="2" y="83"/>
                    </a:lnTo>
                    <a:lnTo>
                      <a:pt x="4" y="93"/>
                    </a:lnTo>
                    <a:lnTo>
                      <a:pt x="4" y="93"/>
                    </a:lnTo>
                    <a:lnTo>
                      <a:pt x="26" y="91"/>
                    </a:lnTo>
                    <a:lnTo>
                      <a:pt x="26" y="91"/>
                    </a:lnTo>
                    <a:lnTo>
                      <a:pt x="57" y="91"/>
                    </a:lnTo>
                    <a:lnTo>
                      <a:pt x="57" y="91"/>
                    </a:lnTo>
                    <a:lnTo>
                      <a:pt x="57" y="126"/>
                    </a:lnTo>
                    <a:lnTo>
                      <a:pt x="57" y="126"/>
                    </a:lnTo>
                    <a:lnTo>
                      <a:pt x="69" y="126"/>
                    </a:lnTo>
                    <a:lnTo>
                      <a:pt x="69" y="126"/>
                    </a:lnTo>
                    <a:close/>
                    <a:moveTo>
                      <a:pt x="125" y="113"/>
                    </a:moveTo>
                    <a:lnTo>
                      <a:pt x="125" y="113"/>
                    </a:lnTo>
                    <a:lnTo>
                      <a:pt x="107" y="105"/>
                    </a:lnTo>
                    <a:lnTo>
                      <a:pt x="89" y="97"/>
                    </a:lnTo>
                    <a:lnTo>
                      <a:pt x="89" y="97"/>
                    </a:lnTo>
                    <a:lnTo>
                      <a:pt x="83" y="103"/>
                    </a:lnTo>
                    <a:lnTo>
                      <a:pt x="83" y="103"/>
                    </a:lnTo>
                    <a:lnTo>
                      <a:pt x="101" y="115"/>
                    </a:lnTo>
                    <a:lnTo>
                      <a:pt x="111" y="119"/>
                    </a:lnTo>
                    <a:lnTo>
                      <a:pt x="119" y="121"/>
                    </a:lnTo>
                    <a:lnTo>
                      <a:pt x="119" y="121"/>
                    </a:lnTo>
                    <a:lnTo>
                      <a:pt x="125" y="113"/>
                    </a:lnTo>
                    <a:lnTo>
                      <a:pt x="125" y="113"/>
                    </a:lnTo>
                    <a:close/>
                    <a:moveTo>
                      <a:pt x="26" y="113"/>
                    </a:moveTo>
                    <a:lnTo>
                      <a:pt x="26" y="113"/>
                    </a:lnTo>
                    <a:lnTo>
                      <a:pt x="44" y="103"/>
                    </a:lnTo>
                    <a:lnTo>
                      <a:pt x="44" y="103"/>
                    </a:lnTo>
                    <a:lnTo>
                      <a:pt x="38" y="97"/>
                    </a:lnTo>
                    <a:lnTo>
                      <a:pt x="38" y="97"/>
                    </a:lnTo>
                    <a:lnTo>
                      <a:pt x="30" y="101"/>
                    </a:lnTo>
                    <a:lnTo>
                      <a:pt x="20" y="105"/>
                    </a:lnTo>
                    <a:lnTo>
                      <a:pt x="20" y="105"/>
                    </a:lnTo>
                    <a:lnTo>
                      <a:pt x="8" y="111"/>
                    </a:lnTo>
                    <a:lnTo>
                      <a:pt x="0" y="115"/>
                    </a:lnTo>
                    <a:lnTo>
                      <a:pt x="0" y="115"/>
                    </a:lnTo>
                    <a:lnTo>
                      <a:pt x="4" y="121"/>
                    </a:lnTo>
                    <a:lnTo>
                      <a:pt x="4" y="121"/>
                    </a:lnTo>
                    <a:lnTo>
                      <a:pt x="14" y="119"/>
                    </a:lnTo>
                    <a:lnTo>
                      <a:pt x="26" y="113"/>
                    </a:lnTo>
                    <a:lnTo>
                      <a:pt x="26" y="113"/>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3" name="Freeform 219">
                <a:extLst>
                  <a:ext uri="{FF2B5EF4-FFF2-40B4-BE49-F238E27FC236}">
                    <a16:creationId xmlns:a16="http://schemas.microsoft.com/office/drawing/2014/main" id="{92E6287E-866B-4508-8FD5-1E9A226B8EB4}"/>
                  </a:ext>
                </a:extLst>
              </p:cNvPr>
              <p:cNvSpPr>
                <a:spLocks/>
              </p:cNvSpPr>
              <p:nvPr/>
            </p:nvSpPr>
            <p:spPr bwMode="auto">
              <a:xfrm>
                <a:off x="15033" y="6531"/>
                <a:ext cx="128" cy="118"/>
              </a:xfrm>
              <a:custGeom>
                <a:avLst/>
                <a:gdLst>
                  <a:gd name="T0" fmla="*/ 67 w 128"/>
                  <a:gd name="T1" fmla="*/ 113 h 118"/>
                  <a:gd name="T2" fmla="*/ 67 w 128"/>
                  <a:gd name="T3" fmla="*/ 113 h 118"/>
                  <a:gd name="T4" fmla="*/ 69 w 128"/>
                  <a:gd name="T5" fmla="*/ 109 h 118"/>
                  <a:gd name="T6" fmla="*/ 71 w 128"/>
                  <a:gd name="T7" fmla="*/ 105 h 118"/>
                  <a:gd name="T8" fmla="*/ 71 w 128"/>
                  <a:gd name="T9" fmla="*/ 105 h 118"/>
                  <a:gd name="T10" fmla="*/ 71 w 128"/>
                  <a:gd name="T11" fmla="*/ 59 h 118"/>
                  <a:gd name="T12" fmla="*/ 71 w 128"/>
                  <a:gd name="T13" fmla="*/ 59 h 118"/>
                  <a:gd name="T14" fmla="*/ 128 w 128"/>
                  <a:gd name="T15" fmla="*/ 59 h 118"/>
                  <a:gd name="T16" fmla="*/ 128 w 128"/>
                  <a:gd name="T17" fmla="*/ 59 h 118"/>
                  <a:gd name="T18" fmla="*/ 128 w 128"/>
                  <a:gd name="T19" fmla="*/ 51 h 118"/>
                  <a:gd name="T20" fmla="*/ 128 w 128"/>
                  <a:gd name="T21" fmla="*/ 51 h 118"/>
                  <a:gd name="T22" fmla="*/ 71 w 128"/>
                  <a:gd name="T23" fmla="*/ 51 h 118"/>
                  <a:gd name="T24" fmla="*/ 71 w 128"/>
                  <a:gd name="T25" fmla="*/ 51 h 118"/>
                  <a:gd name="T26" fmla="*/ 71 w 128"/>
                  <a:gd name="T27" fmla="*/ 39 h 118"/>
                  <a:gd name="T28" fmla="*/ 71 w 128"/>
                  <a:gd name="T29" fmla="*/ 39 h 118"/>
                  <a:gd name="T30" fmla="*/ 95 w 128"/>
                  <a:gd name="T31" fmla="*/ 25 h 118"/>
                  <a:gd name="T32" fmla="*/ 95 w 128"/>
                  <a:gd name="T33" fmla="*/ 25 h 118"/>
                  <a:gd name="T34" fmla="*/ 105 w 128"/>
                  <a:gd name="T35" fmla="*/ 14 h 118"/>
                  <a:gd name="T36" fmla="*/ 114 w 128"/>
                  <a:gd name="T37" fmla="*/ 6 h 118"/>
                  <a:gd name="T38" fmla="*/ 114 w 128"/>
                  <a:gd name="T39" fmla="*/ 6 h 118"/>
                  <a:gd name="T40" fmla="*/ 110 w 128"/>
                  <a:gd name="T41" fmla="*/ 0 h 118"/>
                  <a:gd name="T42" fmla="*/ 110 w 128"/>
                  <a:gd name="T43" fmla="*/ 0 h 118"/>
                  <a:gd name="T44" fmla="*/ 15 w 128"/>
                  <a:gd name="T45" fmla="*/ 0 h 118"/>
                  <a:gd name="T46" fmla="*/ 15 w 128"/>
                  <a:gd name="T47" fmla="*/ 0 h 118"/>
                  <a:gd name="T48" fmla="*/ 15 w 128"/>
                  <a:gd name="T49" fmla="*/ 8 h 118"/>
                  <a:gd name="T50" fmla="*/ 15 w 128"/>
                  <a:gd name="T51" fmla="*/ 8 h 118"/>
                  <a:gd name="T52" fmla="*/ 97 w 128"/>
                  <a:gd name="T53" fmla="*/ 8 h 118"/>
                  <a:gd name="T54" fmla="*/ 97 w 128"/>
                  <a:gd name="T55" fmla="*/ 8 h 118"/>
                  <a:gd name="T56" fmla="*/ 85 w 128"/>
                  <a:gd name="T57" fmla="*/ 19 h 118"/>
                  <a:gd name="T58" fmla="*/ 69 w 128"/>
                  <a:gd name="T59" fmla="*/ 31 h 118"/>
                  <a:gd name="T60" fmla="*/ 69 w 128"/>
                  <a:gd name="T61" fmla="*/ 31 h 118"/>
                  <a:gd name="T62" fmla="*/ 59 w 128"/>
                  <a:gd name="T63" fmla="*/ 31 h 118"/>
                  <a:gd name="T64" fmla="*/ 59 w 128"/>
                  <a:gd name="T65" fmla="*/ 31 h 118"/>
                  <a:gd name="T66" fmla="*/ 59 w 128"/>
                  <a:gd name="T67" fmla="*/ 51 h 118"/>
                  <a:gd name="T68" fmla="*/ 59 w 128"/>
                  <a:gd name="T69" fmla="*/ 51 h 118"/>
                  <a:gd name="T70" fmla="*/ 0 w 128"/>
                  <a:gd name="T71" fmla="*/ 51 h 118"/>
                  <a:gd name="T72" fmla="*/ 0 w 128"/>
                  <a:gd name="T73" fmla="*/ 51 h 118"/>
                  <a:gd name="T74" fmla="*/ 0 w 128"/>
                  <a:gd name="T75" fmla="*/ 59 h 118"/>
                  <a:gd name="T76" fmla="*/ 0 w 128"/>
                  <a:gd name="T77" fmla="*/ 59 h 118"/>
                  <a:gd name="T78" fmla="*/ 59 w 128"/>
                  <a:gd name="T79" fmla="*/ 59 h 118"/>
                  <a:gd name="T80" fmla="*/ 59 w 128"/>
                  <a:gd name="T81" fmla="*/ 59 h 118"/>
                  <a:gd name="T82" fmla="*/ 59 w 128"/>
                  <a:gd name="T83" fmla="*/ 101 h 118"/>
                  <a:gd name="T84" fmla="*/ 59 w 128"/>
                  <a:gd name="T85" fmla="*/ 101 h 118"/>
                  <a:gd name="T86" fmla="*/ 59 w 128"/>
                  <a:gd name="T87" fmla="*/ 105 h 118"/>
                  <a:gd name="T88" fmla="*/ 59 w 128"/>
                  <a:gd name="T89" fmla="*/ 105 h 118"/>
                  <a:gd name="T90" fmla="*/ 55 w 128"/>
                  <a:gd name="T91" fmla="*/ 107 h 118"/>
                  <a:gd name="T92" fmla="*/ 53 w 128"/>
                  <a:gd name="T93" fmla="*/ 107 h 118"/>
                  <a:gd name="T94" fmla="*/ 53 w 128"/>
                  <a:gd name="T95" fmla="*/ 107 h 118"/>
                  <a:gd name="T96" fmla="*/ 35 w 128"/>
                  <a:gd name="T97" fmla="*/ 107 h 118"/>
                  <a:gd name="T98" fmla="*/ 35 w 128"/>
                  <a:gd name="T99" fmla="*/ 107 h 118"/>
                  <a:gd name="T100" fmla="*/ 37 w 128"/>
                  <a:gd name="T101" fmla="*/ 118 h 118"/>
                  <a:gd name="T102" fmla="*/ 37 w 128"/>
                  <a:gd name="T103" fmla="*/ 118 h 118"/>
                  <a:gd name="T104" fmla="*/ 57 w 128"/>
                  <a:gd name="T105" fmla="*/ 118 h 118"/>
                  <a:gd name="T106" fmla="*/ 57 w 128"/>
                  <a:gd name="T107" fmla="*/ 118 h 118"/>
                  <a:gd name="T108" fmla="*/ 61 w 128"/>
                  <a:gd name="T109" fmla="*/ 116 h 118"/>
                  <a:gd name="T110" fmla="*/ 67 w 128"/>
                  <a:gd name="T111" fmla="*/ 113 h 118"/>
                  <a:gd name="T112" fmla="*/ 67 w 128"/>
                  <a:gd name="T113"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18">
                    <a:moveTo>
                      <a:pt x="67" y="113"/>
                    </a:moveTo>
                    <a:lnTo>
                      <a:pt x="67" y="113"/>
                    </a:lnTo>
                    <a:lnTo>
                      <a:pt x="69" y="109"/>
                    </a:lnTo>
                    <a:lnTo>
                      <a:pt x="71" y="105"/>
                    </a:lnTo>
                    <a:lnTo>
                      <a:pt x="71" y="105"/>
                    </a:lnTo>
                    <a:lnTo>
                      <a:pt x="71" y="59"/>
                    </a:lnTo>
                    <a:lnTo>
                      <a:pt x="71" y="59"/>
                    </a:lnTo>
                    <a:lnTo>
                      <a:pt x="128" y="59"/>
                    </a:lnTo>
                    <a:lnTo>
                      <a:pt x="128" y="59"/>
                    </a:lnTo>
                    <a:lnTo>
                      <a:pt x="128" y="51"/>
                    </a:lnTo>
                    <a:lnTo>
                      <a:pt x="128" y="51"/>
                    </a:lnTo>
                    <a:lnTo>
                      <a:pt x="71" y="51"/>
                    </a:lnTo>
                    <a:lnTo>
                      <a:pt x="71" y="51"/>
                    </a:lnTo>
                    <a:lnTo>
                      <a:pt x="71" y="39"/>
                    </a:lnTo>
                    <a:lnTo>
                      <a:pt x="71" y="39"/>
                    </a:lnTo>
                    <a:lnTo>
                      <a:pt x="95" y="25"/>
                    </a:lnTo>
                    <a:lnTo>
                      <a:pt x="95" y="25"/>
                    </a:lnTo>
                    <a:lnTo>
                      <a:pt x="105" y="14"/>
                    </a:lnTo>
                    <a:lnTo>
                      <a:pt x="114" y="6"/>
                    </a:lnTo>
                    <a:lnTo>
                      <a:pt x="114" y="6"/>
                    </a:lnTo>
                    <a:lnTo>
                      <a:pt x="110" y="0"/>
                    </a:lnTo>
                    <a:lnTo>
                      <a:pt x="110" y="0"/>
                    </a:lnTo>
                    <a:lnTo>
                      <a:pt x="15" y="0"/>
                    </a:lnTo>
                    <a:lnTo>
                      <a:pt x="15" y="0"/>
                    </a:lnTo>
                    <a:lnTo>
                      <a:pt x="15" y="8"/>
                    </a:lnTo>
                    <a:lnTo>
                      <a:pt x="15" y="8"/>
                    </a:lnTo>
                    <a:lnTo>
                      <a:pt x="97" y="8"/>
                    </a:lnTo>
                    <a:lnTo>
                      <a:pt x="97" y="8"/>
                    </a:lnTo>
                    <a:lnTo>
                      <a:pt x="85" y="19"/>
                    </a:lnTo>
                    <a:lnTo>
                      <a:pt x="69" y="31"/>
                    </a:lnTo>
                    <a:lnTo>
                      <a:pt x="69" y="31"/>
                    </a:lnTo>
                    <a:lnTo>
                      <a:pt x="59" y="31"/>
                    </a:lnTo>
                    <a:lnTo>
                      <a:pt x="59" y="31"/>
                    </a:lnTo>
                    <a:lnTo>
                      <a:pt x="59" y="51"/>
                    </a:lnTo>
                    <a:lnTo>
                      <a:pt x="59" y="51"/>
                    </a:lnTo>
                    <a:lnTo>
                      <a:pt x="0" y="51"/>
                    </a:lnTo>
                    <a:lnTo>
                      <a:pt x="0" y="51"/>
                    </a:lnTo>
                    <a:lnTo>
                      <a:pt x="0" y="59"/>
                    </a:lnTo>
                    <a:lnTo>
                      <a:pt x="0" y="59"/>
                    </a:lnTo>
                    <a:lnTo>
                      <a:pt x="59" y="59"/>
                    </a:lnTo>
                    <a:lnTo>
                      <a:pt x="59" y="59"/>
                    </a:lnTo>
                    <a:lnTo>
                      <a:pt x="59" y="101"/>
                    </a:lnTo>
                    <a:lnTo>
                      <a:pt x="59" y="101"/>
                    </a:lnTo>
                    <a:lnTo>
                      <a:pt x="59" y="105"/>
                    </a:lnTo>
                    <a:lnTo>
                      <a:pt x="59" y="105"/>
                    </a:lnTo>
                    <a:lnTo>
                      <a:pt x="55" y="107"/>
                    </a:lnTo>
                    <a:lnTo>
                      <a:pt x="53" y="107"/>
                    </a:lnTo>
                    <a:lnTo>
                      <a:pt x="53" y="107"/>
                    </a:lnTo>
                    <a:lnTo>
                      <a:pt x="35" y="107"/>
                    </a:lnTo>
                    <a:lnTo>
                      <a:pt x="35" y="107"/>
                    </a:lnTo>
                    <a:lnTo>
                      <a:pt x="37" y="118"/>
                    </a:lnTo>
                    <a:lnTo>
                      <a:pt x="37" y="118"/>
                    </a:lnTo>
                    <a:lnTo>
                      <a:pt x="57" y="118"/>
                    </a:lnTo>
                    <a:lnTo>
                      <a:pt x="57" y="118"/>
                    </a:lnTo>
                    <a:lnTo>
                      <a:pt x="61" y="116"/>
                    </a:lnTo>
                    <a:lnTo>
                      <a:pt x="67" y="113"/>
                    </a:lnTo>
                    <a:lnTo>
                      <a:pt x="67" y="113"/>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4" name="Freeform 220">
                <a:extLst>
                  <a:ext uri="{FF2B5EF4-FFF2-40B4-BE49-F238E27FC236}">
                    <a16:creationId xmlns:a16="http://schemas.microsoft.com/office/drawing/2014/main" id="{8DE9927A-23DF-4B2C-9699-76EC29997F6B}"/>
                  </a:ext>
                </a:extLst>
              </p:cNvPr>
              <p:cNvSpPr>
                <a:spLocks/>
              </p:cNvSpPr>
              <p:nvPr/>
            </p:nvSpPr>
            <p:spPr bwMode="auto">
              <a:xfrm>
                <a:off x="15052" y="6176"/>
                <a:ext cx="533" cy="315"/>
              </a:xfrm>
              <a:custGeom>
                <a:avLst/>
                <a:gdLst>
                  <a:gd name="T0" fmla="*/ 6 w 533"/>
                  <a:gd name="T1" fmla="*/ 315 h 315"/>
                  <a:gd name="T2" fmla="*/ 6 w 533"/>
                  <a:gd name="T3" fmla="*/ 315 h 315"/>
                  <a:gd name="T4" fmla="*/ 531 w 533"/>
                  <a:gd name="T5" fmla="*/ 8 h 315"/>
                  <a:gd name="T6" fmla="*/ 531 w 533"/>
                  <a:gd name="T7" fmla="*/ 8 h 315"/>
                  <a:gd name="T8" fmla="*/ 531 w 533"/>
                  <a:gd name="T9" fmla="*/ 4 h 315"/>
                  <a:gd name="T10" fmla="*/ 533 w 533"/>
                  <a:gd name="T11" fmla="*/ 2 h 315"/>
                  <a:gd name="T12" fmla="*/ 533 w 533"/>
                  <a:gd name="T13" fmla="*/ 2 h 315"/>
                  <a:gd name="T14" fmla="*/ 529 w 533"/>
                  <a:gd name="T15" fmla="*/ 0 h 315"/>
                  <a:gd name="T16" fmla="*/ 527 w 533"/>
                  <a:gd name="T17" fmla="*/ 0 h 315"/>
                  <a:gd name="T18" fmla="*/ 527 w 533"/>
                  <a:gd name="T19" fmla="*/ 0 h 315"/>
                  <a:gd name="T20" fmla="*/ 2 w 533"/>
                  <a:gd name="T21" fmla="*/ 307 h 315"/>
                  <a:gd name="T22" fmla="*/ 2 w 533"/>
                  <a:gd name="T23" fmla="*/ 307 h 315"/>
                  <a:gd name="T24" fmla="*/ 0 w 533"/>
                  <a:gd name="T25" fmla="*/ 309 h 315"/>
                  <a:gd name="T26" fmla="*/ 0 w 533"/>
                  <a:gd name="T27" fmla="*/ 313 h 315"/>
                  <a:gd name="T28" fmla="*/ 0 w 533"/>
                  <a:gd name="T29" fmla="*/ 313 h 315"/>
                  <a:gd name="T30" fmla="*/ 2 w 533"/>
                  <a:gd name="T31" fmla="*/ 315 h 315"/>
                  <a:gd name="T32" fmla="*/ 6 w 533"/>
                  <a:gd name="T33" fmla="*/ 31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3" h="315">
                    <a:moveTo>
                      <a:pt x="6" y="315"/>
                    </a:moveTo>
                    <a:lnTo>
                      <a:pt x="6" y="315"/>
                    </a:lnTo>
                    <a:lnTo>
                      <a:pt x="531" y="8"/>
                    </a:lnTo>
                    <a:lnTo>
                      <a:pt x="531" y="8"/>
                    </a:lnTo>
                    <a:lnTo>
                      <a:pt x="531" y="4"/>
                    </a:lnTo>
                    <a:lnTo>
                      <a:pt x="533" y="2"/>
                    </a:lnTo>
                    <a:lnTo>
                      <a:pt x="533" y="2"/>
                    </a:lnTo>
                    <a:lnTo>
                      <a:pt x="529" y="0"/>
                    </a:lnTo>
                    <a:lnTo>
                      <a:pt x="527" y="0"/>
                    </a:lnTo>
                    <a:lnTo>
                      <a:pt x="527" y="0"/>
                    </a:lnTo>
                    <a:lnTo>
                      <a:pt x="2" y="307"/>
                    </a:lnTo>
                    <a:lnTo>
                      <a:pt x="2" y="307"/>
                    </a:lnTo>
                    <a:lnTo>
                      <a:pt x="0" y="309"/>
                    </a:lnTo>
                    <a:lnTo>
                      <a:pt x="0" y="313"/>
                    </a:lnTo>
                    <a:lnTo>
                      <a:pt x="0" y="313"/>
                    </a:lnTo>
                    <a:lnTo>
                      <a:pt x="2" y="315"/>
                    </a:lnTo>
                    <a:lnTo>
                      <a:pt x="6" y="315"/>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5" name="Freeform 221">
                <a:extLst>
                  <a:ext uri="{FF2B5EF4-FFF2-40B4-BE49-F238E27FC236}">
                    <a16:creationId xmlns:a16="http://schemas.microsoft.com/office/drawing/2014/main" id="{1CDC6B87-C837-43EE-9212-DF02C86B9225}"/>
                  </a:ext>
                </a:extLst>
              </p:cNvPr>
              <p:cNvSpPr>
                <a:spLocks/>
              </p:cNvSpPr>
              <p:nvPr/>
            </p:nvSpPr>
            <p:spPr bwMode="auto">
              <a:xfrm>
                <a:off x="15052" y="6176"/>
                <a:ext cx="533" cy="315"/>
              </a:xfrm>
              <a:custGeom>
                <a:avLst/>
                <a:gdLst>
                  <a:gd name="T0" fmla="*/ 6 w 533"/>
                  <a:gd name="T1" fmla="*/ 315 h 315"/>
                  <a:gd name="T2" fmla="*/ 6 w 533"/>
                  <a:gd name="T3" fmla="*/ 315 h 315"/>
                  <a:gd name="T4" fmla="*/ 531 w 533"/>
                  <a:gd name="T5" fmla="*/ 8 h 315"/>
                  <a:gd name="T6" fmla="*/ 531 w 533"/>
                  <a:gd name="T7" fmla="*/ 8 h 315"/>
                  <a:gd name="T8" fmla="*/ 531 w 533"/>
                  <a:gd name="T9" fmla="*/ 4 h 315"/>
                  <a:gd name="T10" fmla="*/ 533 w 533"/>
                  <a:gd name="T11" fmla="*/ 2 h 315"/>
                  <a:gd name="T12" fmla="*/ 533 w 533"/>
                  <a:gd name="T13" fmla="*/ 2 h 315"/>
                  <a:gd name="T14" fmla="*/ 529 w 533"/>
                  <a:gd name="T15" fmla="*/ 0 h 315"/>
                  <a:gd name="T16" fmla="*/ 527 w 533"/>
                  <a:gd name="T17" fmla="*/ 0 h 315"/>
                  <a:gd name="T18" fmla="*/ 527 w 533"/>
                  <a:gd name="T19" fmla="*/ 0 h 315"/>
                  <a:gd name="T20" fmla="*/ 2 w 533"/>
                  <a:gd name="T21" fmla="*/ 307 h 315"/>
                  <a:gd name="T22" fmla="*/ 2 w 533"/>
                  <a:gd name="T23" fmla="*/ 307 h 315"/>
                  <a:gd name="T24" fmla="*/ 0 w 533"/>
                  <a:gd name="T25" fmla="*/ 309 h 315"/>
                  <a:gd name="T26" fmla="*/ 0 w 533"/>
                  <a:gd name="T27" fmla="*/ 313 h 315"/>
                  <a:gd name="T28" fmla="*/ 0 w 533"/>
                  <a:gd name="T29" fmla="*/ 313 h 315"/>
                  <a:gd name="T30" fmla="*/ 2 w 533"/>
                  <a:gd name="T31" fmla="*/ 315 h 315"/>
                  <a:gd name="T32" fmla="*/ 6 w 533"/>
                  <a:gd name="T33" fmla="*/ 31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3" h="315">
                    <a:moveTo>
                      <a:pt x="6" y="315"/>
                    </a:moveTo>
                    <a:lnTo>
                      <a:pt x="6" y="315"/>
                    </a:lnTo>
                    <a:lnTo>
                      <a:pt x="531" y="8"/>
                    </a:lnTo>
                    <a:lnTo>
                      <a:pt x="531" y="8"/>
                    </a:lnTo>
                    <a:lnTo>
                      <a:pt x="531" y="4"/>
                    </a:lnTo>
                    <a:lnTo>
                      <a:pt x="533" y="2"/>
                    </a:lnTo>
                    <a:lnTo>
                      <a:pt x="533" y="2"/>
                    </a:lnTo>
                    <a:lnTo>
                      <a:pt x="529" y="0"/>
                    </a:lnTo>
                    <a:lnTo>
                      <a:pt x="527" y="0"/>
                    </a:lnTo>
                    <a:lnTo>
                      <a:pt x="527" y="0"/>
                    </a:lnTo>
                    <a:lnTo>
                      <a:pt x="2" y="307"/>
                    </a:lnTo>
                    <a:lnTo>
                      <a:pt x="2" y="307"/>
                    </a:lnTo>
                    <a:lnTo>
                      <a:pt x="0" y="309"/>
                    </a:lnTo>
                    <a:lnTo>
                      <a:pt x="0" y="313"/>
                    </a:lnTo>
                    <a:lnTo>
                      <a:pt x="0" y="313"/>
                    </a:lnTo>
                    <a:lnTo>
                      <a:pt x="2" y="315"/>
                    </a:lnTo>
                    <a:lnTo>
                      <a:pt x="6" y="3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6" name="Freeform 222">
                <a:extLst>
                  <a:ext uri="{FF2B5EF4-FFF2-40B4-BE49-F238E27FC236}">
                    <a16:creationId xmlns:a16="http://schemas.microsoft.com/office/drawing/2014/main" id="{D6E93DFB-54AD-48A1-99E5-DF1400812673}"/>
                  </a:ext>
                </a:extLst>
              </p:cNvPr>
              <p:cNvSpPr>
                <a:spLocks/>
              </p:cNvSpPr>
              <p:nvPr/>
            </p:nvSpPr>
            <p:spPr bwMode="auto">
              <a:xfrm>
                <a:off x="15577" y="6176"/>
                <a:ext cx="10" cy="8"/>
              </a:xfrm>
              <a:custGeom>
                <a:avLst/>
                <a:gdLst>
                  <a:gd name="T0" fmla="*/ 0 w 10"/>
                  <a:gd name="T1" fmla="*/ 2 h 8"/>
                  <a:gd name="T2" fmla="*/ 10 w 10"/>
                  <a:gd name="T3" fmla="*/ 0 h 8"/>
                  <a:gd name="T4" fmla="*/ 6 w 10"/>
                  <a:gd name="T5" fmla="*/ 8 h 8"/>
                  <a:gd name="T6" fmla="*/ 0 w 10"/>
                  <a:gd name="T7" fmla="*/ 2 h 8"/>
                  <a:gd name="T8" fmla="*/ 0 w 10"/>
                  <a:gd name="T9" fmla="*/ 2 h 8"/>
                </a:gdLst>
                <a:ahLst/>
                <a:cxnLst>
                  <a:cxn ang="0">
                    <a:pos x="T0" y="T1"/>
                  </a:cxn>
                  <a:cxn ang="0">
                    <a:pos x="T2" y="T3"/>
                  </a:cxn>
                  <a:cxn ang="0">
                    <a:pos x="T4" y="T5"/>
                  </a:cxn>
                  <a:cxn ang="0">
                    <a:pos x="T6" y="T7"/>
                  </a:cxn>
                  <a:cxn ang="0">
                    <a:pos x="T8" y="T9"/>
                  </a:cxn>
                </a:cxnLst>
                <a:rect l="0" t="0" r="r" b="b"/>
                <a:pathLst>
                  <a:path w="10" h="8">
                    <a:moveTo>
                      <a:pt x="0" y="2"/>
                    </a:moveTo>
                    <a:lnTo>
                      <a:pt x="10" y="0"/>
                    </a:lnTo>
                    <a:lnTo>
                      <a:pt x="6" y="8"/>
                    </a:lnTo>
                    <a:lnTo>
                      <a:pt x="0" y="2"/>
                    </a:lnTo>
                    <a:lnTo>
                      <a:pt x="0" y="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7" name="Freeform 223">
                <a:extLst>
                  <a:ext uri="{FF2B5EF4-FFF2-40B4-BE49-F238E27FC236}">
                    <a16:creationId xmlns:a16="http://schemas.microsoft.com/office/drawing/2014/main" id="{E54D6482-FBF2-4376-B97C-2987E4D22D22}"/>
                  </a:ext>
                </a:extLst>
              </p:cNvPr>
              <p:cNvSpPr>
                <a:spLocks noEditPoints="1"/>
              </p:cNvSpPr>
              <p:nvPr/>
            </p:nvSpPr>
            <p:spPr bwMode="auto">
              <a:xfrm>
                <a:off x="14211" y="4803"/>
                <a:ext cx="125" cy="124"/>
              </a:xfrm>
              <a:custGeom>
                <a:avLst/>
                <a:gdLst>
                  <a:gd name="T0" fmla="*/ 34 w 125"/>
                  <a:gd name="T1" fmla="*/ 109 h 124"/>
                  <a:gd name="T2" fmla="*/ 44 w 125"/>
                  <a:gd name="T3" fmla="*/ 97 h 124"/>
                  <a:gd name="T4" fmla="*/ 46 w 125"/>
                  <a:gd name="T5" fmla="*/ 91 h 124"/>
                  <a:gd name="T6" fmla="*/ 50 w 125"/>
                  <a:gd name="T7" fmla="*/ 81 h 124"/>
                  <a:gd name="T8" fmla="*/ 52 w 125"/>
                  <a:gd name="T9" fmla="*/ 63 h 124"/>
                  <a:gd name="T10" fmla="*/ 52 w 125"/>
                  <a:gd name="T11" fmla="*/ 51 h 124"/>
                  <a:gd name="T12" fmla="*/ 75 w 125"/>
                  <a:gd name="T13" fmla="*/ 51 h 124"/>
                  <a:gd name="T14" fmla="*/ 75 w 125"/>
                  <a:gd name="T15" fmla="*/ 107 h 124"/>
                  <a:gd name="T16" fmla="*/ 72 w 125"/>
                  <a:gd name="T17" fmla="*/ 109 h 124"/>
                  <a:gd name="T18" fmla="*/ 72 w 125"/>
                  <a:gd name="T19" fmla="*/ 111 h 124"/>
                  <a:gd name="T20" fmla="*/ 68 w 125"/>
                  <a:gd name="T21" fmla="*/ 111 h 124"/>
                  <a:gd name="T22" fmla="*/ 54 w 125"/>
                  <a:gd name="T23" fmla="*/ 111 h 124"/>
                  <a:gd name="T24" fmla="*/ 56 w 125"/>
                  <a:gd name="T25" fmla="*/ 121 h 124"/>
                  <a:gd name="T26" fmla="*/ 72 w 125"/>
                  <a:gd name="T27" fmla="*/ 121 h 124"/>
                  <a:gd name="T28" fmla="*/ 81 w 125"/>
                  <a:gd name="T29" fmla="*/ 119 h 124"/>
                  <a:gd name="T30" fmla="*/ 83 w 125"/>
                  <a:gd name="T31" fmla="*/ 115 h 124"/>
                  <a:gd name="T32" fmla="*/ 85 w 125"/>
                  <a:gd name="T33" fmla="*/ 111 h 124"/>
                  <a:gd name="T34" fmla="*/ 85 w 125"/>
                  <a:gd name="T35" fmla="*/ 51 h 124"/>
                  <a:gd name="T36" fmla="*/ 125 w 125"/>
                  <a:gd name="T37" fmla="*/ 51 h 124"/>
                  <a:gd name="T38" fmla="*/ 125 w 125"/>
                  <a:gd name="T39" fmla="*/ 43 h 124"/>
                  <a:gd name="T40" fmla="*/ 66 w 125"/>
                  <a:gd name="T41" fmla="*/ 43 h 124"/>
                  <a:gd name="T42" fmla="*/ 66 w 125"/>
                  <a:gd name="T43" fmla="*/ 22 h 124"/>
                  <a:gd name="T44" fmla="*/ 117 w 125"/>
                  <a:gd name="T45" fmla="*/ 22 h 124"/>
                  <a:gd name="T46" fmla="*/ 117 w 125"/>
                  <a:gd name="T47" fmla="*/ 14 h 124"/>
                  <a:gd name="T48" fmla="*/ 66 w 125"/>
                  <a:gd name="T49" fmla="*/ 14 h 124"/>
                  <a:gd name="T50" fmla="*/ 66 w 125"/>
                  <a:gd name="T51" fmla="*/ 0 h 124"/>
                  <a:gd name="T52" fmla="*/ 56 w 125"/>
                  <a:gd name="T53" fmla="*/ 0 h 124"/>
                  <a:gd name="T54" fmla="*/ 56 w 125"/>
                  <a:gd name="T55" fmla="*/ 14 h 124"/>
                  <a:gd name="T56" fmla="*/ 8 w 125"/>
                  <a:gd name="T57" fmla="*/ 14 h 124"/>
                  <a:gd name="T58" fmla="*/ 8 w 125"/>
                  <a:gd name="T59" fmla="*/ 22 h 124"/>
                  <a:gd name="T60" fmla="*/ 56 w 125"/>
                  <a:gd name="T61" fmla="*/ 22 h 124"/>
                  <a:gd name="T62" fmla="*/ 56 w 125"/>
                  <a:gd name="T63" fmla="*/ 43 h 124"/>
                  <a:gd name="T64" fmla="*/ 0 w 125"/>
                  <a:gd name="T65" fmla="*/ 43 h 124"/>
                  <a:gd name="T66" fmla="*/ 0 w 125"/>
                  <a:gd name="T67" fmla="*/ 51 h 124"/>
                  <a:gd name="T68" fmla="*/ 42 w 125"/>
                  <a:gd name="T69" fmla="*/ 51 h 124"/>
                  <a:gd name="T70" fmla="*/ 42 w 125"/>
                  <a:gd name="T71" fmla="*/ 65 h 124"/>
                  <a:gd name="T72" fmla="*/ 34 w 125"/>
                  <a:gd name="T73" fmla="*/ 95 h 124"/>
                  <a:gd name="T74" fmla="*/ 14 w 125"/>
                  <a:gd name="T75" fmla="*/ 117 h 124"/>
                  <a:gd name="T76" fmla="*/ 20 w 125"/>
                  <a:gd name="T77" fmla="*/ 124 h 124"/>
                  <a:gd name="T78" fmla="*/ 26 w 125"/>
                  <a:gd name="T79" fmla="*/ 117 h 124"/>
                  <a:gd name="T80" fmla="*/ 34 w 125"/>
                  <a:gd name="T81" fmla="*/ 109 h 124"/>
                  <a:gd name="T82" fmla="*/ 20 w 125"/>
                  <a:gd name="T83" fmla="*/ 85 h 124"/>
                  <a:gd name="T84" fmla="*/ 30 w 125"/>
                  <a:gd name="T85" fmla="*/ 65 h 124"/>
                  <a:gd name="T86" fmla="*/ 20 w 125"/>
                  <a:gd name="T87" fmla="*/ 61 h 124"/>
                  <a:gd name="T88" fmla="*/ 16 w 125"/>
                  <a:gd name="T89" fmla="*/ 71 h 124"/>
                  <a:gd name="T90" fmla="*/ 10 w 125"/>
                  <a:gd name="T91" fmla="*/ 81 h 124"/>
                  <a:gd name="T92" fmla="*/ 0 w 125"/>
                  <a:gd name="T93" fmla="*/ 97 h 124"/>
                  <a:gd name="T94" fmla="*/ 6 w 125"/>
                  <a:gd name="T95" fmla="*/ 103 h 124"/>
                  <a:gd name="T96" fmla="*/ 20 w 125"/>
                  <a:gd name="T97" fmla="*/ 85 h 124"/>
                  <a:gd name="T98" fmla="*/ 125 w 125"/>
                  <a:gd name="T99" fmla="*/ 101 h 124"/>
                  <a:gd name="T100" fmla="*/ 113 w 125"/>
                  <a:gd name="T101" fmla="*/ 81 h 124"/>
                  <a:gd name="T102" fmla="*/ 105 w 125"/>
                  <a:gd name="T103" fmla="*/ 61 h 124"/>
                  <a:gd name="T104" fmla="*/ 95 w 125"/>
                  <a:gd name="T105" fmla="*/ 65 h 124"/>
                  <a:gd name="T106" fmla="*/ 105 w 125"/>
                  <a:gd name="T107" fmla="*/ 87 h 124"/>
                  <a:gd name="T108" fmla="*/ 115 w 125"/>
                  <a:gd name="T109" fmla="*/ 105 h 124"/>
                  <a:gd name="T110" fmla="*/ 125 w 125"/>
                  <a:gd name="T111" fmla="*/ 10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24">
                    <a:moveTo>
                      <a:pt x="34" y="109"/>
                    </a:moveTo>
                    <a:lnTo>
                      <a:pt x="34" y="109"/>
                    </a:lnTo>
                    <a:lnTo>
                      <a:pt x="40" y="103"/>
                    </a:lnTo>
                    <a:lnTo>
                      <a:pt x="44" y="97"/>
                    </a:lnTo>
                    <a:lnTo>
                      <a:pt x="44" y="97"/>
                    </a:lnTo>
                    <a:lnTo>
                      <a:pt x="46" y="91"/>
                    </a:lnTo>
                    <a:lnTo>
                      <a:pt x="50" y="81"/>
                    </a:lnTo>
                    <a:lnTo>
                      <a:pt x="50" y="81"/>
                    </a:lnTo>
                    <a:lnTo>
                      <a:pt x="50" y="71"/>
                    </a:lnTo>
                    <a:lnTo>
                      <a:pt x="52" y="63"/>
                    </a:lnTo>
                    <a:lnTo>
                      <a:pt x="52" y="63"/>
                    </a:lnTo>
                    <a:lnTo>
                      <a:pt x="52" y="51"/>
                    </a:lnTo>
                    <a:lnTo>
                      <a:pt x="52" y="51"/>
                    </a:lnTo>
                    <a:lnTo>
                      <a:pt x="75" y="51"/>
                    </a:lnTo>
                    <a:lnTo>
                      <a:pt x="75" y="51"/>
                    </a:lnTo>
                    <a:lnTo>
                      <a:pt x="75" y="107"/>
                    </a:lnTo>
                    <a:lnTo>
                      <a:pt x="75" y="107"/>
                    </a:lnTo>
                    <a:lnTo>
                      <a:pt x="72" y="109"/>
                    </a:lnTo>
                    <a:lnTo>
                      <a:pt x="72" y="111"/>
                    </a:lnTo>
                    <a:lnTo>
                      <a:pt x="72" y="111"/>
                    </a:lnTo>
                    <a:lnTo>
                      <a:pt x="68" y="111"/>
                    </a:lnTo>
                    <a:lnTo>
                      <a:pt x="68" y="111"/>
                    </a:lnTo>
                    <a:lnTo>
                      <a:pt x="54" y="111"/>
                    </a:lnTo>
                    <a:lnTo>
                      <a:pt x="54" y="111"/>
                    </a:lnTo>
                    <a:lnTo>
                      <a:pt x="56" y="121"/>
                    </a:lnTo>
                    <a:lnTo>
                      <a:pt x="56" y="121"/>
                    </a:lnTo>
                    <a:lnTo>
                      <a:pt x="72" y="121"/>
                    </a:lnTo>
                    <a:lnTo>
                      <a:pt x="72" y="121"/>
                    </a:lnTo>
                    <a:lnTo>
                      <a:pt x="77" y="121"/>
                    </a:lnTo>
                    <a:lnTo>
                      <a:pt x="81" y="119"/>
                    </a:lnTo>
                    <a:lnTo>
                      <a:pt x="81" y="119"/>
                    </a:lnTo>
                    <a:lnTo>
                      <a:pt x="83" y="115"/>
                    </a:lnTo>
                    <a:lnTo>
                      <a:pt x="85" y="111"/>
                    </a:lnTo>
                    <a:lnTo>
                      <a:pt x="85" y="111"/>
                    </a:lnTo>
                    <a:lnTo>
                      <a:pt x="85" y="51"/>
                    </a:lnTo>
                    <a:lnTo>
                      <a:pt x="85" y="51"/>
                    </a:lnTo>
                    <a:lnTo>
                      <a:pt x="125" y="51"/>
                    </a:lnTo>
                    <a:lnTo>
                      <a:pt x="125" y="51"/>
                    </a:lnTo>
                    <a:lnTo>
                      <a:pt x="125" y="43"/>
                    </a:lnTo>
                    <a:lnTo>
                      <a:pt x="125" y="43"/>
                    </a:lnTo>
                    <a:lnTo>
                      <a:pt x="66" y="43"/>
                    </a:lnTo>
                    <a:lnTo>
                      <a:pt x="66" y="43"/>
                    </a:lnTo>
                    <a:lnTo>
                      <a:pt x="66" y="22"/>
                    </a:lnTo>
                    <a:lnTo>
                      <a:pt x="66" y="22"/>
                    </a:lnTo>
                    <a:lnTo>
                      <a:pt x="117" y="22"/>
                    </a:lnTo>
                    <a:lnTo>
                      <a:pt x="117" y="22"/>
                    </a:lnTo>
                    <a:lnTo>
                      <a:pt x="117" y="14"/>
                    </a:lnTo>
                    <a:lnTo>
                      <a:pt x="117" y="14"/>
                    </a:lnTo>
                    <a:lnTo>
                      <a:pt x="66" y="14"/>
                    </a:lnTo>
                    <a:lnTo>
                      <a:pt x="66" y="14"/>
                    </a:lnTo>
                    <a:lnTo>
                      <a:pt x="66" y="0"/>
                    </a:lnTo>
                    <a:lnTo>
                      <a:pt x="66" y="0"/>
                    </a:lnTo>
                    <a:lnTo>
                      <a:pt x="56" y="0"/>
                    </a:lnTo>
                    <a:lnTo>
                      <a:pt x="56" y="0"/>
                    </a:lnTo>
                    <a:lnTo>
                      <a:pt x="56" y="14"/>
                    </a:lnTo>
                    <a:lnTo>
                      <a:pt x="56" y="14"/>
                    </a:lnTo>
                    <a:lnTo>
                      <a:pt x="8" y="14"/>
                    </a:lnTo>
                    <a:lnTo>
                      <a:pt x="8" y="14"/>
                    </a:lnTo>
                    <a:lnTo>
                      <a:pt x="8" y="22"/>
                    </a:lnTo>
                    <a:lnTo>
                      <a:pt x="8" y="22"/>
                    </a:lnTo>
                    <a:lnTo>
                      <a:pt x="56" y="22"/>
                    </a:lnTo>
                    <a:lnTo>
                      <a:pt x="56" y="22"/>
                    </a:lnTo>
                    <a:lnTo>
                      <a:pt x="56" y="43"/>
                    </a:lnTo>
                    <a:lnTo>
                      <a:pt x="56" y="43"/>
                    </a:lnTo>
                    <a:lnTo>
                      <a:pt x="0" y="43"/>
                    </a:lnTo>
                    <a:lnTo>
                      <a:pt x="0" y="43"/>
                    </a:lnTo>
                    <a:lnTo>
                      <a:pt x="0" y="51"/>
                    </a:lnTo>
                    <a:lnTo>
                      <a:pt x="0" y="51"/>
                    </a:lnTo>
                    <a:lnTo>
                      <a:pt x="42" y="51"/>
                    </a:lnTo>
                    <a:lnTo>
                      <a:pt x="42" y="51"/>
                    </a:lnTo>
                    <a:lnTo>
                      <a:pt x="42" y="65"/>
                    </a:lnTo>
                    <a:lnTo>
                      <a:pt x="42" y="65"/>
                    </a:lnTo>
                    <a:lnTo>
                      <a:pt x="40" y="81"/>
                    </a:lnTo>
                    <a:lnTo>
                      <a:pt x="34" y="95"/>
                    </a:lnTo>
                    <a:lnTo>
                      <a:pt x="26" y="107"/>
                    </a:lnTo>
                    <a:lnTo>
                      <a:pt x="14" y="117"/>
                    </a:lnTo>
                    <a:lnTo>
                      <a:pt x="14" y="117"/>
                    </a:lnTo>
                    <a:lnTo>
                      <a:pt x="20" y="124"/>
                    </a:lnTo>
                    <a:lnTo>
                      <a:pt x="20" y="124"/>
                    </a:lnTo>
                    <a:lnTo>
                      <a:pt x="26" y="117"/>
                    </a:lnTo>
                    <a:lnTo>
                      <a:pt x="34" y="109"/>
                    </a:lnTo>
                    <a:lnTo>
                      <a:pt x="34" y="109"/>
                    </a:lnTo>
                    <a:close/>
                    <a:moveTo>
                      <a:pt x="20" y="85"/>
                    </a:moveTo>
                    <a:lnTo>
                      <a:pt x="20" y="85"/>
                    </a:lnTo>
                    <a:lnTo>
                      <a:pt x="24" y="75"/>
                    </a:lnTo>
                    <a:lnTo>
                      <a:pt x="30" y="65"/>
                    </a:lnTo>
                    <a:lnTo>
                      <a:pt x="30" y="65"/>
                    </a:lnTo>
                    <a:lnTo>
                      <a:pt x="20" y="61"/>
                    </a:lnTo>
                    <a:lnTo>
                      <a:pt x="20" y="61"/>
                    </a:lnTo>
                    <a:lnTo>
                      <a:pt x="16" y="71"/>
                    </a:lnTo>
                    <a:lnTo>
                      <a:pt x="10" y="81"/>
                    </a:lnTo>
                    <a:lnTo>
                      <a:pt x="10" y="81"/>
                    </a:lnTo>
                    <a:lnTo>
                      <a:pt x="0" y="97"/>
                    </a:lnTo>
                    <a:lnTo>
                      <a:pt x="0" y="97"/>
                    </a:lnTo>
                    <a:lnTo>
                      <a:pt x="6" y="103"/>
                    </a:lnTo>
                    <a:lnTo>
                      <a:pt x="6" y="103"/>
                    </a:lnTo>
                    <a:lnTo>
                      <a:pt x="20" y="85"/>
                    </a:lnTo>
                    <a:lnTo>
                      <a:pt x="20" y="85"/>
                    </a:lnTo>
                    <a:close/>
                    <a:moveTo>
                      <a:pt x="125" y="101"/>
                    </a:moveTo>
                    <a:lnTo>
                      <a:pt x="125" y="101"/>
                    </a:lnTo>
                    <a:lnTo>
                      <a:pt x="113" y="81"/>
                    </a:lnTo>
                    <a:lnTo>
                      <a:pt x="113" y="81"/>
                    </a:lnTo>
                    <a:lnTo>
                      <a:pt x="105" y="61"/>
                    </a:lnTo>
                    <a:lnTo>
                      <a:pt x="105" y="61"/>
                    </a:lnTo>
                    <a:lnTo>
                      <a:pt x="95" y="65"/>
                    </a:lnTo>
                    <a:lnTo>
                      <a:pt x="95" y="65"/>
                    </a:lnTo>
                    <a:lnTo>
                      <a:pt x="105" y="87"/>
                    </a:lnTo>
                    <a:lnTo>
                      <a:pt x="105" y="87"/>
                    </a:lnTo>
                    <a:lnTo>
                      <a:pt x="115" y="105"/>
                    </a:lnTo>
                    <a:lnTo>
                      <a:pt x="115" y="105"/>
                    </a:lnTo>
                    <a:lnTo>
                      <a:pt x="125" y="101"/>
                    </a:lnTo>
                    <a:lnTo>
                      <a:pt x="125" y="101"/>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8" name="Freeform 224">
                <a:extLst>
                  <a:ext uri="{FF2B5EF4-FFF2-40B4-BE49-F238E27FC236}">
                    <a16:creationId xmlns:a16="http://schemas.microsoft.com/office/drawing/2014/main" id="{3D198F91-652B-44BA-AC13-26A63AEA753F}"/>
                  </a:ext>
                </a:extLst>
              </p:cNvPr>
              <p:cNvSpPr>
                <a:spLocks noEditPoints="1"/>
              </p:cNvSpPr>
              <p:nvPr/>
            </p:nvSpPr>
            <p:spPr bwMode="auto">
              <a:xfrm>
                <a:off x="14340" y="4801"/>
                <a:ext cx="133" cy="126"/>
              </a:xfrm>
              <a:custGeom>
                <a:avLst/>
                <a:gdLst>
                  <a:gd name="T0" fmla="*/ 99 w 133"/>
                  <a:gd name="T1" fmla="*/ 126 h 126"/>
                  <a:gd name="T2" fmla="*/ 99 w 133"/>
                  <a:gd name="T3" fmla="*/ 63 h 126"/>
                  <a:gd name="T4" fmla="*/ 127 w 133"/>
                  <a:gd name="T5" fmla="*/ 83 h 126"/>
                  <a:gd name="T6" fmla="*/ 133 w 133"/>
                  <a:gd name="T7" fmla="*/ 73 h 126"/>
                  <a:gd name="T8" fmla="*/ 123 w 133"/>
                  <a:gd name="T9" fmla="*/ 69 h 126"/>
                  <a:gd name="T10" fmla="*/ 99 w 133"/>
                  <a:gd name="T11" fmla="*/ 51 h 126"/>
                  <a:gd name="T12" fmla="*/ 99 w 133"/>
                  <a:gd name="T13" fmla="*/ 0 h 126"/>
                  <a:gd name="T14" fmla="*/ 87 w 133"/>
                  <a:gd name="T15" fmla="*/ 0 h 126"/>
                  <a:gd name="T16" fmla="*/ 87 w 133"/>
                  <a:gd name="T17" fmla="*/ 43 h 126"/>
                  <a:gd name="T18" fmla="*/ 79 w 133"/>
                  <a:gd name="T19" fmla="*/ 33 h 126"/>
                  <a:gd name="T20" fmla="*/ 73 w 133"/>
                  <a:gd name="T21" fmla="*/ 39 h 126"/>
                  <a:gd name="T22" fmla="*/ 77 w 133"/>
                  <a:gd name="T23" fmla="*/ 45 h 126"/>
                  <a:gd name="T24" fmla="*/ 87 w 133"/>
                  <a:gd name="T25" fmla="*/ 55 h 126"/>
                  <a:gd name="T26" fmla="*/ 87 w 133"/>
                  <a:gd name="T27" fmla="*/ 126 h 126"/>
                  <a:gd name="T28" fmla="*/ 99 w 133"/>
                  <a:gd name="T29" fmla="*/ 126 h 126"/>
                  <a:gd name="T30" fmla="*/ 51 w 133"/>
                  <a:gd name="T31" fmla="*/ 85 h 126"/>
                  <a:gd name="T32" fmla="*/ 63 w 133"/>
                  <a:gd name="T33" fmla="*/ 55 h 126"/>
                  <a:gd name="T34" fmla="*/ 69 w 133"/>
                  <a:gd name="T35" fmla="*/ 18 h 126"/>
                  <a:gd name="T36" fmla="*/ 34 w 133"/>
                  <a:gd name="T37" fmla="*/ 18 h 126"/>
                  <a:gd name="T38" fmla="*/ 36 w 133"/>
                  <a:gd name="T39" fmla="*/ 10 h 126"/>
                  <a:gd name="T40" fmla="*/ 38 w 133"/>
                  <a:gd name="T41" fmla="*/ 2 h 126"/>
                  <a:gd name="T42" fmla="*/ 28 w 133"/>
                  <a:gd name="T43" fmla="*/ 0 h 126"/>
                  <a:gd name="T44" fmla="*/ 18 w 133"/>
                  <a:gd name="T45" fmla="*/ 35 h 126"/>
                  <a:gd name="T46" fmla="*/ 0 w 133"/>
                  <a:gd name="T47" fmla="*/ 69 h 126"/>
                  <a:gd name="T48" fmla="*/ 6 w 133"/>
                  <a:gd name="T49" fmla="*/ 75 h 126"/>
                  <a:gd name="T50" fmla="*/ 18 w 133"/>
                  <a:gd name="T51" fmla="*/ 57 h 126"/>
                  <a:gd name="T52" fmla="*/ 45 w 133"/>
                  <a:gd name="T53" fmla="*/ 77 h 126"/>
                  <a:gd name="T54" fmla="*/ 36 w 133"/>
                  <a:gd name="T55" fmla="*/ 89 h 126"/>
                  <a:gd name="T56" fmla="*/ 14 w 133"/>
                  <a:gd name="T57" fmla="*/ 109 h 126"/>
                  <a:gd name="T58" fmla="*/ 4 w 133"/>
                  <a:gd name="T59" fmla="*/ 117 h 126"/>
                  <a:gd name="T60" fmla="*/ 10 w 133"/>
                  <a:gd name="T61" fmla="*/ 126 h 126"/>
                  <a:gd name="T62" fmla="*/ 32 w 133"/>
                  <a:gd name="T63" fmla="*/ 109 h 126"/>
                  <a:gd name="T64" fmla="*/ 51 w 133"/>
                  <a:gd name="T65" fmla="*/ 85 h 126"/>
                  <a:gd name="T66" fmla="*/ 22 w 133"/>
                  <a:gd name="T67" fmla="*/ 51 h 126"/>
                  <a:gd name="T68" fmla="*/ 32 w 133"/>
                  <a:gd name="T69" fmla="*/ 26 h 126"/>
                  <a:gd name="T70" fmla="*/ 57 w 133"/>
                  <a:gd name="T71" fmla="*/ 26 h 126"/>
                  <a:gd name="T72" fmla="*/ 55 w 133"/>
                  <a:gd name="T73" fmla="*/ 47 h 126"/>
                  <a:gd name="T74" fmla="*/ 49 w 133"/>
                  <a:gd name="T75" fmla="*/ 67 h 126"/>
                  <a:gd name="T76" fmla="*/ 22 w 133"/>
                  <a:gd name="T77" fmla="*/ 5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26">
                    <a:moveTo>
                      <a:pt x="99" y="126"/>
                    </a:moveTo>
                    <a:lnTo>
                      <a:pt x="99" y="126"/>
                    </a:lnTo>
                    <a:lnTo>
                      <a:pt x="99" y="63"/>
                    </a:lnTo>
                    <a:lnTo>
                      <a:pt x="99" y="63"/>
                    </a:lnTo>
                    <a:lnTo>
                      <a:pt x="111" y="73"/>
                    </a:lnTo>
                    <a:lnTo>
                      <a:pt x="127" y="83"/>
                    </a:lnTo>
                    <a:lnTo>
                      <a:pt x="127" y="83"/>
                    </a:lnTo>
                    <a:lnTo>
                      <a:pt x="133" y="73"/>
                    </a:lnTo>
                    <a:lnTo>
                      <a:pt x="133" y="73"/>
                    </a:lnTo>
                    <a:lnTo>
                      <a:pt x="123" y="69"/>
                    </a:lnTo>
                    <a:lnTo>
                      <a:pt x="115" y="65"/>
                    </a:lnTo>
                    <a:lnTo>
                      <a:pt x="99" y="51"/>
                    </a:lnTo>
                    <a:lnTo>
                      <a:pt x="99" y="51"/>
                    </a:lnTo>
                    <a:lnTo>
                      <a:pt x="99" y="0"/>
                    </a:lnTo>
                    <a:lnTo>
                      <a:pt x="99" y="0"/>
                    </a:lnTo>
                    <a:lnTo>
                      <a:pt x="87" y="0"/>
                    </a:lnTo>
                    <a:lnTo>
                      <a:pt x="87" y="0"/>
                    </a:lnTo>
                    <a:lnTo>
                      <a:pt x="87" y="43"/>
                    </a:lnTo>
                    <a:lnTo>
                      <a:pt x="87" y="43"/>
                    </a:lnTo>
                    <a:lnTo>
                      <a:pt x="79" y="33"/>
                    </a:lnTo>
                    <a:lnTo>
                      <a:pt x="79" y="33"/>
                    </a:lnTo>
                    <a:lnTo>
                      <a:pt x="73" y="39"/>
                    </a:lnTo>
                    <a:lnTo>
                      <a:pt x="73" y="39"/>
                    </a:lnTo>
                    <a:lnTo>
                      <a:pt x="77" y="45"/>
                    </a:lnTo>
                    <a:lnTo>
                      <a:pt x="87" y="55"/>
                    </a:lnTo>
                    <a:lnTo>
                      <a:pt x="87" y="55"/>
                    </a:lnTo>
                    <a:lnTo>
                      <a:pt x="87" y="126"/>
                    </a:lnTo>
                    <a:lnTo>
                      <a:pt x="87" y="126"/>
                    </a:lnTo>
                    <a:lnTo>
                      <a:pt x="99" y="126"/>
                    </a:lnTo>
                    <a:lnTo>
                      <a:pt x="99" y="126"/>
                    </a:lnTo>
                    <a:close/>
                    <a:moveTo>
                      <a:pt x="51" y="85"/>
                    </a:moveTo>
                    <a:lnTo>
                      <a:pt x="51" y="85"/>
                    </a:lnTo>
                    <a:lnTo>
                      <a:pt x="59" y="71"/>
                    </a:lnTo>
                    <a:lnTo>
                      <a:pt x="63" y="55"/>
                    </a:lnTo>
                    <a:lnTo>
                      <a:pt x="67" y="37"/>
                    </a:lnTo>
                    <a:lnTo>
                      <a:pt x="69" y="18"/>
                    </a:lnTo>
                    <a:lnTo>
                      <a:pt x="69" y="18"/>
                    </a:lnTo>
                    <a:lnTo>
                      <a:pt x="34" y="18"/>
                    </a:lnTo>
                    <a:lnTo>
                      <a:pt x="34" y="18"/>
                    </a:lnTo>
                    <a:lnTo>
                      <a:pt x="36" y="10"/>
                    </a:lnTo>
                    <a:lnTo>
                      <a:pt x="38" y="2"/>
                    </a:lnTo>
                    <a:lnTo>
                      <a:pt x="38" y="2"/>
                    </a:lnTo>
                    <a:lnTo>
                      <a:pt x="28" y="0"/>
                    </a:lnTo>
                    <a:lnTo>
                      <a:pt x="28" y="0"/>
                    </a:lnTo>
                    <a:lnTo>
                      <a:pt x="22" y="16"/>
                    </a:lnTo>
                    <a:lnTo>
                      <a:pt x="18" y="35"/>
                    </a:lnTo>
                    <a:lnTo>
                      <a:pt x="18" y="35"/>
                    </a:lnTo>
                    <a:lnTo>
                      <a:pt x="0" y="69"/>
                    </a:lnTo>
                    <a:lnTo>
                      <a:pt x="0" y="69"/>
                    </a:lnTo>
                    <a:lnTo>
                      <a:pt x="6" y="75"/>
                    </a:lnTo>
                    <a:lnTo>
                      <a:pt x="6" y="75"/>
                    </a:lnTo>
                    <a:lnTo>
                      <a:pt x="18" y="57"/>
                    </a:lnTo>
                    <a:lnTo>
                      <a:pt x="18" y="57"/>
                    </a:lnTo>
                    <a:lnTo>
                      <a:pt x="45" y="77"/>
                    </a:lnTo>
                    <a:lnTo>
                      <a:pt x="45" y="77"/>
                    </a:lnTo>
                    <a:lnTo>
                      <a:pt x="36" y="89"/>
                    </a:lnTo>
                    <a:lnTo>
                      <a:pt x="26" y="101"/>
                    </a:lnTo>
                    <a:lnTo>
                      <a:pt x="14" y="109"/>
                    </a:lnTo>
                    <a:lnTo>
                      <a:pt x="4" y="117"/>
                    </a:lnTo>
                    <a:lnTo>
                      <a:pt x="4" y="117"/>
                    </a:lnTo>
                    <a:lnTo>
                      <a:pt x="10" y="126"/>
                    </a:lnTo>
                    <a:lnTo>
                      <a:pt x="10" y="126"/>
                    </a:lnTo>
                    <a:lnTo>
                      <a:pt x="20" y="117"/>
                    </a:lnTo>
                    <a:lnTo>
                      <a:pt x="32" y="109"/>
                    </a:lnTo>
                    <a:lnTo>
                      <a:pt x="43" y="97"/>
                    </a:lnTo>
                    <a:lnTo>
                      <a:pt x="51" y="85"/>
                    </a:lnTo>
                    <a:lnTo>
                      <a:pt x="51" y="85"/>
                    </a:lnTo>
                    <a:close/>
                    <a:moveTo>
                      <a:pt x="22" y="51"/>
                    </a:moveTo>
                    <a:lnTo>
                      <a:pt x="22" y="51"/>
                    </a:lnTo>
                    <a:lnTo>
                      <a:pt x="32" y="26"/>
                    </a:lnTo>
                    <a:lnTo>
                      <a:pt x="32" y="26"/>
                    </a:lnTo>
                    <a:lnTo>
                      <a:pt x="57" y="26"/>
                    </a:lnTo>
                    <a:lnTo>
                      <a:pt x="57" y="26"/>
                    </a:lnTo>
                    <a:lnTo>
                      <a:pt x="55" y="47"/>
                    </a:lnTo>
                    <a:lnTo>
                      <a:pt x="49" y="67"/>
                    </a:lnTo>
                    <a:lnTo>
                      <a:pt x="49" y="67"/>
                    </a:lnTo>
                    <a:lnTo>
                      <a:pt x="22" y="51"/>
                    </a:lnTo>
                    <a:lnTo>
                      <a:pt x="22" y="51"/>
                    </a:lnTo>
                    <a:lnTo>
                      <a:pt x="22" y="51"/>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9" name="Freeform 225">
                <a:extLst>
                  <a:ext uri="{FF2B5EF4-FFF2-40B4-BE49-F238E27FC236}">
                    <a16:creationId xmlns:a16="http://schemas.microsoft.com/office/drawing/2014/main" id="{5924CB71-FBFA-4BA8-BDAA-89C5C79880EF}"/>
                  </a:ext>
                </a:extLst>
              </p:cNvPr>
              <p:cNvSpPr>
                <a:spLocks noEditPoints="1"/>
              </p:cNvSpPr>
              <p:nvPr/>
            </p:nvSpPr>
            <p:spPr bwMode="auto">
              <a:xfrm>
                <a:off x="14473" y="4801"/>
                <a:ext cx="134" cy="126"/>
              </a:xfrm>
              <a:custGeom>
                <a:avLst/>
                <a:gdLst>
                  <a:gd name="T0" fmla="*/ 93 w 134"/>
                  <a:gd name="T1" fmla="*/ 117 h 126"/>
                  <a:gd name="T2" fmla="*/ 95 w 134"/>
                  <a:gd name="T3" fmla="*/ 83 h 126"/>
                  <a:gd name="T4" fmla="*/ 108 w 134"/>
                  <a:gd name="T5" fmla="*/ 105 h 126"/>
                  <a:gd name="T6" fmla="*/ 128 w 134"/>
                  <a:gd name="T7" fmla="*/ 121 h 126"/>
                  <a:gd name="T8" fmla="*/ 120 w 134"/>
                  <a:gd name="T9" fmla="*/ 103 h 126"/>
                  <a:gd name="T10" fmla="*/ 110 w 134"/>
                  <a:gd name="T11" fmla="*/ 89 h 126"/>
                  <a:gd name="T12" fmla="*/ 132 w 134"/>
                  <a:gd name="T13" fmla="*/ 73 h 126"/>
                  <a:gd name="T14" fmla="*/ 106 w 134"/>
                  <a:gd name="T15" fmla="*/ 83 h 126"/>
                  <a:gd name="T16" fmla="*/ 95 w 134"/>
                  <a:gd name="T17" fmla="*/ 67 h 126"/>
                  <a:gd name="T18" fmla="*/ 124 w 134"/>
                  <a:gd name="T19" fmla="*/ 59 h 126"/>
                  <a:gd name="T20" fmla="*/ 124 w 134"/>
                  <a:gd name="T21" fmla="*/ 10 h 126"/>
                  <a:gd name="T22" fmla="*/ 95 w 134"/>
                  <a:gd name="T23" fmla="*/ 2 h 126"/>
                  <a:gd name="T24" fmla="*/ 85 w 134"/>
                  <a:gd name="T25" fmla="*/ 0 h 126"/>
                  <a:gd name="T26" fmla="*/ 59 w 134"/>
                  <a:gd name="T27" fmla="*/ 10 h 126"/>
                  <a:gd name="T28" fmla="*/ 59 w 134"/>
                  <a:gd name="T29" fmla="*/ 59 h 126"/>
                  <a:gd name="T30" fmla="*/ 85 w 134"/>
                  <a:gd name="T31" fmla="*/ 111 h 126"/>
                  <a:gd name="T32" fmla="*/ 81 w 134"/>
                  <a:gd name="T33" fmla="*/ 115 h 126"/>
                  <a:gd name="T34" fmla="*/ 71 w 134"/>
                  <a:gd name="T35" fmla="*/ 115 h 126"/>
                  <a:gd name="T36" fmla="*/ 85 w 134"/>
                  <a:gd name="T37" fmla="*/ 123 h 126"/>
                  <a:gd name="T38" fmla="*/ 93 w 134"/>
                  <a:gd name="T39" fmla="*/ 121 h 126"/>
                  <a:gd name="T40" fmla="*/ 67 w 134"/>
                  <a:gd name="T41" fmla="*/ 18 h 126"/>
                  <a:gd name="T42" fmla="*/ 114 w 134"/>
                  <a:gd name="T43" fmla="*/ 33 h 126"/>
                  <a:gd name="T44" fmla="*/ 67 w 134"/>
                  <a:gd name="T45" fmla="*/ 33 h 126"/>
                  <a:gd name="T46" fmla="*/ 114 w 134"/>
                  <a:gd name="T47" fmla="*/ 53 h 126"/>
                  <a:gd name="T48" fmla="*/ 67 w 134"/>
                  <a:gd name="T49" fmla="*/ 53 h 126"/>
                  <a:gd name="T50" fmla="*/ 114 w 134"/>
                  <a:gd name="T51" fmla="*/ 39 h 126"/>
                  <a:gd name="T52" fmla="*/ 114 w 134"/>
                  <a:gd name="T53" fmla="*/ 53 h 126"/>
                  <a:gd name="T54" fmla="*/ 33 w 134"/>
                  <a:gd name="T55" fmla="*/ 67 h 126"/>
                  <a:gd name="T56" fmla="*/ 43 w 134"/>
                  <a:gd name="T57" fmla="*/ 67 h 126"/>
                  <a:gd name="T58" fmla="*/ 45 w 134"/>
                  <a:gd name="T59" fmla="*/ 71 h 126"/>
                  <a:gd name="T60" fmla="*/ 47 w 134"/>
                  <a:gd name="T61" fmla="*/ 47 h 126"/>
                  <a:gd name="T62" fmla="*/ 39 w 134"/>
                  <a:gd name="T63" fmla="*/ 49 h 126"/>
                  <a:gd name="T64" fmla="*/ 29 w 134"/>
                  <a:gd name="T65" fmla="*/ 61 h 126"/>
                  <a:gd name="T66" fmla="*/ 33 w 134"/>
                  <a:gd name="T67" fmla="*/ 39 h 126"/>
                  <a:gd name="T68" fmla="*/ 39 w 134"/>
                  <a:gd name="T69" fmla="*/ 16 h 126"/>
                  <a:gd name="T70" fmla="*/ 25 w 134"/>
                  <a:gd name="T71" fmla="*/ 39 h 126"/>
                  <a:gd name="T72" fmla="*/ 23 w 134"/>
                  <a:gd name="T73" fmla="*/ 16 h 126"/>
                  <a:gd name="T74" fmla="*/ 23 w 134"/>
                  <a:gd name="T75" fmla="*/ 0 h 126"/>
                  <a:gd name="T76" fmla="*/ 11 w 134"/>
                  <a:gd name="T77" fmla="*/ 22 h 126"/>
                  <a:gd name="T78" fmla="*/ 0 w 134"/>
                  <a:gd name="T79" fmla="*/ 26 h 126"/>
                  <a:gd name="T80" fmla="*/ 21 w 134"/>
                  <a:gd name="T81" fmla="*/ 45 h 126"/>
                  <a:gd name="T82" fmla="*/ 9 w 134"/>
                  <a:gd name="T83" fmla="*/ 61 h 126"/>
                  <a:gd name="T84" fmla="*/ 3 w 134"/>
                  <a:gd name="T85" fmla="*/ 69 h 126"/>
                  <a:gd name="T86" fmla="*/ 23 w 134"/>
                  <a:gd name="T87" fmla="*/ 69 h 126"/>
                  <a:gd name="T88" fmla="*/ 33 w 134"/>
                  <a:gd name="T89" fmla="*/ 126 h 126"/>
                  <a:gd name="T90" fmla="*/ 71 w 134"/>
                  <a:gd name="T91" fmla="*/ 101 h 126"/>
                  <a:gd name="T92" fmla="*/ 81 w 134"/>
                  <a:gd name="T93" fmla="*/ 73 h 126"/>
                  <a:gd name="T94" fmla="*/ 55 w 134"/>
                  <a:gd name="T95" fmla="*/ 71 h 126"/>
                  <a:gd name="T96" fmla="*/ 55 w 134"/>
                  <a:gd name="T97" fmla="*/ 77 h 126"/>
                  <a:gd name="T98" fmla="*/ 67 w 134"/>
                  <a:gd name="T99" fmla="*/ 87 h 126"/>
                  <a:gd name="T100" fmla="*/ 53 w 134"/>
                  <a:gd name="T101" fmla="*/ 107 h 126"/>
                  <a:gd name="T102" fmla="*/ 45 w 134"/>
                  <a:gd name="T103" fmla="*/ 115 h 126"/>
                  <a:gd name="T104" fmla="*/ 59 w 134"/>
                  <a:gd name="T105" fmla="*/ 113 h 126"/>
                  <a:gd name="T106" fmla="*/ 51 w 134"/>
                  <a:gd name="T107" fmla="*/ 101 h 126"/>
                  <a:gd name="T108" fmla="*/ 47 w 134"/>
                  <a:gd name="T109" fmla="*/ 77 h 126"/>
                  <a:gd name="T110" fmla="*/ 39 w 134"/>
                  <a:gd name="T111" fmla="*/ 79 h 126"/>
                  <a:gd name="T112" fmla="*/ 43 w 134"/>
                  <a:gd name="T113" fmla="*/ 101 h 126"/>
                  <a:gd name="T114" fmla="*/ 13 w 134"/>
                  <a:gd name="T115" fmla="*/ 99 h 126"/>
                  <a:gd name="T116" fmla="*/ 15 w 134"/>
                  <a:gd name="T117" fmla="*/ 79 h 126"/>
                  <a:gd name="T118" fmla="*/ 3 w 134"/>
                  <a:gd name="T119" fmla="*/ 95 h 126"/>
                  <a:gd name="T120" fmla="*/ 7 w 134"/>
                  <a:gd name="T121" fmla="*/ 113 h 126"/>
                  <a:gd name="T122" fmla="*/ 13 w 134"/>
                  <a:gd name="T123" fmla="*/ 9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26">
                    <a:moveTo>
                      <a:pt x="93" y="121"/>
                    </a:moveTo>
                    <a:lnTo>
                      <a:pt x="93" y="121"/>
                    </a:lnTo>
                    <a:lnTo>
                      <a:pt x="93" y="117"/>
                    </a:lnTo>
                    <a:lnTo>
                      <a:pt x="95" y="113"/>
                    </a:lnTo>
                    <a:lnTo>
                      <a:pt x="95" y="113"/>
                    </a:lnTo>
                    <a:lnTo>
                      <a:pt x="95" y="83"/>
                    </a:lnTo>
                    <a:lnTo>
                      <a:pt x="95" y="83"/>
                    </a:lnTo>
                    <a:lnTo>
                      <a:pt x="102" y="95"/>
                    </a:lnTo>
                    <a:lnTo>
                      <a:pt x="108" y="105"/>
                    </a:lnTo>
                    <a:lnTo>
                      <a:pt x="118" y="113"/>
                    </a:lnTo>
                    <a:lnTo>
                      <a:pt x="128" y="121"/>
                    </a:lnTo>
                    <a:lnTo>
                      <a:pt x="128" y="121"/>
                    </a:lnTo>
                    <a:lnTo>
                      <a:pt x="134" y="113"/>
                    </a:lnTo>
                    <a:lnTo>
                      <a:pt x="134" y="113"/>
                    </a:lnTo>
                    <a:lnTo>
                      <a:pt x="120" y="103"/>
                    </a:lnTo>
                    <a:lnTo>
                      <a:pt x="114" y="97"/>
                    </a:lnTo>
                    <a:lnTo>
                      <a:pt x="110" y="89"/>
                    </a:lnTo>
                    <a:lnTo>
                      <a:pt x="110" y="89"/>
                    </a:lnTo>
                    <a:lnTo>
                      <a:pt x="122" y="81"/>
                    </a:lnTo>
                    <a:lnTo>
                      <a:pt x="132" y="73"/>
                    </a:lnTo>
                    <a:lnTo>
                      <a:pt x="132" y="73"/>
                    </a:lnTo>
                    <a:lnTo>
                      <a:pt x="126" y="67"/>
                    </a:lnTo>
                    <a:lnTo>
                      <a:pt x="126" y="67"/>
                    </a:lnTo>
                    <a:lnTo>
                      <a:pt x="106" y="83"/>
                    </a:lnTo>
                    <a:lnTo>
                      <a:pt x="106" y="83"/>
                    </a:lnTo>
                    <a:lnTo>
                      <a:pt x="95" y="67"/>
                    </a:lnTo>
                    <a:lnTo>
                      <a:pt x="95" y="67"/>
                    </a:lnTo>
                    <a:lnTo>
                      <a:pt x="95" y="59"/>
                    </a:lnTo>
                    <a:lnTo>
                      <a:pt x="95" y="59"/>
                    </a:lnTo>
                    <a:lnTo>
                      <a:pt x="124" y="59"/>
                    </a:lnTo>
                    <a:lnTo>
                      <a:pt x="124" y="59"/>
                    </a:lnTo>
                    <a:lnTo>
                      <a:pt x="124" y="10"/>
                    </a:lnTo>
                    <a:lnTo>
                      <a:pt x="124" y="10"/>
                    </a:lnTo>
                    <a:lnTo>
                      <a:pt x="91" y="10"/>
                    </a:lnTo>
                    <a:lnTo>
                      <a:pt x="91" y="10"/>
                    </a:lnTo>
                    <a:lnTo>
                      <a:pt x="95" y="2"/>
                    </a:lnTo>
                    <a:lnTo>
                      <a:pt x="95" y="2"/>
                    </a:lnTo>
                    <a:lnTo>
                      <a:pt x="85" y="0"/>
                    </a:lnTo>
                    <a:lnTo>
                      <a:pt x="85" y="0"/>
                    </a:lnTo>
                    <a:lnTo>
                      <a:pt x="81" y="10"/>
                    </a:lnTo>
                    <a:lnTo>
                      <a:pt x="81" y="10"/>
                    </a:lnTo>
                    <a:lnTo>
                      <a:pt x="59" y="10"/>
                    </a:lnTo>
                    <a:lnTo>
                      <a:pt x="59" y="10"/>
                    </a:lnTo>
                    <a:lnTo>
                      <a:pt x="59" y="59"/>
                    </a:lnTo>
                    <a:lnTo>
                      <a:pt x="59" y="59"/>
                    </a:lnTo>
                    <a:lnTo>
                      <a:pt x="85" y="59"/>
                    </a:lnTo>
                    <a:lnTo>
                      <a:pt x="85" y="59"/>
                    </a:lnTo>
                    <a:lnTo>
                      <a:pt x="85" y="111"/>
                    </a:lnTo>
                    <a:lnTo>
                      <a:pt x="85" y="111"/>
                    </a:lnTo>
                    <a:lnTo>
                      <a:pt x="83" y="113"/>
                    </a:lnTo>
                    <a:lnTo>
                      <a:pt x="81" y="115"/>
                    </a:lnTo>
                    <a:lnTo>
                      <a:pt x="81" y="115"/>
                    </a:lnTo>
                    <a:lnTo>
                      <a:pt x="71" y="115"/>
                    </a:lnTo>
                    <a:lnTo>
                      <a:pt x="71" y="115"/>
                    </a:lnTo>
                    <a:lnTo>
                      <a:pt x="71" y="123"/>
                    </a:lnTo>
                    <a:lnTo>
                      <a:pt x="71" y="123"/>
                    </a:lnTo>
                    <a:lnTo>
                      <a:pt x="85" y="123"/>
                    </a:lnTo>
                    <a:lnTo>
                      <a:pt x="85" y="123"/>
                    </a:lnTo>
                    <a:lnTo>
                      <a:pt x="89" y="123"/>
                    </a:lnTo>
                    <a:lnTo>
                      <a:pt x="93" y="121"/>
                    </a:lnTo>
                    <a:lnTo>
                      <a:pt x="93" y="121"/>
                    </a:lnTo>
                    <a:close/>
                    <a:moveTo>
                      <a:pt x="67" y="18"/>
                    </a:moveTo>
                    <a:lnTo>
                      <a:pt x="67" y="18"/>
                    </a:lnTo>
                    <a:lnTo>
                      <a:pt x="114" y="18"/>
                    </a:lnTo>
                    <a:lnTo>
                      <a:pt x="114" y="18"/>
                    </a:lnTo>
                    <a:lnTo>
                      <a:pt x="114" y="33"/>
                    </a:lnTo>
                    <a:lnTo>
                      <a:pt x="114" y="33"/>
                    </a:lnTo>
                    <a:lnTo>
                      <a:pt x="67" y="33"/>
                    </a:lnTo>
                    <a:lnTo>
                      <a:pt x="67" y="33"/>
                    </a:lnTo>
                    <a:lnTo>
                      <a:pt x="67" y="18"/>
                    </a:lnTo>
                    <a:lnTo>
                      <a:pt x="67" y="18"/>
                    </a:lnTo>
                    <a:close/>
                    <a:moveTo>
                      <a:pt x="114" y="53"/>
                    </a:moveTo>
                    <a:lnTo>
                      <a:pt x="114" y="53"/>
                    </a:lnTo>
                    <a:lnTo>
                      <a:pt x="67" y="53"/>
                    </a:lnTo>
                    <a:lnTo>
                      <a:pt x="67" y="53"/>
                    </a:lnTo>
                    <a:lnTo>
                      <a:pt x="67" y="39"/>
                    </a:lnTo>
                    <a:lnTo>
                      <a:pt x="67" y="39"/>
                    </a:lnTo>
                    <a:lnTo>
                      <a:pt x="114" y="39"/>
                    </a:lnTo>
                    <a:lnTo>
                      <a:pt x="114" y="39"/>
                    </a:lnTo>
                    <a:lnTo>
                      <a:pt x="114" y="53"/>
                    </a:lnTo>
                    <a:lnTo>
                      <a:pt x="114" y="53"/>
                    </a:lnTo>
                    <a:close/>
                    <a:moveTo>
                      <a:pt x="33" y="126"/>
                    </a:moveTo>
                    <a:lnTo>
                      <a:pt x="33" y="126"/>
                    </a:lnTo>
                    <a:lnTo>
                      <a:pt x="33" y="67"/>
                    </a:lnTo>
                    <a:lnTo>
                      <a:pt x="33" y="67"/>
                    </a:lnTo>
                    <a:lnTo>
                      <a:pt x="43" y="67"/>
                    </a:lnTo>
                    <a:lnTo>
                      <a:pt x="43" y="67"/>
                    </a:lnTo>
                    <a:lnTo>
                      <a:pt x="43" y="69"/>
                    </a:lnTo>
                    <a:lnTo>
                      <a:pt x="45" y="71"/>
                    </a:lnTo>
                    <a:lnTo>
                      <a:pt x="45" y="71"/>
                    </a:lnTo>
                    <a:lnTo>
                      <a:pt x="53" y="69"/>
                    </a:lnTo>
                    <a:lnTo>
                      <a:pt x="53" y="69"/>
                    </a:lnTo>
                    <a:lnTo>
                      <a:pt x="47" y="47"/>
                    </a:lnTo>
                    <a:lnTo>
                      <a:pt x="47" y="47"/>
                    </a:lnTo>
                    <a:lnTo>
                      <a:pt x="39" y="49"/>
                    </a:lnTo>
                    <a:lnTo>
                      <a:pt x="39" y="49"/>
                    </a:lnTo>
                    <a:lnTo>
                      <a:pt x="41" y="59"/>
                    </a:lnTo>
                    <a:lnTo>
                      <a:pt x="41" y="59"/>
                    </a:lnTo>
                    <a:lnTo>
                      <a:pt x="29" y="61"/>
                    </a:lnTo>
                    <a:lnTo>
                      <a:pt x="19" y="61"/>
                    </a:lnTo>
                    <a:lnTo>
                      <a:pt x="19" y="61"/>
                    </a:lnTo>
                    <a:lnTo>
                      <a:pt x="33" y="39"/>
                    </a:lnTo>
                    <a:lnTo>
                      <a:pt x="47" y="18"/>
                    </a:lnTo>
                    <a:lnTo>
                      <a:pt x="47" y="18"/>
                    </a:lnTo>
                    <a:lnTo>
                      <a:pt x="39" y="16"/>
                    </a:lnTo>
                    <a:lnTo>
                      <a:pt x="39" y="16"/>
                    </a:lnTo>
                    <a:lnTo>
                      <a:pt x="25" y="39"/>
                    </a:lnTo>
                    <a:lnTo>
                      <a:pt x="25" y="39"/>
                    </a:lnTo>
                    <a:lnTo>
                      <a:pt x="15" y="28"/>
                    </a:lnTo>
                    <a:lnTo>
                      <a:pt x="15" y="28"/>
                    </a:lnTo>
                    <a:lnTo>
                      <a:pt x="23" y="16"/>
                    </a:lnTo>
                    <a:lnTo>
                      <a:pt x="31" y="4"/>
                    </a:lnTo>
                    <a:lnTo>
                      <a:pt x="31" y="4"/>
                    </a:lnTo>
                    <a:lnTo>
                      <a:pt x="23" y="0"/>
                    </a:lnTo>
                    <a:lnTo>
                      <a:pt x="23" y="0"/>
                    </a:lnTo>
                    <a:lnTo>
                      <a:pt x="11" y="22"/>
                    </a:lnTo>
                    <a:lnTo>
                      <a:pt x="11" y="22"/>
                    </a:lnTo>
                    <a:lnTo>
                      <a:pt x="7" y="20"/>
                    </a:lnTo>
                    <a:lnTo>
                      <a:pt x="7" y="20"/>
                    </a:lnTo>
                    <a:lnTo>
                      <a:pt x="0" y="26"/>
                    </a:lnTo>
                    <a:lnTo>
                      <a:pt x="0" y="26"/>
                    </a:lnTo>
                    <a:lnTo>
                      <a:pt x="21" y="45"/>
                    </a:lnTo>
                    <a:lnTo>
                      <a:pt x="21" y="45"/>
                    </a:lnTo>
                    <a:lnTo>
                      <a:pt x="13" y="53"/>
                    </a:lnTo>
                    <a:lnTo>
                      <a:pt x="9" y="61"/>
                    </a:lnTo>
                    <a:lnTo>
                      <a:pt x="9" y="61"/>
                    </a:lnTo>
                    <a:lnTo>
                      <a:pt x="0" y="61"/>
                    </a:lnTo>
                    <a:lnTo>
                      <a:pt x="0" y="61"/>
                    </a:lnTo>
                    <a:lnTo>
                      <a:pt x="3" y="69"/>
                    </a:lnTo>
                    <a:lnTo>
                      <a:pt x="3" y="69"/>
                    </a:lnTo>
                    <a:lnTo>
                      <a:pt x="23" y="69"/>
                    </a:lnTo>
                    <a:lnTo>
                      <a:pt x="23" y="69"/>
                    </a:lnTo>
                    <a:lnTo>
                      <a:pt x="23" y="126"/>
                    </a:lnTo>
                    <a:lnTo>
                      <a:pt x="23" y="126"/>
                    </a:lnTo>
                    <a:lnTo>
                      <a:pt x="33" y="126"/>
                    </a:lnTo>
                    <a:lnTo>
                      <a:pt x="33" y="126"/>
                    </a:lnTo>
                    <a:close/>
                    <a:moveTo>
                      <a:pt x="71" y="101"/>
                    </a:moveTo>
                    <a:lnTo>
                      <a:pt x="71" y="101"/>
                    </a:lnTo>
                    <a:lnTo>
                      <a:pt x="77" y="87"/>
                    </a:lnTo>
                    <a:lnTo>
                      <a:pt x="81" y="73"/>
                    </a:lnTo>
                    <a:lnTo>
                      <a:pt x="81" y="73"/>
                    </a:lnTo>
                    <a:lnTo>
                      <a:pt x="79" y="71"/>
                    </a:lnTo>
                    <a:lnTo>
                      <a:pt x="79" y="71"/>
                    </a:lnTo>
                    <a:lnTo>
                      <a:pt x="55" y="71"/>
                    </a:lnTo>
                    <a:lnTo>
                      <a:pt x="55" y="71"/>
                    </a:lnTo>
                    <a:lnTo>
                      <a:pt x="55" y="77"/>
                    </a:lnTo>
                    <a:lnTo>
                      <a:pt x="55" y="77"/>
                    </a:lnTo>
                    <a:lnTo>
                      <a:pt x="69" y="77"/>
                    </a:lnTo>
                    <a:lnTo>
                      <a:pt x="69" y="77"/>
                    </a:lnTo>
                    <a:lnTo>
                      <a:pt x="67" y="87"/>
                    </a:lnTo>
                    <a:lnTo>
                      <a:pt x="63" y="97"/>
                    </a:lnTo>
                    <a:lnTo>
                      <a:pt x="63" y="97"/>
                    </a:lnTo>
                    <a:lnTo>
                      <a:pt x="53" y="107"/>
                    </a:lnTo>
                    <a:lnTo>
                      <a:pt x="49" y="111"/>
                    </a:lnTo>
                    <a:lnTo>
                      <a:pt x="45" y="115"/>
                    </a:lnTo>
                    <a:lnTo>
                      <a:pt x="45" y="115"/>
                    </a:lnTo>
                    <a:lnTo>
                      <a:pt x="49" y="121"/>
                    </a:lnTo>
                    <a:lnTo>
                      <a:pt x="49" y="121"/>
                    </a:lnTo>
                    <a:lnTo>
                      <a:pt x="59" y="113"/>
                    </a:lnTo>
                    <a:lnTo>
                      <a:pt x="71" y="101"/>
                    </a:lnTo>
                    <a:lnTo>
                      <a:pt x="71" y="101"/>
                    </a:lnTo>
                    <a:close/>
                    <a:moveTo>
                      <a:pt x="51" y="101"/>
                    </a:moveTo>
                    <a:lnTo>
                      <a:pt x="51" y="101"/>
                    </a:lnTo>
                    <a:lnTo>
                      <a:pt x="47" y="87"/>
                    </a:lnTo>
                    <a:lnTo>
                      <a:pt x="47" y="77"/>
                    </a:lnTo>
                    <a:lnTo>
                      <a:pt x="47" y="77"/>
                    </a:lnTo>
                    <a:lnTo>
                      <a:pt x="39" y="79"/>
                    </a:lnTo>
                    <a:lnTo>
                      <a:pt x="39" y="79"/>
                    </a:lnTo>
                    <a:lnTo>
                      <a:pt x="41" y="93"/>
                    </a:lnTo>
                    <a:lnTo>
                      <a:pt x="43" y="101"/>
                    </a:lnTo>
                    <a:lnTo>
                      <a:pt x="43" y="101"/>
                    </a:lnTo>
                    <a:lnTo>
                      <a:pt x="51" y="101"/>
                    </a:lnTo>
                    <a:lnTo>
                      <a:pt x="51" y="101"/>
                    </a:lnTo>
                    <a:close/>
                    <a:moveTo>
                      <a:pt x="13" y="99"/>
                    </a:moveTo>
                    <a:lnTo>
                      <a:pt x="13" y="99"/>
                    </a:lnTo>
                    <a:lnTo>
                      <a:pt x="15" y="79"/>
                    </a:lnTo>
                    <a:lnTo>
                      <a:pt x="15" y="79"/>
                    </a:lnTo>
                    <a:lnTo>
                      <a:pt x="7" y="79"/>
                    </a:lnTo>
                    <a:lnTo>
                      <a:pt x="7" y="79"/>
                    </a:lnTo>
                    <a:lnTo>
                      <a:pt x="3" y="95"/>
                    </a:lnTo>
                    <a:lnTo>
                      <a:pt x="0" y="113"/>
                    </a:lnTo>
                    <a:lnTo>
                      <a:pt x="0" y="113"/>
                    </a:lnTo>
                    <a:lnTo>
                      <a:pt x="7" y="113"/>
                    </a:lnTo>
                    <a:lnTo>
                      <a:pt x="7" y="113"/>
                    </a:lnTo>
                    <a:lnTo>
                      <a:pt x="9" y="107"/>
                    </a:lnTo>
                    <a:lnTo>
                      <a:pt x="13" y="99"/>
                    </a:lnTo>
                    <a:lnTo>
                      <a:pt x="13" y="99"/>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0" name="Freeform 226">
                <a:extLst>
                  <a:ext uri="{FF2B5EF4-FFF2-40B4-BE49-F238E27FC236}">
                    <a16:creationId xmlns:a16="http://schemas.microsoft.com/office/drawing/2014/main" id="{7287B3C6-CE80-4A26-828B-9DA987089484}"/>
                  </a:ext>
                </a:extLst>
              </p:cNvPr>
              <p:cNvSpPr>
                <a:spLocks noEditPoints="1"/>
              </p:cNvSpPr>
              <p:nvPr/>
            </p:nvSpPr>
            <p:spPr bwMode="auto">
              <a:xfrm>
                <a:off x="14607" y="4801"/>
                <a:ext cx="131" cy="126"/>
              </a:xfrm>
              <a:custGeom>
                <a:avLst/>
                <a:gdLst>
                  <a:gd name="T0" fmla="*/ 131 w 131"/>
                  <a:gd name="T1" fmla="*/ 115 h 126"/>
                  <a:gd name="T2" fmla="*/ 107 w 131"/>
                  <a:gd name="T3" fmla="*/ 97 h 126"/>
                  <a:gd name="T4" fmla="*/ 109 w 131"/>
                  <a:gd name="T5" fmla="*/ 77 h 126"/>
                  <a:gd name="T6" fmla="*/ 121 w 131"/>
                  <a:gd name="T7" fmla="*/ 35 h 126"/>
                  <a:gd name="T8" fmla="*/ 129 w 131"/>
                  <a:gd name="T9" fmla="*/ 35 h 126"/>
                  <a:gd name="T10" fmla="*/ 81 w 131"/>
                  <a:gd name="T11" fmla="*/ 26 h 126"/>
                  <a:gd name="T12" fmla="*/ 89 w 131"/>
                  <a:gd name="T13" fmla="*/ 2 h 126"/>
                  <a:gd name="T14" fmla="*/ 79 w 131"/>
                  <a:gd name="T15" fmla="*/ 0 h 126"/>
                  <a:gd name="T16" fmla="*/ 71 w 131"/>
                  <a:gd name="T17" fmla="*/ 26 h 126"/>
                  <a:gd name="T18" fmla="*/ 59 w 131"/>
                  <a:gd name="T19" fmla="*/ 51 h 126"/>
                  <a:gd name="T20" fmla="*/ 71 w 131"/>
                  <a:gd name="T21" fmla="*/ 47 h 126"/>
                  <a:gd name="T22" fmla="*/ 77 w 131"/>
                  <a:gd name="T23" fmla="*/ 69 h 126"/>
                  <a:gd name="T24" fmla="*/ 81 w 131"/>
                  <a:gd name="T25" fmla="*/ 99 h 126"/>
                  <a:gd name="T26" fmla="*/ 56 w 131"/>
                  <a:gd name="T27" fmla="*/ 117 h 126"/>
                  <a:gd name="T28" fmla="*/ 69 w 131"/>
                  <a:gd name="T29" fmla="*/ 119 h 126"/>
                  <a:gd name="T30" fmla="*/ 97 w 131"/>
                  <a:gd name="T31" fmla="*/ 97 h 126"/>
                  <a:gd name="T32" fmla="*/ 123 w 131"/>
                  <a:gd name="T33" fmla="*/ 123 h 126"/>
                  <a:gd name="T34" fmla="*/ 79 w 131"/>
                  <a:gd name="T35" fmla="*/ 35 h 126"/>
                  <a:gd name="T36" fmla="*/ 109 w 131"/>
                  <a:gd name="T37" fmla="*/ 35 h 126"/>
                  <a:gd name="T38" fmla="*/ 101 w 131"/>
                  <a:gd name="T39" fmla="*/ 71 h 126"/>
                  <a:gd name="T40" fmla="*/ 89 w 131"/>
                  <a:gd name="T41" fmla="*/ 71 h 126"/>
                  <a:gd name="T42" fmla="*/ 79 w 131"/>
                  <a:gd name="T43" fmla="*/ 35 h 126"/>
                  <a:gd name="T44" fmla="*/ 28 w 131"/>
                  <a:gd name="T45" fmla="*/ 61 h 126"/>
                  <a:gd name="T46" fmla="*/ 46 w 131"/>
                  <a:gd name="T47" fmla="*/ 61 h 126"/>
                  <a:gd name="T48" fmla="*/ 44 w 131"/>
                  <a:gd name="T49" fmla="*/ 93 h 126"/>
                  <a:gd name="T50" fmla="*/ 38 w 131"/>
                  <a:gd name="T51" fmla="*/ 113 h 126"/>
                  <a:gd name="T52" fmla="*/ 32 w 131"/>
                  <a:gd name="T53" fmla="*/ 115 h 126"/>
                  <a:gd name="T54" fmla="*/ 24 w 131"/>
                  <a:gd name="T55" fmla="*/ 123 h 126"/>
                  <a:gd name="T56" fmla="*/ 36 w 131"/>
                  <a:gd name="T57" fmla="*/ 123 h 126"/>
                  <a:gd name="T58" fmla="*/ 46 w 131"/>
                  <a:gd name="T59" fmla="*/ 121 h 126"/>
                  <a:gd name="T60" fmla="*/ 50 w 131"/>
                  <a:gd name="T61" fmla="*/ 115 h 126"/>
                  <a:gd name="T62" fmla="*/ 54 w 131"/>
                  <a:gd name="T63" fmla="*/ 103 h 126"/>
                  <a:gd name="T64" fmla="*/ 56 w 131"/>
                  <a:gd name="T65" fmla="*/ 81 h 126"/>
                  <a:gd name="T66" fmla="*/ 28 w 131"/>
                  <a:gd name="T67" fmla="*/ 53 h 126"/>
                  <a:gd name="T68" fmla="*/ 30 w 131"/>
                  <a:gd name="T69" fmla="*/ 43 h 126"/>
                  <a:gd name="T70" fmla="*/ 30 w 131"/>
                  <a:gd name="T71" fmla="*/ 33 h 126"/>
                  <a:gd name="T72" fmla="*/ 61 w 131"/>
                  <a:gd name="T73" fmla="*/ 24 h 126"/>
                  <a:gd name="T74" fmla="*/ 36 w 131"/>
                  <a:gd name="T75" fmla="*/ 24 h 126"/>
                  <a:gd name="T76" fmla="*/ 26 w 131"/>
                  <a:gd name="T77" fmla="*/ 2 h 126"/>
                  <a:gd name="T78" fmla="*/ 26 w 131"/>
                  <a:gd name="T79" fmla="*/ 24 h 126"/>
                  <a:gd name="T80" fmla="*/ 4 w 131"/>
                  <a:gd name="T81" fmla="*/ 33 h 126"/>
                  <a:gd name="T82" fmla="*/ 18 w 131"/>
                  <a:gd name="T83" fmla="*/ 33 h 126"/>
                  <a:gd name="T84" fmla="*/ 16 w 131"/>
                  <a:gd name="T85" fmla="*/ 57 h 126"/>
                  <a:gd name="T86" fmla="*/ 14 w 131"/>
                  <a:gd name="T87" fmla="*/ 85 h 126"/>
                  <a:gd name="T88" fmla="*/ 0 w 131"/>
                  <a:gd name="T89" fmla="*/ 119 h 126"/>
                  <a:gd name="T90" fmla="*/ 6 w 131"/>
                  <a:gd name="T91" fmla="*/ 126 h 126"/>
                  <a:gd name="T92" fmla="*/ 24 w 131"/>
                  <a:gd name="T93" fmla="*/ 79 h 126"/>
                  <a:gd name="T94" fmla="*/ 28 w 131"/>
                  <a:gd name="T95"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1" h="126">
                    <a:moveTo>
                      <a:pt x="123" y="123"/>
                    </a:moveTo>
                    <a:lnTo>
                      <a:pt x="123" y="123"/>
                    </a:lnTo>
                    <a:lnTo>
                      <a:pt x="131" y="115"/>
                    </a:lnTo>
                    <a:lnTo>
                      <a:pt x="131" y="115"/>
                    </a:lnTo>
                    <a:lnTo>
                      <a:pt x="113" y="103"/>
                    </a:lnTo>
                    <a:lnTo>
                      <a:pt x="107" y="97"/>
                    </a:lnTo>
                    <a:lnTo>
                      <a:pt x="103" y="89"/>
                    </a:lnTo>
                    <a:lnTo>
                      <a:pt x="103" y="89"/>
                    </a:lnTo>
                    <a:lnTo>
                      <a:pt x="109" y="77"/>
                    </a:lnTo>
                    <a:lnTo>
                      <a:pt x="115" y="65"/>
                    </a:lnTo>
                    <a:lnTo>
                      <a:pt x="117" y="51"/>
                    </a:lnTo>
                    <a:lnTo>
                      <a:pt x="121" y="35"/>
                    </a:lnTo>
                    <a:lnTo>
                      <a:pt x="121" y="35"/>
                    </a:lnTo>
                    <a:lnTo>
                      <a:pt x="129" y="35"/>
                    </a:lnTo>
                    <a:lnTo>
                      <a:pt x="129" y="35"/>
                    </a:lnTo>
                    <a:lnTo>
                      <a:pt x="129" y="26"/>
                    </a:lnTo>
                    <a:lnTo>
                      <a:pt x="129" y="26"/>
                    </a:lnTo>
                    <a:lnTo>
                      <a:pt x="81" y="26"/>
                    </a:lnTo>
                    <a:lnTo>
                      <a:pt x="81" y="26"/>
                    </a:lnTo>
                    <a:lnTo>
                      <a:pt x="85" y="14"/>
                    </a:lnTo>
                    <a:lnTo>
                      <a:pt x="89" y="2"/>
                    </a:lnTo>
                    <a:lnTo>
                      <a:pt x="89" y="2"/>
                    </a:lnTo>
                    <a:lnTo>
                      <a:pt x="79" y="0"/>
                    </a:lnTo>
                    <a:lnTo>
                      <a:pt x="79" y="0"/>
                    </a:lnTo>
                    <a:lnTo>
                      <a:pt x="75" y="12"/>
                    </a:lnTo>
                    <a:lnTo>
                      <a:pt x="71" y="26"/>
                    </a:lnTo>
                    <a:lnTo>
                      <a:pt x="71" y="26"/>
                    </a:lnTo>
                    <a:lnTo>
                      <a:pt x="65" y="41"/>
                    </a:lnTo>
                    <a:lnTo>
                      <a:pt x="59" y="51"/>
                    </a:lnTo>
                    <a:lnTo>
                      <a:pt x="59" y="51"/>
                    </a:lnTo>
                    <a:lnTo>
                      <a:pt x="65" y="57"/>
                    </a:lnTo>
                    <a:lnTo>
                      <a:pt x="65" y="57"/>
                    </a:lnTo>
                    <a:lnTo>
                      <a:pt x="71" y="47"/>
                    </a:lnTo>
                    <a:lnTo>
                      <a:pt x="71" y="47"/>
                    </a:lnTo>
                    <a:lnTo>
                      <a:pt x="73" y="57"/>
                    </a:lnTo>
                    <a:lnTo>
                      <a:pt x="77" y="69"/>
                    </a:lnTo>
                    <a:lnTo>
                      <a:pt x="89" y="91"/>
                    </a:lnTo>
                    <a:lnTo>
                      <a:pt x="89" y="91"/>
                    </a:lnTo>
                    <a:lnTo>
                      <a:pt x="81" y="99"/>
                    </a:lnTo>
                    <a:lnTo>
                      <a:pt x="73" y="105"/>
                    </a:lnTo>
                    <a:lnTo>
                      <a:pt x="56" y="117"/>
                    </a:lnTo>
                    <a:lnTo>
                      <a:pt x="56" y="117"/>
                    </a:lnTo>
                    <a:lnTo>
                      <a:pt x="61" y="123"/>
                    </a:lnTo>
                    <a:lnTo>
                      <a:pt x="61" y="123"/>
                    </a:lnTo>
                    <a:lnTo>
                      <a:pt x="69" y="119"/>
                    </a:lnTo>
                    <a:lnTo>
                      <a:pt x="79" y="113"/>
                    </a:lnTo>
                    <a:lnTo>
                      <a:pt x="97" y="97"/>
                    </a:lnTo>
                    <a:lnTo>
                      <a:pt x="97" y="97"/>
                    </a:lnTo>
                    <a:lnTo>
                      <a:pt x="109" y="111"/>
                    </a:lnTo>
                    <a:lnTo>
                      <a:pt x="115" y="117"/>
                    </a:lnTo>
                    <a:lnTo>
                      <a:pt x="123" y="123"/>
                    </a:lnTo>
                    <a:lnTo>
                      <a:pt x="123" y="123"/>
                    </a:lnTo>
                    <a:lnTo>
                      <a:pt x="123" y="123"/>
                    </a:lnTo>
                    <a:close/>
                    <a:moveTo>
                      <a:pt x="79" y="35"/>
                    </a:moveTo>
                    <a:lnTo>
                      <a:pt x="79" y="35"/>
                    </a:lnTo>
                    <a:lnTo>
                      <a:pt x="109" y="35"/>
                    </a:lnTo>
                    <a:lnTo>
                      <a:pt x="109" y="35"/>
                    </a:lnTo>
                    <a:lnTo>
                      <a:pt x="107" y="47"/>
                    </a:lnTo>
                    <a:lnTo>
                      <a:pt x="105" y="59"/>
                    </a:lnTo>
                    <a:lnTo>
                      <a:pt x="101" y="71"/>
                    </a:lnTo>
                    <a:lnTo>
                      <a:pt x="95" y="81"/>
                    </a:lnTo>
                    <a:lnTo>
                      <a:pt x="95" y="81"/>
                    </a:lnTo>
                    <a:lnTo>
                      <a:pt x="89" y="71"/>
                    </a:lnTo>
                    <a:lnTo>
                      <a:pt x="83" y="61"/>
                    </a:lnTo>
                    <a:lnTo>
                      <a:pt x="81" y="49"/>
                    </a:lnTo>
                    <a:lnTo>
                      <a:pt x="79" y="35"/>
                    </a:lnTo>
                    <a:lnTo>
                      <a:pt x="79" y="35"/>
                    </a:lnTo>
                    <a:lnTo>
                      <a:pt x="79" y="35"/>
                    </a:lnTo>
                    <a:close/>
                    <a:moveTo>
                      <a:pt x="28" y="61"/>
                    </a:moveTo>
                    <a:lnTo>
                      <a:pt x="28" y="61"/>
                    </a:lnTo>
                    <a:lnTo>
                      <a:pt x="46" y="61"/>
                    </a:lnTo>
                    <a:lnTo>
                      <a:pt x="46" y="61"/>
                    </a:lnTo>
                    <a:lnTo>
                      <a:pt x="46" y="79"/>
                    </a:lnTo>
                    <a:lnTo>
                      <a:pt x="46" y="79"/>
                    </a:lnTo>
                    <a:lnTo>
                      <a:pt x="44" y="93"/>
                    </a:lnTo>
                    <a:lnTo>
                      <a:pt x="44" y="105"/>
                    </a:lnTo>
                    <a:lnTo>
                      <a:pt x="44" y="105"/>
                    </a:lnTo>
                    <a:lnTo>
                      <a:pt x="38" y="113"/>
                    </a:lnTo>
                    <a:lnTo>
                      <a:pt x="36" y="115"/>
                    </a:lnTo>
                    <a:lnTo>
                      <a:pt x="32" y="115"/>
                    </a:lnTo>
                    <a:lnTo>
                      <a:pt x="32" y="115"/>
                    </a:lnTo>
                    <a:lnTo>
                      <a:pt x="22" y="115"/>
                    </a:lnTo>
                    <a:lnTo>
                      <a:pt x="22" y="115"/>
                    </a:lnTo>
                    <a:lnTo>
                      <a:pt x="24" y="123"/>
                    </a:lnTo>
                    <a:lnTo>
                      <a:pt x="24" y="123"/>
                    </a:lnTo>
                    <a:lnTo>
                      <a:pt x="36" y="123"/>
                    </a:lnTo>
                    <a:lnTo>
                      <a:pt x="36" y="123"/>
                    </a:lnTo>
                    <a:lnTo>
                      <a:pt x="40" y="123"/>
                    </a:lnTo>
                    <a:lnTo>
                      <a:pt x="46" y="121"/>
                    </a:lnTo>
                    <a:lnTo>
                      <a:pt x="46" y="121"/>
                    </a:lnTo>
                    <a:lnTo>
                      <a:pt x="48" y="117"/>
                    </a:lnTo>
                    <a:lnTo>
                      <a:pt x="50" y="115"/>
                    </a:lnTo>
                    <a:lnTo>
                      <a:pt x="50" y="115"/>
                    </a:lnTo>
                    <a:lnTo>
                      <a:pt x="52" y="111"/>
                    </a:lnTo>
                    <a:lnTo>
                      <a:pt x="54" y="103"/>
                    </a:lnTo>
                    <a:lnTo>
                      <a:pt x="54" y="103"/>
                    </a:lnTo>
                    <a:lnTo>
                      <a:pt x="54" y="93"/>
                    </a:lnTo>
                    <a:lnTo>
                      <a:pt x="56" y="81"/>
                    </a:lnTo>
                    <a:lnTo>
                      <a:pt x="56" y="81"/>
                    </a:lnTo>
                    <a:lnTo>
                      <a:pt x="56" y="53"/>
                    </a:lnTo>
                    <a:lnTo>
                      <a:pt x="56" y="53"/>
                    </a:lnTo>
                    <a:lnTo>
                      <a:pt x="28" y="53"/>
                    </a:lnTo>
                    <a:lnTo>
                      <a:pt x="28" y="53"/>
                    </a:lnTo>
                    <a:lnTo>
                      <a:pt x="28" y="47"/>
                    </a:lnTo>
                    <a:lnTo>
                      <a:pt x="30" y="43"/>
                    </a:lnTo>
                    <a:lnTo>
                      <a:pt x="30" y="43"/>
                    </a:lnTo>
                    <a:lnTo>
                      <a:pt x="30" y="33"/>
                    </a:lnTo>
                    <a:lnTo>
                      <a:pt x="30" y="33"/>
                    </a:lnTo>
                    <a:lnTo>
                      <a:pt x="61" y="33"/>
                    </a:lnTo>
                    <a:lnTo>
                      <a:pt x="61" y="33"/>
                    </a:lnTo>
                    <a:lnTo>
                      <a:pt x="61" y="24"/>
                    </a:lnTo>
                    <a:lnTo>
                      <a:pt x="61" y="24"/>
                    </a:lnTo>
                    <a:lnTo>
                      <a:pt x="36" y="24"/>
                    </a:lnTo>
                    <a:lnTo>
                      <a:pt x="36" y="24"/>
                    </a:lnTo>
                    <a:lnTo>
                      <a:pt x="36" y="2"/>
                    </a:lnTo>
                    <a:lnTo>
                      <a:pt x="36" y="2"/>
                    </a:lnTo>
                    <a:lnTo>
                      <a:pt x="26" y="2"/>
                    </a:lnTo>
                    <a:lnTo>
                      <a:pt x="26" y="2"/>
                    </a:lnTo>
                    <a:lnTo>
                      <a:pt x="26" y="24"/>
                    </a:lnTo>
                    <a:lnTo>
                      <a:pt x="26" y="24"/>
                    </a:lnTo>
                    <a:lnTo>
                      <a:pt x="4" y="24"/>
                    </a:lnTo>
                    <a:lnTo>
                      <a:pt x="4" y="24"/>
                    </a:lnTo>
                    <a:lnTo>
                      <a:pt x="4" y="33"/>
                    </a:lnTo>
                    <a:lnTo>
                      <a:pt x="4" y="33"/>
                    </a:lnTo>
                    <a:lnTo>
                      <a:pt x="18" y="33"/>
                    </a:lnTo>
                    <a:lnTo>
                      <a:pt x="18" y="33"/>
                    </a:lnTo>
                    <a:lnTo>
                      <a:pt x="18" y="41"/>
                    </a:lnTo>
                    <a:lnTo>
                      <a:pt x="18" y="41"/>
                    </a:lnTo>
                    <a:lnTo>
                      <a:pt x="16" y="57"/>
                    </a:lnTo>
                    <a:lnTo>
                      <a:pt x="16" y="73"/>
                    </a:lnTo>
                    <a:lnTo>
                      <a:pt x="16" y="73"/>
                    </a:lnTo>
                    <a:lnTo>
                      <a:pt x="14" y="85"/>
                    </a:lnTo>
                    <a:lnTo>
                      <a:pt x="12" y="97"/>
                    </a:lnTo>
                    <a:lnTo>
                      <a:pt x="12" y="97"/>
                    </a:lnTo>
                    <a:lnTo>
                      <a:pt x="0" y="119"/>
                    </a:lnTo>
                    <a:lnTo>
                      <a:pt x="0" y="119"/>
                    </a:lnTo>
                    <a:lnTo>
                      <a:pt x="6" y="126"/>
                    </a:lnTo>
                    <a:lnTo>
                      <a:pt x="6" y="126"/>
                    </a:lnTo>
                    <a:lnTo>
                      <a:pt x="14" y="111"/>
                    </a:lnTo>
                    <a:lnTo>
                      <a:pt x="20" y="97"/>
                    </a:lnTo>
                    <a:lnTo>
                      <a:pt x="24" y="79"/>
                    </a:lnTo>
                    <a:lnTo>
                      <a:pt x="28" y="61"/>
                    </a:lnTo>
                    <a:lnTo>
                      <a:pt x="28" y="61"/>
                    </a:lnTo>
                    <a:lnTo>
                      <a:pt x="28" y="61"/>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1" name="Freeform 227">
                <a:extLst>
                  <a:ext uri="{FF2B5EF4-FFF2-40B4-BE49-F238E27FC236}">
                    <a16:creationId xmlns:a16="http://schemas.microsoft.com/office/drawing/2014/main" id="{B9438B64-38CF-49E7-B4B7-612D57E5A40C}"/>
                  </a:ext>
                </a:extLst>
              </p:cNvPr>
              <p:cNvSpPr>
                <a:spLocks/>
              </p:cNvSpPr>
              <p:nvPr/>
            </p:nvSpPr>
            <p:spPr bwMode="auto">
              <a:xfrm>
                <a:off x="14748" y="4803"/>
                <a:ext cx="116" cy="121"/>
              </a:xfrm>
              <a:custGeom>
                <a:avLst/>
                <a:gdLst>
                  <a:gd name="T0" fmla="*/ 10 w 116"/>
                  <a:gd name="T1" fmla="*/ 121 h 121"/>
                  <a:gd name="T2" fmla="*/ 10 w 116"/>
                  <a:gd name="T3" fmla="*/ 115 h 121"/>
                  <a:gd name="T4" fmla="*/ 105 w 116"/>
                  <a:gd name="T5" fmla="*/ 115 h 121"/>
                  <a:gd name="T6" fmla="*/ 105 w 116"/>
                  <a:gd name="T7" fmla="*/ 121 h 121"/>
                  <a:gd name="T8" fmla="*/ 116 w 116"/>
                  <a:gd name="T9" fmla="*/ 121 h 121"/>
                  <a:gd name="T10" fmla="*/ 116 w 116"/>
                  <a:gd name="T11" fmla="*/ 67 h 121"/>
                  <a:gd name="T12" fmla="*/ 105 w 116"/>
                  <a:gd name="T13" fmla="*/ 67 h 121"/>
                  <a:gd name="T14" fmla="*/ 105 w 116"/>
                  <a:gd name="T15" fmla="*/ 105 h 121"/>
                  <a:gd name="T16" fmla="*/ 63 w 116"/>
                  <a:gd name="T17" fmla="*/ 105 h 121"/>
                  <a:gd name="T18" fmla="*/ 63 w 116"/>
                  <a:gd name="T19" fmla="*/ 55 h 121"/>
                  <a:gd name="T20" fmla="*/ 108 w 116"/>
                  <a:gd name="T21" fmla="*/ 55 h 121"/>
                  <a:gd name="T22" fmla="*/ 108 w 116"/>
                  <a:gd name="T23" fmla="*/ 10 h 121"/>
                  <a:gd name="T24" fmla="*/ 97 w 116"/>
                  <a:gd name="T25" fmla="*/ 10 h 121"/>
                  <a:gd name="T26" fmla="*/ 97 w 116"/>
                  <a:gd name="T27" fmla="*/ 47 h 121"/>
                  <a:gd name="T28" fmla="*/ 63 w 116"/>
                  <a:gd name="T29" fmla="*/ 47 h 121"/>
                  <a:gd name="T30" fmla="*/ 63 w 116"/>
                  <a:gd name="T31" fmla="*/ 0 h 121"/>
                  <a:gd name="T32" fmla="*/ 53 w 116"/>
                  <a:gd name="T33" fmla="*/ 0 h 121"/>
                  <a:gd name="T34" fmla="*/ 51 w 116"/>
                  <a:gd name="T35" fmla="*/ 47 h 121"/>
                  <a:gd name="T36" fmla="*/ 19 w 116"/>
                  <a:gd name="T37" fmla="*/ 47 h 121"/>
                  <a:gd name="T38" fmla="*/ 19 w 116"/>
                  <a:gd name="T39" fmla="*/ 10 h 121"/>
                  <a:gd name="T40" fmla="*/ 8 w 116"/>
                  <a:gd name="T41" fmla="*/ 10 h 121"/>
                  <a:gd name="T42" fmla="*/ 8 w 116"/>
                  <a:gd name="T43" fmla="*/ 55 h 121"/>
                  <a:gd name="T44" fmla="*/ 51 w 116"/>
                  <a:gd name="T45" fmla="*/ 55 h 121"/>
                  <a:gd name="T46" fmla="*/ 51 w 116"/>
                  <a:gd name="T47" fmla="*/ 105 h 121"/>
                  <a:gd name="T48" fmla="*/ 10 w 116"/>
                  <a:gd name="T49" fmla="*/ 105 h 121"/>
                  <a:gd name="T50" fmla="*/ 10 w 116"/>
                  <a:gd name="T51" fmla="*/ 67 h 121"/>
                  <a:gd name="T52" fmla="*/ 0 w 116"/>
                  <a:gd name="T53" fmla="*/ 67 h 121"/>
                  <a:gd name="T54" fmla="*/ 0 w 116"/>
                  <a:gd name="T55" fmla="*/ 121 h 121"/>
                  <a:gd name="T56" fmla="*/ 10 w 116"/>
                  <a:gd name="T57" fmla="*/ 121 h 121"/>
                  <a:gd name="T58" fmla="*/ 10 w 116"/>
                  <a:gd name="T59" fmla="*/ 121 h 121"/>
                  <a:gd name="T60" fmla="*/ 10 w 116"/>
                  <a:gd name="T6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121">
                    <a:moveTo>
                      <a:pt x="10" y="121"/>
                    </a:moveTo>
                    <a:lnTo>
                      <a:pt x="10" y="115"/>
                    </a:lnTo>
                    <a:lnTo>
                      <a:pt x="105" y="115"/>
                    </a:lnTo>
                    <a:lnTo>
                      <a:pt x="105" y="121"/>
                    </a:lnTo>
                    <a:lnTo>
                      <a:pt x="116" y="121"/>
                    </a:lnTo>
                    <a:lnTo>
                      <a:pt x="116" y="67"/>
                    </a:lnTo>
                    <a:lnTo>
                      <a:pt x="105" y="67"/>
                    </a:lnTo>
                    <a:lnTo>
                      <a:pt x="105" y="105"/>
                    </a:lnTo>
                    <a:lnTo>
                      <a:pt x="63" y="105"/>
                    </a:lnTo>
                    <a:lnTo>
                      <a:pt x="63" y="55"/>
                    </a:lnTo>
                    <a:lnTo>
                      <a:pt x="108" y="55"/>
                    </a:lnTo>
                    <a:lnTo>
                      <a:pt x="108" y="10"/>
                    </a:lnTo>
                    <a:lnTo>
                      <a:pt x="97" y="10"/>
                    </a:lnTo>
                    <a:lnTo>
                      <a:pt x="97" y="47"/>
                    </a:lnTo>
                    <a:lnTo>
                      <a:pt x="63" y="47"/>
                    </a:lnTo>
                    <a:lnTo>
                      <a:pt x="63" y="0"/>
                    </a:lnTo>
                    <a:lnTo>
                      <a:pt x="53" y="0"/>
                    </a:lnTo>
                    <a:lnTo>
                      <a:pt x="51" y="47"/>
                    </a:lnTo>
                    <a:lnTo>
                      <a:pt x="19" y="47"/>
                    </a:lnTo>
                    <a:lnTo>
                      <a:pt x="19" y="10"/>
                    </a:lnTo>
                    <a:lnTo>
                      <a:pt x="8" y="10"/>
                    </a:lnTo>
                    <a:lnTo>
                      <a:pt x="8" y="55"/>
                    </a:lnTo>
                    <a:lnTo>
                      <a:pt x="51" y="55"/>
                    </a:lnTo>
                    <a:lnTo>
                      <a:pt x="51" y="105"/>
                    </a:lnTo>
                    <a:lnTo>
                      <a:pt x="10" y="105"/>
                    </a:lnTo>
                    <a:lnTo>
                      <a:pt x="10" y="67"/>
                    </a:lnTo>
                    <a:lnTo>
                      <a:pt x="0" y="67"/>
                    </a:lnTo>
                    <a:lnTo>
                      <a:pt x="0" y="121"/>
                    </a:lnTo>
                    <a:lnTo>
                      <a:pt x="10" y="121"/>
                    </a:lnTo>
                    <a:lnTo>
                      <a:pt x="10" y="121"/>
                    </a:lnTo>
                    <a:lnTo>
                      <a:pt x="10" y="121"/>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2" name="Freeform 228">
                <a:extLst>
                  <a:ext uri="{FF2B5EF4-FFF2-40B4-BE49-F238E27FC236}">
                    <a16:creationId xmlns:a16="http://schemas.microsoft.com/office/drawing/2014/main" id="{D3CA46D4-49C9-462F-A417-4DDB6F166550}"/>
                  </a:ext>
                </a:extLst>
              </p:cNvPr>
              <p:cNvSpPr>
                <a:spLocks/>
              </p:cNvSpPr>
              <p:nvPr/>
            </p:nvSpPr>
            <p:spPr bwMode="auto">
              <a:xfrm>
                <a:off x="13800" y="5729"/>
                <a:ext cx="178" cy="513"/>
              </a:xfrm>
              <a:custGeom>
                <a:avLst/>
                <a:gdLst>
                  <a:gd name="T0" fmla="*/ 89 w 178"/>
                  <a:gd name="T1" fmla="*/ 0 h 513"/>
                  <a:gd name="T2" fmla="*/ 178 w 178"/>
                  <a:gd name="T3" fmla="*/ 113 h 513"/>
                  <a:gd name="T4" fmla="*/ 134 w 178"/>
                  <a:gd name="T5" fmla="*/ 113 h 513"/>
                  <a:gd name="T6" fmla="*/ 134 w 178"/>
                  <a:gd name="T7" fmla="*/ 398 h 513"/>
                  <a:gd name="T8" fmla="*/ 178 w 178"/>
                  <a:gd name="T9" fmla="*/ 398 h 513"/>
                  <a:gd name="T10" fmla="*/ 89 w 178"/>
                  <a:gd name="T11" fmla="*/ 513 h 513"/>
                  <a:gd name="T12" fmla="*/ 0 w 178"/>
                  <a:gd name="T13" fmla="*/ 398 h 513"/>
                  <a:gd name="T14" fmla="*/ 45 w 178"/>
                  <a:gd name="T15" fmla="*/ 398 h 513"/>
                  <a:gd name="T16" fmla="*/ 45 w 178"/>
                  <a:gd name="T17" fmla="*/ 113 h 513"/>
                  <a:gd name="T18" fmla="*/ 0 w 178"/>
                  <a:gd name="T19" fmla="*/ 113 h 513"/>
                  <a:gd name="T20" fmla="*/ 89 w 178"/>
                  <a:gd name="T21" fmla="*/ 0 h 513"/>
                  <a:gd name="T22" fmla="*/ 89 w 178"/>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513">
                    <a:moveTo>
                      <a:pt x="89" y="0"/>
                    </a:moveTo>
                    <a:lnTo>
                      <a:pt x="178" y="113"/>
                    </a:lnTo>
                    <a:lnTo>
                      <a:pt x="134" y="113"/>
                    </a:lnTo>
                    <a:lnTo>
                      <a:pt x="134" y="398"/>
                    </a:lnTo>
                    <a:lnTo>
                      <a:pt x="178" y="398"/>
                    </a:lnTo>
                    <a:lnTo>
                      <a:pt x="89" y="513"/>
                    </a:lnTo>
                    <a:lnTo>
                      <a:pt x="0" y="398"/>
                    </a:lnTo>
                    <a:lnTo>
                      <a:pt x="45" y="398"/>
                    </a:lnTo>
                    <a:lnTo>
                      <a:pt x="45" y="113"/>
                    </a:lnTo>
                    <a:lnTo>
                      <a:pt x="0" y="113"/>
                    </a:lnTo>
                    <a:lnTo>
                      <a:pt x="89" y="0"/>
                    </a:lnTo>
                    <a:lnTo>
                      <a:pt x="89" y="0"/>
                    </a:lnTo>
                    <a:close/>
                  </a:path>
                </a:pathLst>
              </a:custGeom>
              <a:solidFill>
                <a:srgbClr val="AFA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3" name="Freeform 229">
                <a:extLst>
                  <a:ext uri="{FF2B5EF4-FFF2-40B4-BE49-F238E27FC236}">
                    <a16:creationId xmlns:a16="http://schemas.microsoft.com/office/drawing/2014/main" id="{3CBBE1A4-469F-4855-B9BD-D8AE115D3AC5}"/>
                  </a:ext>
                </a:extLst>
              </p:cNvPr>
              <p:cNvSpPr>
                <a:spLocks/>
              </p:cNvSpPr>
              <p:nvPr/>
            </p:nvSpPr>
            <p:spPr bwMode="auto">
              <a:xfrm>
                <a:off x="13792" y="5721"/>
                <a:ext cx="194" cy="527"/>
              </a:xfrm>
              <a:custGeom>
                <a:avLst/>
                <a:gdLst>
                  <a:gd name="T0" fmla="*/ 97 w 194"/>
                  <a:gd name="T1" fmla="*/ 8 h 527"/>
                  <a:gd name="T2" fmla="*/ 95 w 194"/>
                  <a:gd name="T3" fmla="*/ 10 h 527"/>
                  <a:gd name="T4" fmla="*/ 178 w 194"/>
                  <a:gd name="T5" fmla="*/ 117 h 527"/>
                  <a:gd name="T6" fmla="*/ 138 w 194"/>
                  <a:gd name="T7" fmla="*/ 117 h 527"/>
                  <a:gd name="T8" fmla="*/ 138 w 194"/>
                  <a:gd name="T9" fmla="*/ 410 h 527"/>
                  <a:gd name="T10" fmla="*/ 178 w 194"/>
                  <a:gd name="T11" fmla="*/ 410 h 527"/>
                  <a:gd name="T12" fmla="*/ 97 w 194"/>
                  <a:gd name="T13" fmla="*/ 515 h 527"/>
                  <a:gd name="T14" fmla="*/ 16 w 194"/>
                  <a:gd name="T15" fmla="*/ 410 h 527"/>
                  <a:gd name="T16" fmla="*/ 57 w 194"/>
                  <a:gd name="T17" fmla="*/ 410 h 527"/>
                  <a:gd name="T18" fmla="*/ 57 w 194"/>
                  <a:gd name="T19" fmla="*/ 117 h 527"/>
                  <a:gd name="T20" fmla="*/ 16 w 194"/>
                  <a:gd name="T21" fmla="*/ 117 h 527"/>
                  <a:gd name="T22" fmla="*/ 101 w 194"/>
                  <a:gd name="T23" fmla="*/ 10 h 527"/>
                  <a:gd name="T24" fmla="*/ 97 w 194"/>
                  <a:gd name="T25" fmla="*/ 8 h 527"/>
                  <a:gd name="T26" fmla="*/ 95 w 194"/>
                  <a:gd name="T27" fmla="*/ 10 h 527"/>
                  <a:gd name="T28" fmla="*/ 97 w 194"/>
                  <a:gd name="T29" fmla="*/ 8 h 527"/>
                  <a:gd name="T30" fmla="*/ 95 w 194"/>
                  <a:gd name="T31" fmla="*/ 4 h 527"/>
                  <a:gd name="T32" fmla="*/ 0 w 194"/>
                  <a:gd name="T33" fmla="*/ 125 h 527"/>
                  <a:gd name="T34" fmla="*/ 49 w 194"/>
                  <a:gd name="T35" fmla="*/ 125 h 527"/>
                  <a:gd name="T36" fmla="*/ 49 w 194"/>
                  <a:gd name="T37" fmla="*/ 402 h 527"/>
                  <a:gd name="T38" fmla="*/ 0 w 194"/>
                  <a:gd name="T39" fmla="*/ 402 h 527"/>
                  <a:gd name="T40" fmla="*/ 97 w 194"/>
                  <a:gd name="T41" fmla="*/ 527 h 527"/>
                  <a:gd name="T42" fmla="*/ 194 w 194"/>
                  <a:gd name="T43" fmla="*/ 402 h 527"/>
                  <a:gd name="T44" fmla="*/ 146 w 194"/>
                  <a:gd name="T45" fmla="*/ 402 h 527"/>
                  <a:gd name="T46" fmla="*/ 146 w 194"/>
                  <a:gd name="T47" fmla="*/ 125 h 527"/>
                  <a:gd name="T48" fmla="*/ 194 w 194"/>
                  <a:gd name="T49" fmla="*/ 125 h 527"/>
                  <a:gd name="T50" fmla="*/ 97 w 194"/>
                  <a:gd name="T51" fmla="*/ 0 h 527"/>
                  <a:gd name="T52" fmla="*/ 95 w 194"/>
                  <a:gd name="T53" fmla="*/ 4 h 527"/>
                  <a:gd name="T54" fmla="*/ 97 w 194"/>
                  <a:gd name="T55" fmla="*/ 8 h 527"/>
                  <a:gd name="T56" fmla="*/ 97 w 194"/>
                  <a:gd name="T57" fmla="*/ 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527">
                    <a:moveTo>
                      <a:pt x="97" y="8"/>
                    </a:moveTo>
                    <a:lnTo>
                      <a:pt x="95" y="10"/>
                    </a:lnTo>
                    <a:lnTo>
                      <a:pt x="178" y="117"/>
                    </a:lnTo>
                    <a:lnTo>
                      <a:pt x="138" y="117"/>
                    </a:lnTo>
                    <a:lnTo>
                      <a:pt x="138" y="410"/>
                    </a:lnTo>
                    <a:lnTo>
                      <a:pt x="178" y="410"/>
                    </a:lnTo>
                    <a:lnTo>
                      <a:pt x="97" y="515"/>
                    </a:lnTo>
                    <a:lnTo>
                      <a:pt x="16" y="410"/>
                    </a:lnTo>
                    <a:lnTo>
                      <a:pt x="57" y="410"/>
                    </a:lnTo>
                    <a:lnTo>
                      <a:pt x="57" y="117"/>
                    </a:lnTo>
                    <a:lnTo>
                      <a:pt x="16" y="117"/>
                    </a:lnTo>
                    <a:lnTo>
                      <a:pt x="101" y="10"/>
                    </a:lnTo>
                    <a:lnTo>
                      <a:pt x="97" y="8"/>
                    </a:lnTo>
                    <a:lnTo>
                      <a:pt x="95" y="10"/>
                    </a:lnTo>
                    <a:lnTo>
                      <a:pt x="97" y="8"/>
                    </a:lnTo>
                    <a:lnTo>
                      <a:pt x="95" y="4"/>
                    </a:lnTo>
                    <a:lnTo>
                      <a:pt x="0" y="125"/>
                    </a:lnTo>
                    <a:lnTo>
                      <a:pt x="49" y="125"/>
                    </a:lnTo>
                    <a:lnTo>
                      <a:pt x="49" y="402"/>
                    </a:lnTo>
                    <a:lnTo>
                      <a:pt x="0" y="402"/>
                    </a:lnTo>
                    <a:lnTo>
                      <a:pt x="97" y="527"/>
                    </a:lnTo>
                    <a:lnTo>
                      <a:pt x="194" y="402"/>
                    </a:lnTo>
                    <a:lnTo>
                      <a:pt x="146" y="402"/>
                    </a:lnTo>
                    <a:lnTo>
                      <a:pt x="146" y="125"/>
                    </a:lnTo>
                    <a:lnTo>
                      <a:pt x="194" y="125"/>
                    </a:lnTo>
                    <a:lnTo>
                      <a:pt x="97" y="0"/>
                    </a:lnTo>
                    <a:lnTo>
                      <a:pt x="95" y="4"/>
                    </a:lnTo>
                    <a:lnTo>
                      <a:pt x="97" y="8"/>
                    </a:lnTo>
                    <a:lnTo>
                      <a:pt x="97" y="8"/>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4" name="Freeform 230">
                <a:extLst>
                  <a:ext uri="{FF2B5EF4-FFF2-40B4-BE49-F238E27FC236}">
                    <a16:creationId xmlns:a16="http://schemas.microsoft.com/office/drawing/2014/main" id="{9B369B99-E655-45FC-A8AC-8B0032EE9121}"/>
                  </a:ext>
                </a:extLst>
              </p:cNvPr>
              <p:cNvSpPr>
                <a:spLocks/>
              </p:cNvSpPr>
              <p:nvPr/>
            </p:nvSpPr>
            <p:spPr bwMode="auto">
              <a:xfrm>
                <a:off x="15890" y="5015"/>
                <a:ext cx="87" cy="1688"/>
              </a:xfrm>
              <a:custGeom>
                <a:avLst/>
                <a:gdLst>
                  <a:gd name="T0" fmla="*/ 0 w 87"/>
                  <a:gd name="T1" fmla="*/ 0 h 1688"/>
                  <a:gd name="T2" fmla="*/ 87 w 87"/>
                  <a:gd name="T3" fmla="*/ 0 h 1688"/>
                  <a:gd name="T4" fmla="*/ 87 w 87"/>
                  <a:gd name="T5" fmla="*/ 1688 h 1688"/>
                  <a:gd name="T6" fmla="*/ 0 w 87"/>
                  <a:gd name="T7" fmla="*/ 1688 h 1688"/>
                  <a:gd name="T8" fmla="*/ 0 w 87"/>
                  <a:gd name="T9" fmla="*/ 0 h 1688"/>
                  <a:gd name="T10" fmla="*/ 0 w 87"/>
                  <a:gd name="T11" fmla="*/ 0 h 1688"/>
                </a:gdLst>
                <a:ahLst/>
                <a:cxnLst>
                  <a:cxn ang="0">
                    <a:pos x="T0" y="T1"/>
                  </a:cxn>
                  <a:cxn ang="0">
                    <a:pos x="T2" y="T3"/>
                  </a:cxn>
                  <a:cxn ang="0">
                    <a:pos x="T4" y="T5"/>
                  </a:cxn>
                  <a:cxn ang="0">
                    <a:pos x="T6" y="T7"/>
                  </a:cxn>
                  <a:cxn ang="0">
                    <a:pos x="T8" y="T9"/>
                  </a:cxn>
                  <a:cxn ang="0">
                    <a:pos x="T10" y="T11"/>
                  </a:cxn>
                </a:cxnLst>
                <a:rect l="0" t="0" r="r" b="b"/>
                <a:pathLst>
                  <a:path w="87" h="1688">
                    <a:moveTo>
                      <a:pt x="0" y="0"/>
                    </a:moveTo>
                    <a:lnTo>
                      <a:pt x="87" y="0"/>
                    </a:lnTo>
                    <a:lnTo>
                      <a:pt x="87" y="1688"/>
                    </a:lnTo>
                    <a:lnTo>
                      <a:pt x="0" y="1688"/>
                    </a:lnTo>
                    <a:lnTo>
                      <a:pt x="0" y="0"/>
                    </a:lnTo>
                    <a:lnTo>
                      <a:pt x="0" y="0"/>
                    </a:lnTo>
                    <a:close/>
                  </a:path>
                </a:pathLst>
              </a:custGeom>
              <a:solidFill>
                <a:srgbClr val="8DC5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5" name="Freeform 231">
                <a:extLst>
                  <a:ext uri="{FF2B5EF4-FFF2-40B4-BE49-F238E27FC236}">
                    <a16:creationId xmlns:a16="http://schemas.microsoft.com/office/drawing/2014/main" id="{AE78EBAB-20B0-4103-8076-B97A1B8CF39F}"/>
                  </a:ext>
                </a:extLst>
              </p:cNvPr>
              <p:cNvSpPr>
                <a:spLocks/>
              </p:cNvSpPr>
              <p:nvPr/>
            </p:nvSpPr>
            <p:spPr bwMode="auto">
              <a:xfrm>
                <a:off x="15886" y="5011"/>
                <a:ext cx="95" cy="1696"/>
              </a:xfrm>
              <a:custGeom>
                <a:avLst/>
                <a:gdLst>
                  <a:gd name="T0" fmla="*/ 4 w 95"/>
                  <a:gd name="T1" fmla="*/ 4 h 1696"/>
                  <a:gd name="T2" fmla="*/ 0 w 95"/>
                  <a:gd name="T3" fmla="*/ 4 h 1696"/>
                  <a:gd name="T4" fmla="*/ 0 w 95"/>
                  <a:gd name="T5" fmla="*/ 1696 h 1696"/>
                  <a:gd name="T6" fmla="*/ 95 w 95"/>
                  <a:gd name="T7" fmla="*/ 1696 h 1696"/>
                  <a:gd name="T8" fmla="*/ 95 w 95"/>
                  <a:gd name="T9" fmla="*/ 0 h 1696"/>
                  <a:gd name="T10" fmla="*/ 0 w 95"/>
                  <a:gd name="T11" fmla="*/ 0 h 1696"/>
                  <a:gd name="T12" fmla="*/ 0 w 95"/>
                  <a:gd name="T13" fmla="*/ 4 h 1696"/>
                  <a:gd name="T14" fmla="*/ 4 w 95"/>
                  <a:gd name="T15" fmla="*/ 4 h 1696"/>
                  <a:gd name="T16" fmla="*/ 4 w 95"/>
                  <a:gd name="T17" fmla="*/ 8 h 1696"/>
                  <a:gd name="T18" fmla="*/ 87 w 95"/>
                  <a:gd name="T19" fmla="*/ 8 h 1696"/>
                  <a:gd name="T20" fmla="*/ 87 w 95"/>
                  <a:gd name="T21" fmla="*/ 1688 h 1696"/>
                  <a:gd name="T22" fmla="*/ 8 w 95"/>
                  <a:gd name="T23" fmla="*/ 1688 h 1696"/>
                  <a:gd name="T24" fmla="*/ 8 w 95"/>
                  <a:gd name="T25" fmla="*/ 4 h 1696"/>
                  <a:gd name="T26" fmla="*/ 4 w 95"/>
                  <a:gd name="T27" fmla="*/ 4 h 1696"/>
                  <a:gd name="T28" fmla="*/ 4 w 95"/>
                  <a:gd name="T29" fmla="*/ 8 h 1696"/>
                  <a:gd name="T30" fmla="*/ 4 w 95"/>
                  <a:gd name="T31" fmla="*/ 4 h 1696"/>
                  <a:gd name="T32" fmla="*/ 4 w 95"/>
                  <a:gd name="T33" fmla="*/ 4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696">
                    <a:moveTo>
                      <a:pt x="4" y="4"/>
                    </a:moveTo>
                    <a:lnTo>
                      <a:pt x="0" y="4"/>
                    </a:lnTo>
                    <a:lnTo>
                      <a:pt x="0" y="1696"/>
                    </a:lnTo>
                    <a:lnTo>
                      <a:pt x="95" y="1696"/>
                    </a:lnTo>
                    <a:lnTo>
                      <a:pt x="95" y="0"/>
                    </a:lnTo>
                    <a:lnTo>
                      <a:pt x="0" y="0"/>
                    </a:lnTo>
                    <a:lnTo>
                      <a:pt x="0" y="4"/>
                    </a:lnTo>
                    <a:lnTo>
                      <a:pt x="4" y="4"/>
                    </a:lnTo>
                    <a:lnTo>
                      <a:pt x="4" y="8"/>
                    </a:lnTo>
                    <a:lnTo>
                      <a:pt x="87" y="8"/>
                    </a:lnTo>
                    <a:lnTo>
                      <a:pt x="87" y="1688"/>
                    </a:lnTo>
                    <a:lnTo>
                      <a:pt x="8" y="1688"/>
                    </a:lnTo>
                    <a:lnTo>
                      <a:pt x="8" y="4"/>
                    </a:lnTo>
                    <a:lnTo>
                      <a:pt x="4" y="4"/>
                    </a:lnTo>
                    <a:lnTo>
                      <a:pt x="4" y="8"/>
                    </a:lnTo>
                    <a:lnTo>
                      <a:pt x="4" y="4"/>
                    </a:ln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6" name="Freeform 232">
                <a:extLst>
                  <a:ext uri="{FF2B5EF4-FFF2-40B4-BE49-F238E27FC236}">
                    <a16:creationId xmlns:a16="http://schemas.microsoft.com/office/drawing/2014/main" id="{07F7EC4B-D955-4CF1-8ADE-ABEBF7B79C59}"/>
                  </a:ext>
                </a:extLst>
              </p:cNvPr>
              <p:cNvSpPr>
                <a:spLocks/>
              </p:cNvSpPr>
              <p:nvPr/>
            </p:nvSpPr>
            <p:spPr bwMode="auto">
              <a:xfrm>
                <a:off x="15274" y="5015"/>
                <a:ext cx="616" cy="104"/>
              </a:xfrm>
              <a:custGeom>
                <a:avLst/>
                <a:gdLst>
                  <a:gd name="T0" fmla="*/ 0 w 616"/>
                  <a:gd name="T1" fmla="*/ 0 h 104"/>
                  <a:gd name="T2" fmla="*/ 616 w 616"/>
                  <a:gd name="T3" fmla="*/ 0 h 104"/>
                  <a:gd name="T4" fmla="*/ 616 w 616"/>
                  <a:gd name="T5" fmla="*/ 104 h 104"/>
                  <a:gd name="T6" fmla="*/ 0 w 616"/>
                  <a:gd name="T7" fmla="*/ 104 h 104"/>
                  <a:gd name="T8" fmla="*/ 0 w 616"/>
                  <a:gd name="T9" fmla="*/ 0 h 104"/>
                  <a:gd name="T10" fmla="*/ 0 w 616"/>
                  <a:gd name="T11" fmla="*/ 0 h 104"/>
                </a:gdLst>
                <a:ahLst/>
                <a:cxnLst>
                  <a:cxn ang="0">
                    <a:pos x="T0" y="T1"/>
                  </a:cxn>
                  <a:cxn ang="0">
                    <a:pos x="T2" y="T3"/>
                  </a:cxn>
                  <a:cxn ang="0">
                    <a:pos x="T4" y="T5"/>
                  </a:cxn>
                  <a:cxn ang="0">
                    <a:pos x="T6" y="T7"/>
                  </a:cxn>
                  <a:cxn ang="0">
                    <a:pos x="T8" y="T9"/>
                  </a:cxn>
                  <a:cxn ang="0">
                    <a:pos x="T10" y="T11"/>
                  </a:cxn>
                </a:cxnLst>
                <a:rect l="0" t="0" r="r" b="b"/>
                <a:pathLst>
                  <a:path w="616" h="104">
                    <a:moveTo>
                      <a:pt x="0" y="0"/>
                    </a:moveTo>
                    <a:lnTo>
                      <a:pt x="616" y="0"/>
                    </a:lnTo>
                    <a:lnTo>
                      <a:pt x="616" y="104"/>
                    </a:lnTo>
                    <a:lnTo>
                      <a:pt x="0" y="104"/>
                    </a:lnTo>
                    <a:lnTo>
                      <a:pt x="0" y="0"/>
                    </a:lnTo>
                    <a:lnTo>
                      <a:pt x="0" y="0"/>
                    </a:lnTo>
                    <a:close/>
                  </a:path>
                </a:pathLst>
              </a:custGeom>
              <a:solidFill>
                <a:srgbClr val="8DC5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7" name="Freeform 233">
                <a:extLst>
                  <a:ext uri="{FF2B5EF4-FFF2-40B4-BE49-F238E27FC236}">
                    <a16:creationId xmlns:a16="http://schemas.microsoft.com/office/drawing/2014/main" id="{669B7D1A-73E0-4563-AB92-2012CC3AE955}"/>
                  </a:ext>
                </a:extLst>
              </p:cNvPr>
              <p:cNvSpPr>
                <a:spLocks/>
              </p:cNvSpPr>
              <p:nvPr/>
            </p:nvSpPr>
            <p:spPr bwMode="auto">
              <a:xfrm>
                <a:off x="15270" y="5011"/>
                <a:ext cx="624" cy="112"/>
              </a:xfrm>
              <a:custGeom>
                <a:avLst/>
                <a:gdLst>
                  <a:gd name="T0" fmla="*/ 4 w 624"/>
                  <a:gd name="T1" fmla="*/ 4 h 112"/>
                  <a:gd name="T2" fmla="*/ 0 w 624"/>
                  <a:gd name="T3" fmla="*/ 4 h 112"/>
                  <a:gd name="T4" fmla="*/ 0 w 624"/>
                  <a:gd name="T5" fmla="*/ 112 h 112"/>
                  <a:gd name="T6" fmla="*/ 624 w 624"/>
                  <a:gd name="T7" fmla="*/ 112 h 112"/>
                  <a:gd name="T8" fmla="*/ 624 w 624"/>
                  <a:gd name="T9" fmla="*/ 0 h 112"/>
                  <a:gd name="T10" fmla="*/ 0 w 624"/>
                  <a:gd name="T11" fmla="*/ 0 h 112"/>
                  <a:gd name="T12" fmla="*/ 0 w 624"/>
                  <a:gd name="T13" fmla="*/ 4 h 112"/>
                  <a:gd name="T14" fmla="*/ 4 w 624"/>
                  <a:gd name="T15" fmla="*/ 4 h 112"/>
                  <a:gd name="T16" fmla="*/ 4 w 624"/>
                  <a:gd name="T17" fmla="*/ 8 h 112"/>
                  <a:gd name="T18" fmla="*/ 616 w 624"/>
                  <a:gd name="T19" fmla="*/ 8 h 112"/>
                  <a:gd name="T20" fmla="*/ 616 w 624"/>
                  <a:gd name="T21" fmla="*/ 103 h 112"/>
                  <a:gd name="T22" fmla="*/ 8 w 624"/>
                  <a:gd name="T23" fmla="*/ 103 h 112"/>
                  <a:gd name="T24" fmla="*/ 8 w 624"/>
                  <a:gd name="T25" fmla="*/ 4 h 112"/>
                  <a:gd name="T26" fmla="*/ 4 w 624"/>
                  <a:gd name="T27" fmla="*/ 4 h 112"/>
                  <a:gd name="T28" fmla="*/ 4 w 624"/>
                  <a:gd name="T29" fmla="*/ 8 h 112"/>
                  <a:gd name="T30" fmla="*/ 4 w 624"/>
                  <a:gd name="T31" fmla="*/ 4 h 112"/>
                  <a:gd name="T32" fmla="*/ 4 w 624"/>
                  <a:gd name="T33" fmla="*/ 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4" h="112">
                    <a:moveTo>
                      <a:pt x="4" y="4"/>
                    </a:moveTo>
                    <a:lnTo>
                      <a:pt x="0" y="4"/>
                    </a:lnTo>
                    <a:lnTo>
                      <a:pt x="0" y="112"/>
                    </a:lnTo>
                    <a:lnTo>
                      <a:pt x="624" y="112"/>
                    </a:lnTo>
                    <a:lnTo>
                      <a:pt x="624" y="0"/>
                    </a:lnTo>
                    <a:lnTo>
                      <a:pt x="0" y="0"/>
                    </a:lnTo>
                    <a:lnTo>
                      <a:pt x="0" y="4"/>
                    </a:lnTo>
                    <a:lnTo>
                      <a:pt x="4" y="4"/>
                    </a:lnTo>
                    <a:lnTo>
                      <a:pt x="4" y="8"/>
                    </a:lnTo>
                    <a:lnTo>
                      <a:pt x="616" y="8"/>
                    </a:lnTo>
                    <a:lnTo>
                      <a:pt x="616" y="103"/>
                    </a:lnTo>
                    <a:lnTo>
                      <a:pt x="8" y="103"/>
                    </a:lnTo>
                    <a:lnTo>
                      <a:pt x="8" y="4"/>
                    </a:lnTo>
                    <a:lnTo>
                      <a:pt x="4" y="4"/>
                    </a:lnTo>
                    <a:lnTo>
                      <a:pt x="4" y="8"/>
                    </a:lnTo>
                    <a:lnTo>
                      <a:pt x="4" y="4"/>
                    </a:ln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8" name="Freeform 234">
                <a:extLst>
                  <a:ext uri="{FF2B5EF4-FFF2-40B4-BE49-F238E27FC236}">
                    <a16:creationId xmlns:a16="http://schemas.microsoft.com/office/drawing/2014/main" id="{D4C1D755-ECDE-4EF7-AC60-A592D48F0FB4}"/>
                  </a:ext>
                </a:extLst>
              </p:cNvPr>
              <p:cNvSpPr>
                <a:spLocks/>
              </p:cNvSpPr>
              <p:nvPr/>
            </p:nvSpPr>
            <p:spPr bwMode="auto">
              <a:xfrm>
                <a:off x="15274" y="6602"/>
                <a:ext cx="616" cy="103"/>
              </a:xfrm>
              <a:custGeom>
                <a:avLst/>
                <a:gdLst>
                  <a:gd name="T0" fmla="*/ 0 w 616"/>
                  <a:gd name="T1" fmla="*/ 0 h 103"/>
                  <a:gd name="T2" fmla="*/ 616 w 616"/>
                  <a:gd name="T3" fmla="*/ 0 h 103"/>
                  <a:gd name="T4" fmla="*/ 616 w 616"/>
                  <a:gd name="T5" fmla="*/ 103 h 103"/>
                  <a:gd name="T6" fmla="*/ 0 w 616"/>
                  <a:gd name="T7" fmla="*/ 103 h 103"/>
                  <a:gd name="T8" fmla="*/ 0 w 616"/>
                  <a:gd name="T9" fmla="*/ 0 h 103"/>
                  <a:gd name="T10" fmla="*/ 0 w 616"/>
                  <a:gd name="T11" fmla="*/ 0 h 103"/>
                </a:gdLst>
                <a:ahLst/>
                <a:cxnLst>
                  <a:cxn ang="0">
                    <a:pos x="T0" y="T1"/>
                  </a:cxn>
                  <a:cxn ang="0">
                    <a:pos x="T2" y="T3"/>
                  </a:cxn>
                  <a:cxn ang="0">
                    <a:pos x="T4" y="T5"/>
                  </a:cxn>
                  <a:cxn ang="0">
                    <a:pos x="T6" y="T7"/>
                  </a:cxn>
                  <a:cxn ang="0">
                    <a:pos x="T8" y="T9"/>
                  </a:cxn>
                  <a:cxn ang="0">
                    <a:pos x="T10" y="T11"/>
                  </a:cxn>
                </a:cxnLst>
                <a:rect l="0" t="0" r="r" b="b"/>
                <a:pathLst>
                  <a:path w="616" h="103">
                    <a:moveTo>
                      <a:pt x="0" y="0"/>
                    </a:moveTo>
                    <a:lnTo>
                      <a:pt x="616" y="0"/>
                    </a:lnTo>
                    <a:lnTo>
                      <a:pt x="616" y="103"/>
                    </a:lnTo>
                    <a:lnTo>
                      <a:pt x="0" y="103"/>
                    </a:lnTo>
                    <a:lnTo>
                      <a:pt x="0" y="0"/>
                    </a:lnTo>
                    <a:lnTo>
                      <a:pt x="0" y="0"/>
                    </a:lnTo>
                    <a:close/>
                  </a:path>
                </a:pathLst>
              </a:custGeom>
              <a:solidFill>
                <a:srgbClr val="8DC5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9" name="Freeform 235">
                <a:extLst>
                  <a:ext uri="{FF2B5EF4-FFF2-40B4-BE49-F238E27FC236}">
                    <a16:creationId xmlns:a16="http://schemas.microsoft.com/office/drawing/2014/main" id="{39738758-6951-453A-A518-4F65F597FC80}"/>
                  </a:ext>
                </a:extLst>
              </p:cNvPr>
              <p:cNvSpPr>
                <a:spLocks/>
              </p:cNvSpPr>
              <p:nvPr/>
            </p:nvSpPr>
            <p:spPr bwMode="auto">
              <a:xfrm>
                <a:off x="15270" y="6598"/>
                <a:ext cx="624" cy="111"/>
              </a:xfrm>
              <a:custGeom>
                <a:avLst/>
                <a:gdLst>
                  <a:gd name="T0" fmla="*/ 4 w 624"/>
                  <a:gd name="T1" fmla="*/ 4 h 111"/>
                  <a:gd name="T2" fmla="*/ 0 w 624"/>
                  <a:gd name="T3" fmla="*/ 4 h 111"/>
                  <a:gd name="T4" fmla="*/ 0 w 624"/>
                  <a:gd name="T5" fmla="*/ 111 h 111"/>
                  <a:gd name="T6" fmla="*/ 624 w 624"/>
                  <a:gd name="T7" fmla="*/ 111 h 111"/>
                  <a:gd name="T8" fmla="*/ 624 w 624"/>
                  <a:gd name="T9" fmla="*/ 0 h 111"/>
                  <a:gd name="T10" fmla="*/ 0 w 624"/>
                  <a:gd name="T11" fmla="*/ 0 h 111"/>
                  <a:gd name="T12" fmla="*/ 0 w 624"/>
                  <a:gd name="T13" fmla="*/ 4 h 111"/>
                  <a:gd name="T14" fmla="*/ 4 w 624"/>
                  <a:gd name="T15" fmla="*/ 4 h 111"/>
                  <a:gd name="T16" fmla="*/ 4 w 624"/>
                  <a:gd name="T17" fmla="*/ 8 h 111"/>
                  <a:gd name="T18" fmla="*/ 616 w 624"/>
                  <a:gd name="T19" fmla="*/ 8 h 111"/>
                  <a:gd name="T20" fmla="*/ 616 w 624"/>
                  <a:gd name="T21" fmla="*/ 103 h 111"/>
                  <a:gd name="T22" fmla="*/ 8 w 624"/>
                  <a:gd name="T23" fmla="*/ 103 h 111"/>
                  <a:gd name="T24" fmla="*/ 8 w 624"/>
                  <a:gd name="T25" fmla="*/ 4 h 111"/>
                  <a:gd name="T26" fmla="*/ 4 w 624"/>
                  <a:gd name="T27" fmla="*/ 4 h 111"/>
                  <a:gd name="T28" fmla="*/ 4 w 624"/>
                  <a:gd name="T29" fmla="*/ 8 h 111"/>
                  <a:gd name="T30" fmla="*/ 4 w 624"/>
                  <a:gd name="T31" fmla="*/ 4 h 111"/>
                  <a:gd name="T32" fmla="*/ 4 w 624"/>
                  <a:gd name="T33" fmla="*/ 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4" h="111">
                    <a:moveTo>
                      <a:pt x="4" y="4"/>
                    </a:moveTo>
                    <a:lnTo>
                      <a:pt x="0" y="4"/>
                    </a:lnTo>
                    <a:lnTo>
                      <a:pt x="0" y="111"/>
                    </a:lnTo>
                    <a:lnTo>
                      <a:pt x="624" y="111"/>
                    </a:lnTo>
                    <a:lnTo>
                      <a:pt x="624" y="0"/>
                    </a:lnTo>
                    <a:lnTo>
                      <a:pt x="0" y="0"/>
                    </a:lnTo>
                    <a:lnTo>
                      <a:pt x="0" y="4"/>
                    </a:lnTo>
                    <a:lnTo>
                      <a:pt x="4" y="4"/>
                    </a:lnTo>
                    <a:lnTo>
                      <a:pt x="4" y="8"/>
                    </a:lnTo>
                    <a:lnTo>
                      <a:pt x="616" y="8"/>
                    </a:lnTo>
                    <a:lnTo>
                      <a:pt x="616" y="103"/>
                    </a:lnTo>
                    <a:lnTo>
                      <a:pt x="8" y="103"/>
                    </a:lnTo>
                    <a:lnTo>
                      <a:pt x="8" y="4"/>
                    </a:lnTo>
                    <a:lnTo>
                      <a:pt x="4" y="4"/>
                    </a:lnTo>
                    <a:lnTo>
                      <a:pt x="4" y="8"/>
                    </a:lnTo>
                    <a:lnTo>
                      <a:pt x="4" y="4"/>
                    </a:ln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0" name="Freeform 236">
                <a:extLst>
                  <a:ext uri="{FF2B5EF4-FFF2-40B4-BE49-F238E27FC236}">
                    <a16:creationId xmlns:a16="http://schemas.microsoft.com/office/drawing/2014/main" id="{6BE3A027-2C8B-424F-9C62-D34511DC19B0}"/>
                  </a:ext>
                </a:extLst>
              </p:cNvPr>
              <p:cNvSpPr>
                <a:spLocks/>
              </p:cNvSpPr>
              <p:nvPr/>
            </p:nvSpPr>
            <p:spPr bwMode="auto">
              <a:xfrm>
                <a:off x="15221" y="5015"/>
                <a:ext cx="53" cy="607"/>
              </a:xfrm>
              <a:custGeom>
                <a:avLst/>
                <a:gdLst>
                  <a:gd name="T0" fmla="*/ 0 w 53"/>
                  <a:gd name="T1" fmla="*/ 0 h 607"/>
                  <a:gd name="T2" fmla="*/ 53 w 53"/>
                  <a:gd name="T3" fmla="*/ 0 h 607"/>
                  <a:gd name="T4" fmla="*/ 53 w 53"/>
                  <a:gd name="T5" fmla="*/ 607 h 607"/>
                  <a:gd name="T6" fmla="*/ 0 w 53"/>
                  <a:gd name="T7" fmla="*/ 607 h 607"/>
                  <a:gd name="T8" fmla="*/ 0 w 53"/>
                  <a:gd name="T9" fmla="*/ 0 h 607"/>
                  <a:gd name="T10" fmla="*/ 0 w 53"/>
                  <a:gd name="T11" fmla="*/ 0 h 607"/>
                </a:gdLst>
                <a:ahLst/>
                <a:cxnLst>
                  <a:cxn ang="0">
                    <a:pos x="T0" y="T1"/>
                  </a:cxn>
                  <a:cxn ang="0">
                    <a:pos x="T2" y="T3"/>
                  </a:cxn>
                  <a:cxn ang="0">
                    <a:pos x="T4" y="T5"/>
                  </a:cxn>
                  <a:cxn ang="0">
                    <a:pos x="T6" y="T7"/>
                  </a:cxn>
                  <a:cxn ang="0">
                    <a:pos x="T8" y="T9"/>
                  </a:cxn>
                  <a:cxn ang="0">
                    <a:pos x="T10" y="T11"/>
                  </a:cxn>
                </a:cxnLst>
                <a:rect l="0" t="0" r="r" b="b"/>
                <a:pathLst>
                  <a:path w="53" h="607">
                    <a:moveTo>
                      <a:pt x="0" y="0"/>
                    </a:moveTo>
                    <a:lnTo>
                      <a:pt x="53" y="0"/>
                    </a:lnTo>
                    <a:lnTo>
                      <a:pt x="53" y="607"/>
                    </a:lnTo>
                    <a:lnTo>
                      <a:pt x="0" y="607"/>
                    </a:lnTo>
                    <a:lnTo>
                      <a:pt x="0" y="0"/>
                    </a:lnTo>
                    <a:lnTo>
                      <a:pt x="0" y="0"/>
                    </a:lnTo>
                    <a:close/>
                  </a:path>
                </a:pathLst>
              </a:custGeom>
              <a:solidFill>
                <a:srgbClr val="8DC5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1" name="Freeform 237">
                <a:extLst>
                  <a:ext uri="{FF2B5EF4-FFF2-40B4-BE49-F238E27FC236}">
                    <a16:creationId xmlns:a16="http://schemas.microsoft.com/office/drawing/2014/main" id="{6834E535-9B8A-452C-9D9F-C05BE5C9FF30}"/>
                  </a:ext>
                </a:extLst>
              </p:cNvPr>
              <p:cNvSpPr>
                <a:spLocks/>
              </p:cNvSpPr>
              <p:nvPr/>
            </p:nvSpPr>
            <p:spPr bwMode="auto">
              <a:xfrm>
                <a:off x="15217" y="5011"/>
                <a:ext cx="61" cy="615"/>
              </a:xfrm>
              <a:custGeom>
                <a:avLst/>
                <a:gdLst>
                  <a:gd name="T0" fmla="*/ 4 w 61"/>
                  <a:gd name="T1" fmla="*/ 4 h 615"/>
                  <a:gd name="T2" fmla="*/ 0 w 61"/>
                  <a:gd name="T3" fmla="*/ 4 h 615"/>
                  <a:gd name="T4" fmla="*/ 0 w 61"/>
                  <a:gd name="T5" fmla="*/ 615 h 615"/>
                  <a:gd name="T6" fmla="*/ 61 w 61"/>
                  <a:gd name="T7" fmla="*/ 615 h 615"/>
                  <a:gd name="T8" fmla="*/ 61 w 61"/>
                  <a:gd name="T9" fmla="*/ 0 h 615"/>
                  <a:gd name="T10" fmla="*/ 0 w 61"/>
                  <a:gd name="T11" fmla="*/ 0 h 615"/>
                  <a:gd name="T12" fmla="*/ 0 w 61"/>
                  <a:gd name="T13" fmla="*/ 4 h 615"/>
                  <a:gd name="T14" fmla="*/ 4 w 61"/>
                  <a:gd name="T15" fmla="*/ 4 h 615"/>
                  <a:gd name="T16" fmla="*/ 4 w 61"/>
                  <a:gd name="T17" fmla="*/ 8 h 615"/>
                  <a:gd name="T18" fmla="*/ 53 w 61"/>
                  <a:gd name="T19" fmla="*/ 8 h 615"/>
                  <a:gd name="T20" fmla="*/ 53 w 61"/>
                  <a:gd name="T21" fmla="*/ 607 h 615"/>
                  <a:gd name="T22" fmla="*/ 8 w 61"/>
                  <a:gd name="T23" fmla="*/ 607 h 615"/>
                  <a:gd name="T24" fmla="*/ 8 w 61"/>
                  <a:gd name="T25" fmla="*/ 4 h 615"/>
                  <a:gd name="T26" fmla="*/ 4 w 61"/>
                  <a:gd name="T27" fmla="*/ 4 h 615"/>
                  <a:gd name="T28" fmla="*/ 4 w 61"/>
                  <a:gd name="T29" fmla="*/ 8 h 615"/>
                  <a:gd name="T30" fmla="*/ 4 w 61"/>
                  <a:gd name="T31" fmla="*/ 4 h 615"/>
                  <a:gd name="T32" fmla="*/ 4 w 61"/>
                  <a:gd name="T33" fmla="*/ 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615">
                    <a:moveTo>
                      <a:pt x="4" y="4"/>
                    </a:moveTo>
                    <a:lnTo>
                      <a:pt x="0" y="4"/>
                    </a:lnTo>
                    <a:lnTo>
                      <a:pt x="0" y="615"/>
                    </a:lnTo>
                    <a:lnTo>
                      <a:pt x="61" y="615"/>
                    </a:lnTo>
                    <a:lnTo>
                      <a:pt x="61" y="0"/>
                    </a:lnTo>
                    <a:lnTo>
                      <a:pt x="0" y="0"/>
                    </a:lnTo>
                    <a:lnTo>
                      <a:pt x="0" y="4"/>
                    </a:lnTo>
                    <a:lnTo>
                      <a:pt x="4" y="4"/>
                    </a:lnTo>
                    <a:lnTo>
                      <a:pt x="4" y="8"/>
                    </a:lnTo>
                    <a:lnTo>
                      <a:pt x="53" y="8"/>
                    </a:lnTo>
                    <a:lnTo>
                      <a:pt x="53" y="607"/>
                    </a:lnTo>
                    <a:lnTo>
                      <a:pt x="8" y="607"/>
                    </a:lnTo>
                    <a:lnTo>
                      <a:pt x="8" y="4"/>
                    </a:lnTo>
                    <a:lnTo>
                      <a:pt x="4" y="4"/>
                    </a:lnTo>
                    <a:lnTo>
                      <a:pt x="4" y="8"/>
                    </a:lnTo>
                    <a:lnTo>
                      <a:pt x="4" y="4"/>
                    </a:ln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2" name="Freeform 238">
                <a:extLst>
                  <a:ext uri="{FF2B5EF4-FFF2-40B4-BE49-F238E27FC236}">
                    <a16:creationId xmlns:a16="http://schemas.microsoft.com/office/drawing/2014/main" id="{36A7E4A6-7CC9-4799-9CAF-39F117EDD289}"/>
                  </a:ext>
                </a:extLst>
              </p:cNvPr>
              <p:cNvSpPr>
                <a:spLocks/>
              </p:cNvSpPr>
              <p:nvPr/>
            </p:nvSpPr>
            <p:spPr bwMode="auto">
              <a:xfrm>
                <a:off x="15221" y="6101"/>
                <a:ext cx="53" cy="604"/>
              </a:xfrm>
              <a:custGeom>
                <a:avLst/>
                <a:gdLst>
                  <a:gd name="T0" fmla="*/ 0 w 53"/>
                  <a:gd name="T1" fmla="*/ 0 h 604"/>
                  <a:gd name="T2" fmla="*/ 53 w 53"/>
                  <a:gd name="T3" fmla="*/ 0 h 604"/>
                  <a:gd name="T4" fmla="*/ 53 w 53"/>
                  <a:gd name="T5" fmla="*/ 604 h 604"/>
                  <a:gd name="T6" fmla="*/ 0 w 53"/>
                  <a:gd name="T7" fmla="*/ 604 h 604"/>
                  <a:gd name="T8" fmla="*/ 0 w 53"/>
                  <a:gd name="T9" fmla="*/ 0 h 604"/>
                  <a:gd name="T10" fmla="*/ 0 w 53"/>
                  <a:gd name="T11" fmla="*/ 0 h 604"/>
                </a:gdLst>
                <a:ahLst/>
                <a:cxnLst>
                  <a:cxn ang="0">
                    <a:pos x="T0" y="T1"/>
                  </a:cxn>
                  <a:cxn ang="0">
                    <a:pos x="T2" y="T3"/>
                  </a:cxn>
                  <a:cxn ang="0">
                    <a:pos x="T4" y="T5"/>
                  </a:cxn>
                  <a:cxn ang="0">
                    <a:pos x="T6" y="T7"/>
                  </a:cxn>
                  <a:cxn ang="0">
                    <a:pos x="T8" y="T9"/>
                  </a:cxn>
                  <a:cxn ang="0">
                    <a:pos x="T10" y="T11"/>
                  </a:cxn>
                </a:cxnLst>
                <a:rect l="0" t="0" r="r" b="b"/>
                <a:pathLst>
                  <a:path w="53" h="604">
                    <a:moveTo>
                      <a:pt x="0" y="0"/>
                    </a:moveTo>
                    <a:lnTo>
                      <a:pt x="53" y="0"/>
                    </a:lnTo>
                    <a:lnTo>
                      <a:pt x="53" y="604"/>
                    </a:lnTo>
                    <a:lnTo>
                      <a:pt x="0" y="604"/>
                    </a:lnTo>
                    <a:lnTo>
                      <a:pt x="0" y="0"/>
                    </a:lnTo>
                    <a:lnTo>
                      <a:pt x="0" y="0"/>
                    </a:lnTo>
                    <a:close/>
                  </a:path>
                </a:pathLst>
              </a:custGeom>
              <a:solidFill>
                <a:srgbClr val="8DC5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3" name="Freeform 239">
                <a:extLst>
                  <a:ext uri="{FF2B5EF4-FFF2-40B4-BE49-F238E27FC236}">
                    <a16:creationId xmlns:a16="http://schemas.microsoft.com/office/drawing/2014/main" id="{524290EC-AB80-4155-9914-70E06325AF2F}"/>
                  </a:ext>
                </a:extLst>
              </p:cNvPr>
              <p:cNvSpPr>
                <a:spLocks/>
              </p:cNvSpPr>
              <p:nvPr/>
            </p:nvSpPr>
            <p:spPr bwMode="auto">
              <a:xfrm>
                <a:off x="15217" y="6097"/>
                <a:ext cx="61" cy="612"/>
              </a:xfrm>
              <a:custGeom>
                <a:avLst/>
                <a:gdLst>
                  <a:gd name="T0" fmla="*/ 4 w 61"/>
                  <a:gd name="T1" fmla="*/ 4 h 612"/>
                  <a:gd name="T2" fmla="*/ 0 w 61"/>
                  <a:gd name="T3" fmla="*/ 4 h 612"/>
                  <a:gd name="T4" fmla="*/ 0 w 61"/>
                  <a:gd name="T5" fmla="*/ 612 h 612"/>
                  <a:gd name="T6" fmla="*/ 61 w 61"/>
                  <a:gd name="T7" fmla="*/ 612 h 612"/>
                  <a:gd name="T8" fmla="*/ 61 w 61"/>
                  <a:gd name="T9" fmla="*/ 0 h 612"/>
                  <a:gd name="T10" fmla="*/ 0 w 61"/>
                  <a:gd name="T11" fmla="*/ 0 h 612"/>
                  <a:gd name="T12" fmla="*/ 0 w 61"/>
                  <a:gd name="T13" fmla="*/ 4 h 612"/>
                  <a:gd name="T14" fmla="*/ 4 w 61"/>
                  <a:gd name="T15" fmla="*/ 4 h 612"/>
                  <a:gd name="T16" fmla="*/ 4 w 61"/>
                  <a:gd name="T17" fmla="*/ 8 h 612"/>
                  <a:gd name="T18" fmla="*/ 53 w 61"/>
                  <a:gd name="T19" fmla="*/ 8 h 612"/>
                  <a:gd name="T20" fmla="*/ 53 w 61"/>
                  <a:gd name="T21" fmla="*/ 604 h 612"/>
                  <a:gd name="T22" fmla="*/ 8 w 61"/>
                  <a:gd name="T23" fmla="*/ 604 h 612"/>
                  <a:gd name="T24" fmla="*/ 8 w 61"/>
                  <a:gd name="T25" fmla="*/ 4 h 612"/>
                  <a:gd name="T26" fmla="*/ 4 w 61"/>
                  <a:gd name="T27" fmla="*/ 4 h 612"/>
                  <a:gd name="T28" fmla="*/ 4 w 61"/>
                  <a:gd name="T29" fmla="*/ 8 h 612"/>
                  <a:gd name="T30" fmla="*/ 4 w 61"/>
                  <a:gd name="T31" fmla="*/ 4 h 612"/>
                  <a:gd name="T32" fmla="*/ 4 w 61"/>
                  <a:gd name="T33" fmla="*/ 4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612">
                    <a:moveTo>
                      <a:pt x="4" y="4"/>
                    </a:moveTo>
                    <a:lnTo>
                      <a:pt x="0" y="4"/>
                    </a:lnTo>
                    <a:lnTo>
                      <a:pt x="0" y="612"/>
                    </a:lnTo>
                    <a:lnTo>
                      <a:pt x="61" y="612"/>
                    </a:lnTo>
                    <a:lnTo>
                      <a:pt x="61" y="0"/>
                    </a:lnTo>
                    <a:lnTo>
                      <a:pt x="0" y="0"/>
                    </a:lnTo>
                    <a:lnTo>
                      <a:pt x="0" y="4"/>
                    </a:lnTo>
                    <a:lnTo>
                      <a:pt x="4" y="4"/>
                    </a:lnTo>
                    <a:lnTo>
                      <a:pt x="4" y="8"/>
                    </a:lnTo>
                    <a:lnTo>
                      <a:pt x="53" y="8"/>
                    </a:lnTo>
                    <a:lnTo>
                      <a:pt x="53" y="604"/>
                    </a:lnTo>
                    <a:lnTo>
                      <a:pt x="8" y="604"/>
                    </a:lnTo>
                    <a:lnTo>
                      <a:pt x="8" y="4"/>
                    </a:lnTo>
                    <a:lnTo>
                      <a:pt x="4" y="4"/>
                    </a:lnTo>
                    <a:lnTo>
                      <a:pt x="4" y="8"/>
                    </a:lnTo>
                    <a:lnTo>
                      <a:pt x="4" y="4"/>
                    </a:ln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4" name="Freeform 240">
                <a:extLst>
                  <a:ext uri="{FF2B5EF4-FFF2-40B4-BE49-F238E27FC236}">
                    <a16:creationId xmlns:a16="http://schemas.microsoft.com/office/drawing/2014/main" id="{E3F0E470-5D39-4DF1-9953-0A9A16D8B3E8}"/>
                  </a:ext>
                </a:extLst>
              </p:cNvPr>
              <p:cNvSpPr>
                <a:spLocks/>
              </p:cNvSpPr>
              <p:nvPr/>
            </p:nvSpPr>
            <p:spPr bwMode="auto">
              <a:xfrm>
                <a:off x="15130" y="5622"/>
                <a:ext cx="108" cy="477"/>
              </a:xfrm>
              <a:custGeom>
                <a:avLst/>
                <a:gdLst>
                  <a:gd name="T0" fmla="*/ 108 w 108"/>
                  <a:gd name="T1" fmla="*/ 477 h 477"/>
                  <a:gd name="T2" fmla="*/ 108 w 108"/>
                  <a:gd name="T3" fmla="*/ 477 h 477"/>
                  <a:gd name="T4" fmla="*/ 108 w 108"/>
                  <a:gd name="T5" fmla="*/ 477 h 477"/>
                  <a:gd name="T6" fmla="*/ 95 w 108"/>
                  <a:gd name="T7" fmla="*/ 473 h 477"/>
                  <a:gd name="T8" fmla="*/ 85 w 108"/>
                  <a:gd name="T9" fmla="*/ 469 h 477"/>
                  <a:gd name="T10" fmla="*/ 75 w 108"/>
                  <a:gd name="T11" fmla="*/ 463 h 477"/>
                  <a:gd name="T12" fmla="*/ 65 w 108"/>
                  <a:gd name="T13" fmla="*/ 453 h 477"/>
                  <a:gd name="T14" fmla="*/ 55 w 108"/>
                  <a:gd name="T15" fmla="*/ 442 h 477"/>
                  <a:gd name="T16" fmla="*/ 47 w 108"/>
                  <a:gd name="T17" fmla="*/ 430 h 477"/>
                  <a:gd name="T18" fmla="*/ 39 w 108"/>
                  <a:gd name="T19" fmla="*/ 416 h 477"/>
                  <a:gd name="T20" fmla="*/ 31 w 108"/>
                  <a:gd name="T21" fmla="*/ 400 h 477"/>
                  <a:gd name="T22" fmla="*/ 17 w 108"/>
                  <a:gd name="T23" fmla="*/ 366 h 477"/>
                  <a:gd name="T24" fmla="*/ 8 w 108"/>
                  <a:gd name="T25" fmla="*/ 327 h 477"/>
                  <a:gd name="T26" fmla="*/ 2 w 108"/>
                  <a:gd name="T27" fmla="*/ 285 h 477"/>
                  <a:gd name="T28" fmla="*/ 0 w 108"/>
                  <a:gd name="T29" fmla="*/ 238 h 477"/>
                  <a:gd name="T30" fmla="*/ 0 w 108"/>
                  <a:gd name="T31" fmla="*/ 238 h 477"/>
                  <a:gd name="T32" fmla="*/ 2 w 108"/>
                  <a:gd name="T33" fmla="*/ 194 h 477"/>
                  <a:gd name="T34" fmla="*/ 8 w 108"/>
                  <a:gd name="T35" fmla="*/ 149 h 477"/>
                  <a:gd name="T36" fmla="*/ 17 w 108"/>
                  <a:gd name="T37" fmla="*/ 111 h 477"/>
                  <a:gd name="T38" fmla="*/ 31 w 108"/>
                  <a:gd name="T39" fmla="*/ 77 h 477"/>
                  <a:gd name="T40" fmla="*/ 39 w 108"/>
                  <a:gd name="T41" fmla="*/ 60 h 477"/>
                  <a:gd name="T42" fmla="*/ 47 w 108"/>
                  <a:gd name="T43" fmla="*/ 46 h 477"/>
                  <a:gd name="T44" fmla="*/ 55 w 108"/>
                  <a:gd name="T45" fmla="*/ 34 h 477"/>
                  <a:gd name="T46" fmla="*/ 65 w 108"/>
                  <a:gd name="T47" fmla="*/ 24 h 477"/>
                  <a:gd name="T48" fmla="*/ 75 w 108"/>
                  <a:gd name="T49" fmla="*/ 14 h 477"/>
                  <a:gd name="T50" fmla="*/ 85 w 108"/>
                  <a:gd name="T51" fmla="*/ 8 h 477"/>
                  <a:gd name="T52" fmla="*/ 95 w 108"/>
                  <a:gd name="T53" fmla="*/ 2 h 477"/>
                  <a:gd name="T54" fmla="*/ 108 w 108"/>
                  <a:gd name="T55" fmla="*/ 0 h 477"/>
                  <a:gd name="T56" fmla="*/ 108 w 108"/>
                  <a:gd name="T5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477">
                    <a:moveTo>
                      <a:pt x="108" y="477"/>
                    </a:moveTo>
                    <a:lnTo>
                      <a:pt x="108" y="477"/>
                    </a:lnTo>
                    <a:lnTo>
                      <a:pt x="108" y="477"/>
                    </a:lnTo>
                    <a:lnTo>
                      <a:pt x="95" y="473"/>
                    </a:lnTo>
                    <a:lnTo>
                      <a:pt x="85" y="469"/>
                    </a:lnTo>
                    <a:lnTo>
                      <a:pt x="75" y="463"/>
                    </a:lnTo>
                    <a:lnTo>
                      <a:pt x="65" y="453"/>
                    </a:lnTo>
                    <a:lnTo>
                      <a:pt x="55" y="442"/>
                    </a:lnTo>
                    <a:lnTo>
                      <a:pt x="47" y="430"/>
                    </a:lnTo>
                    <a:lnTo>
                      <a:pt x="39" y="416"/>
                    </a:lnTo>
                    <a:lnTo>
                      <a:pt x="31" y="400"/>
                    </a:lnTo>
                    <a:lnTo>
                      <a:pt x="17" y="366"/>
                    </a:lnTo>
                    <a:lnTo>
                      <a:pt x="8" y="327"/>
                    </a:lnTo>
                    <a:lnTo>
                      <a:pt x="2" y="285"/>
                    </a:lnTo>
                    <a:lnTo>
                      <a:pt x="0" y="238"/>
                    </a:lnTo>
                    <a:lnTo>
                      <a:pt x="0" y="238"/>
                    </a:lnTo>
                    <a:lnTo>
                      <a:pt x="2" y="194"/>
                    </a:lnTo>
                    <a:lnTo>
                      <a:pt x="8" y="149"/>
                    </a:lnTo>
                    <a:lnTo>
                      <a:pt x="17" y="111"/>
                    </a:lnTo>
                    <a:lnTo>
                      <a:pt x="31" y="77"/>
                    </a:lnTo>
                    <a:lnTo>
                      <a:pt x="39" y="60"/>
                    </a:lnTo>
                    <a:lnTo>
                      <a:pt x="47" y="46"/>
                    </a:lnTo>
                    <a:lnTo>
                      <a:pt x="55" y="34"/>
                    </a:lnTo>
                    <a:lnTo>
                      <a:pt x="65" y="24"/>
                    </a:lnTo>
                    <a:lnTo>
                      <a:pt x="75" y="14"/>
                    </a:lnTo>
                    <a:lnTo>
                      <a:pt x="85" y="8"/>
                    </a:lnTo>
                    <a:lnTo>
                      <a:pt x="95" y="2"/>
                    </a:lnTo>
                    <a:lnTo>
                      <a:pt x="108" y="0"/>
                    </a:lnTo>
                    <a:lnTo>
                      <a:pt x="108" y="477"/>
                    </a:lnTo>
                    <a:close/>
                  </a:path>
                </a:pathLst>
              </a:custGeom>
              <a:solidFill>
                <a:srgbClr val="599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5" name="Freeform 241">
                <a:extLst>
                  <a:ext uri="{FF2B5EF4-FFF2-40B4-BE49-F238E27FC236}">
                    <a16:creationId xmlns:a16="http://schemas.microsoft.com/office/drawing/2014/main" id="{E0BCA5C9-86EF-4F9A-BF4A-5DB10C750ED0}"/>
                  </a:ext>
                </a:extLst>
              </p:cNvPr>
              <p:cNvSpPr>
                <a:spLocks/>
              </p:cNvSpPr>
              <p:nvPr/>
            </p:nvSpPr>
            <p:spPr bwMode="auto">
              <a:xfrm>
                <a:off x="15126" y="5618"/>
                <a:ext cx="116" cy="487"/>
              </a:xfrm>
              <a:custGeom>
                <a:avLst/>
                <a:gdLst>
                  <a:gd name="T0" fmla="*/ 112 w 116"/>
                  <a:gd name="T1" fmla="*/ 481 h 487"/>
                  <a:gd name="T2" fmla="*/ 114 w 116"/>
                  <a:gd name="T3" fmla="*/ 477 h 487"/>
                  <a:gd name="T4" fmla="*/ 91 w 116"/>
                  <a:gd name="T5" fmla="*/ 469 h 487"/>
                  <a:gd name="T6" fmla="*/ 73 w 116"/>
                  <a:gd name="T7" fmla="*/ 455 h 487"/>
                  <a:gd name="T8" fmla="*/ 59 w 116"/>
                  <a:gd name="T9" fmla="*/ 438 h 487"/>
                  <a:gd name="T10" fmla="*/ 35 w 116"/>
                  <a:gd name="T11" fmla="*/ 396 h 487"/>
                  <a:gd name="T12" fmla="*/ 19 w 116"/>
                  <a:gd name="T13" fmla="*/ 339 h 487"/>
                  <a:gd name="T14" fmla="*/ 8 w 116"/>
                  <a:gd name="T15" fmla="*/ 277 h 487"/>
                  <a:gd name="T16" fmla="*/ 8 w 116"/>
                  <a:gd name="T17" fmla="*/ 242 h 487"/>
                  <a:gd name="T18" fmla="*/ 17 w 116"/>
                  <a:gd name="T19" fmla="*/ 155 h 487"/>
                  <a:gd name="T20" fmla="*/ 39 w 116"/>
                  <a:gd name="T21" fmla="*/ 83 h 487"/>
                  <a:gd name="T22" fmla="*/ 47 w 116"/>
                  <a:gd name="T23" fmla="*/ 66 h 487"/>
                  <a:gd name="T24" fmla="*/ 73 w 116"/>
                  <a:gd name="T25" fmla="*/ 30 h 487"/>
                  <a:gd name="T26" fmla="*/ 81 w 116"/>
                  <a:gd name="T27" fmla="*/ 22 h 487"/>
                  <a:gd name="T28" fmla="*/ 101 w 116"/>
                  <a:gd name="T29" fmla="*/ 10 h 487"/>
                  <a:gd name="T30" fmla="*/ 112 w 116"/>
                  <a:gd name="T31" fmla="*/ 8 h 487"/>
                  <a:gd name="T32" fmla="*/ 112 w 116"/>
                  <a:gd name="T33" fmla="*/ 4 h 487"/>
                  <a:gd name="T34" fmla="*/ 107 w 116"/>
                  <a:gd name="T35" fmla="*/ 4 h 487"/>
                  <a:gd name="T36" fmla="*/ 107 w 116"/>
                  <a:gd name="T37" fmla="*/ 481 h 487"/>
                  <a:gd name="T38" fmla="*/ 112 w 116"/>
                  <a:gd name="T39" fmla="*/ 481 h 487"/>
                  <a:gd name="T40" fmla="*/ 114 w 116"/>
                  <a:gd name="T41" fmla="*/ 477 h 487"/>
                  <a:gd name="T42" fmla="*/ 112 w 116"/>
                  <a:gd name="T43" fmla="*/ 481 h 487"/>
                  <a:gd name="T44" fmla="*/ 116 w 116"/>
                  <a:gd name="T45" fmla="*/ 481 h 487"/>
                  <a:gd name="T46" fmla="*/ 116 w 116"/>
                  <a:gd name="T47" fmla="*/ 0 h 487"/>
                  <a:gd name="T48" fmla="*/ 112 w 116"/>
                  <a:gd name="T49" fmla="*/ 0 h 487"/>
                  <a:gd name="T50" fmla="*/ 87 w 116"/>
                  <a:gd name="T51" fmla="*/ 8 h 487"/>
                  <a:gd name="T52" fmla="*/ 67 w 116"/>
                  <a:gd name="T53" fmla="*/ 26 h 487"/>
                  <a:gd name="T54" fmla="*/ 51 w 116"/>
                  <a:gd name="T55" fmla="*/ 42 h 487"/>
                  <a:gd name="T56" fmla="*/ 27 w 116"/>
                  <a:gd name="T57" fmla="*/ 87 h 487"/>
                  <a:gd name="T58" fmla="*/ 10 w 116"/>
                  <a:gd name="T59" fmla="*/ 143 h 487"/>
                  <a:gd name="T60" fmla="*/ 0 w 116"/>
                  <a:gd name="T61" fmla="*/ 208 h 487"/>
                  <a:gd name="T62" fmla="*/ 0 w 116"/>
                  <a:gd name="T63" fmla="*/ 242 h 487"/>
                  <a:gd name="T64" fmla="*/ 8 w 116"/>
                  <a:gd name="T65" fmla="*/ 331 h 487"/>
                  <a:gd name="T66" fmla="*/ 25 w 116"/>
                  <a:gd name="T67" fmla="*/ 390 h 487"/>
                  <a:gd name="T68" fmla="*/ 33 w 116"/>
                  <a:gd name="T69" fmla="*/ 406 h 487"/>
                  <a:gd name="T70" fmla="*/ 57 w 116"/>
                  <a:gd name="T71" fmla="*/ 448 h 487"/>
                  <a:gd name="T72" fmla="*/ 67 w 116"/>
                  <a:gd name="T73" fmla="*/ 461 h 487"/>
                  <a:gd name="T74" fmla="*/ 87 w 116"/>
                  <a:gd name="T75" fmla="*/ 477 h 487"/>
                  <a:gd name="T76" fmla="*/ 112 w 116"/>
                  <a:gd name="T77" fmla="*/ 485 h 487"/>
                  <a:gd name="T78" fmla="*/ 116 w 116"/>
                  <a:gd name="T79" fmla="*/ 487 h 487"/>
                  <a:gd name="T80" fmla="*/ 116 w 116"/>
                  <a:gd name="T81" fmla="*/ 481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 h="487">
                    <a:moveTo>
                      <a:pt x="112" y="481"/>
                    </a:moveTo>
                    <a:lnTo>
                      <a:pt x="112" y="481"/>
                    </a:lnTo>
                    <a:lnTo>
                      <a:pt x="114" y="477"/>
                    </a:lnTo>
                    <a:lnTo>
                      <a:pt x="114" y="477"/>
                    </a:lnTo>
                    <a:lnTo>
                      <a:pt x="101" y="475"/>
                    </a:lnTo>
                    <a:lnTo>
                      <a:pt x="91" y="469"/>
                    </a:lnTo>
                    <a:lnTo>
                      <a:pt x="81" y="463"/>
                    </a:lnTo>
                    <a:lnTo>
                      <a:pt x="73" y="455"/>
                    </a:lnTo>
                    <a:lnTo>
                      <a:pt x="73" y="455"/>
                    </a:lnTo>
                    <a:lnTo>
                      <a:pt x="59" y="438"/>
                    </a:lnTo>
                    <a:lnTo>
                      <a:pt x="47" y="418"/>
                    </a:lnTo>
                    <a:lnTo>
                      <a:pt x="35" y="396"/>
                    </a:lnTo>
                    <a:lnTo>
                      <a:pt x="25" y="370"/>
                    </a:lnTo>
                    <a:lnTo>
                      <a:pt x="19" y="339"/>
                    </a:lnTo>
                    <a:lnTo>
                      <a:pt x="12" y="309"/>
                    </a:lnTo>
                    <a:lnTo>
                      <a:pt x="8" y="277"/>
                    </a:lnTo>
                    <a:lnTo>
                      <a:pt x="8" y="242"/>
                    </a:lnTo>
                    <a:lnTo>
                      <a:pt x="8" y="242"/>
                    </a:lnTo>
                    <a:lnTo>
                      <a:pt x="10" y="198"/>
                    </a:lnTo>
                    <a:lnTo>
                      <a:pt x="17" y="155"/>
                    </a:lnTo>
                    <a:lnTo>
                      <a:pt x="25" y="117"/>
                    </a:lnTo>
                    <a:lnTo>
                      <a:pt x="39" y="83"/>
                    </a:lnTo>
                    <a:lnTo>
                      <a:pt x="39" y="83"/>
                    </a:lnTo>
                    <a:lnTo>
                      <a:pt x="47" y="66"/>
                    </a:lnTo>
                    <a:lnTo>
                      <a:pt x="55" y="52"/>
                    </a:lnTo>
                    <a:lnTo>
                      <a:pt x="73" y="30"/>
                    </a:lnTo>
                    <a:lnTo>
                      <a:pt x="73" y="30"/>
                    </a:lnTo>
                    <a:lnTo>
                      <a:pt x="81" y="22"/>
                    </a:lnTo>
                    <a:lnTo>
                      <a:pt x="91" y="16"/>
                    </a:lnTo>
                    <a:lnTo>
                      <a:pt x="101" y="10"/>
                    </a:lnTo>
                    <a:lnTo>
                      <a:pt x="112" y="8"/>
                    </a:lnTo>
                    <a:lnTo>
                      <a:pt x="112" y="8"/>
                    </a:lnTo>
                    <a:lnTo>
                      <a:pt x="112" y="4"/>
                    </a:lnTo>
                    <a:lnTo>
                      <a:pt x="112" y="4"/>
                    </a:lnTo>
                    <a:lnTo>
                      <a:pt x="107" y="4"/>
                    </a:lnTo>
                    <a:lnTo>
                      <a:pt x="107" y="4"/>
                    </a:lnTo>
                    <a:lnTo>
                      <a:pt x="107" y="481"/>
                    </a:lnTo>
                    <a:lnTo>
                      <a:pt x="107" y="481"/>
                    </a:lnTo>
                    <a:lnTo>
                      <a:pt x="112" y="481"/>
                    </a:lnTo>
                    <a:lnTo>
                      <a:pt x="112" y="481"/>
                    </a:lnTo>
                    <a:lnTo>
                      <a:pt x="114" y="477"/>
                    </a:lnTo>
                    <a:lnTo>
                      <a:pt x="114" y="477"/>
                    </a:lnTo>
                    <a:lnTo>
                      <a:pt x="112" y="481"/>
                    </a:lnTo>
                    <a:lnTo>
                      <a:pt x="112" y="481"/>
                    </a:lnTo>
                    <a:lnTo>
                      <a:pt x="116" y="481"/>
                    </a:lnTo>
                    <a:lnTo>
                      <a:pt x="116" y="481"/>
                    </a:lnTo>
                    <a:lnTo>
                      <a:pt x="116" y="0"/>
                    </a:lnTo>
                    <a:lnTo>
                      <a:pt x="116" y="0"/>
                    </a:lnTo>
                    <a:lnTo>
                      <a:pt x="112" y="0"/>
                    </a:lnTo>
                    <a:lnTo>
                      <a:pt x="112" y="0"/>
                    </a:lnTo>
                    <a:lnTo>
                      <a:pt x="99" y="2"/>
                    </a:lnTo>
                    <a:lnTo>
                      <a:pt x="87" y="8"/>
                    </a:lnTo>
                    <a:lnTo>
                      <a:pt x="75" y="16"/>
                    </a:lnTo>
                    <a:lnTo>
                      <a:pt x="67" y="26"/>
                    </a:lnTo>
                    <a:lnTo>
                      <a:pt x="67" y="26"/>
                    </a:lnTo>
                    <a:lnTo>
                      <a:pt x="51" y="42"/>
                    </a:lnTo>
                    <a:lnTo>
                      <a:pt x="39" y="64"/>
                    </a:lnTo>
                    <a:lnTo>
                      <a:pt x="27" y="87"/>
                    </a:lnTo>
                    <a:lnTo>
                      <a:pt x="19" y="115"/>
                    </a:lnTo>
                    <a:lnTo>
                      <a:pt x="10" y="143"/>
                    </a:lnTo>
                    <a:lnTo>
                      <a:pt x="4" y="176"/>
                    </a:lnTo>
                    <a:lnTo>
                      <a:pt x="0" y="208"/>
                    </a:lnTo>
                    <a:lnTo>
                      <a:pt x="0" y="242"/>
                    </a:lnTo>
                    <a:lnTo>
                      <a:pt x="0" y="242"/>
                    </a:lnTo>
                    <a:lnTo>
                      <a:pt x="2" y="289"/>
                    </a:lnTo>
                    <a:lnTo>
                      <a:pt x="8" y="331"/>
                    </a:lnTo>
                    <a:lnTo>
                      <a:pt x="19" y="372"/>
                    </a:lnTo>
                    <a:lnTo>
                      <a:pt x="25" y="390"/>
                    </a:lnTo>
                    <a:lnTo>
                      <a:pt x="33" y="406"/>
                    </a:lnTo>
                    <a:lnTo>
                      <a:pt x="33" y="406"/>
                    </a:lnTo>
                    <a:lnTo>
                      <a:pt x="47" y="436"/>
                    </a:lnTo>
                    <a:lnTo>
                      <a:pt x="57" y="448"/>
                    </a:lnTo>
                    <a:lnTo>
                      <a:pt x="67" y="461"/>
                    </a:lnTo>
                    <a:lnTo>
                      <a:pt x="67" y="461"/>
                    </a:lnTo>
                    <a:lnTo>
                      <a:pt x="75" y="469"/>
                    </a:lnTo>
                    <a:lnTo>
                      <a:pt x="87" y="477"/>
                    </a:lnTo>
                    <a:lnTo>
                      <a:pt x="99" y="483"/>
                    </a:lnTo>
                    <a:lnTo>
                      <a:pt x="112" y="485"/>
                    </a:lnTo>
                    <a:lnTo>
                      <a:pt x="112" y="485"/>
                    </a:lnTo>
                    <a:lnTo>
                      <a:pt x="116" y="487"/>
                    </a:lnTo>
                    <a:lnTo>
                      <a:pt x="116" y="487"/>
                    </a:lnTo>
                    <a:lnTo>
                      <a:pt x="116" y="481"/>
                    </a:lnTo>
                    <a:lnTo>
                      <a:pt x="112" y="481"/>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6" name="Freeform 242">
                <a:extLst>
                  <a:ext uri="{FF2B5EF4-FFF2-40B4-BE49-F238E27FC236}">
                    <a16:creationId xmlns:a16="http://schemas.microsoft.com/office/drawing/2014/main" id="{296CE1C7-72B6-49E5-AEE9-E698D99C9866}"/>
                  </a:ext>
                </a:extLst>
              </p:cNvPr>
              <p:cNvSpPr>
                <a:spLocks/>
              </p:cNvSpPr>
              <p:nvPr/>
            </p:nvSpPr>
            <p:spPr bwMode="auto">
              <a:xfrm>
                <a:off x="15244" y="5622"/>
                <a:ext cx="30" cy="479"/>
              </a:xfrm>
              <a:custGeom>
                <a:avLst/>
                <a:gdLst>
                  <a:gd name="T0" fmla="*/ 0 w 30"/>
                  <a:gd name="T1" fmla="*/ 0 h 479"/>
                  <a:gd name="T2" fmla="*/ 30 w 30"/>
                  <a:gd name="T3" fmla="*/ 0 h 479"/>
                  <a:gd name="T4" fmla="*/ 30 w 30"/>
                  <a:gd name="T5" fmla="*/ 479 h 479"/>
                  <a:gd name="T6" fmla="*/ 0 w 30"/>
                  <a:gd name="T7" fmla="*/ 479 h 479"/>
                  <a:gd name="T8" fmla="*/ 0 w 30"/>
                  <a:gd name="T9" fmla="*/ 0 h 479"/>
                  <a:gd name="T10" fmla="*/ 0 w 30"/>
                  <a:gd name="T11" fmla="*/ 0 h 479"/>
                </a:gdLst>
                <a:ahLst/>
                <a:cxnLst>
                  <a:cxn ang="0">
                    <a:pos x="T0" y="T1"/>
                  </a:cxn>
                  <a:cxn ang="0">
                    <a:pos x="T2" y="T3"/>
                  </a:cxn>
                  <a:cxn ang="0">
                    <a:pos x="T4" y="T5"/>
                  </a:cxn>
                  <a:cxn ang="0">
                    <a:pos x="T6" y="T7"/>
                  </a:cxn>
                  <a:cxn ang="0">
                    <a:pos x="T8" y="T9"/>
                  </a:cxn>
                  <a:cxn ang="0">
                    <a:pos x="T10" y="T11"/>
                  </a:cxn>
                </a:cxnLst>
                <a:rect l="0" t="0" r="r" b="b"/>
                <a:pathLst>
                  <a:path w="30" h="479">
                    <a:moveTo>
                      <a:pt x="0" y="0"/>
                    </a:moveTo>
                    <a:lnTo>
                      <a:pt x="30" y="0"/>
                    </a:lnTo>
                    <a:lnTo>
                      <a:pt x="30" y="479"/>
                    </a:lnTo>
                    <a:lnTo>
                      <a:pt x="0" y="479"/>
                    </a:lnTo>
                    <a:lnTo>
                      <a:pt x="0" y="0"/>
                    </a:lnTo>
                    <a:lnTo>
                      <a:pt x="0" y="0"/>
                    </a:lnTo>
                    <a:close/>
                  </a:path>
                </a:pathLst>
              </a:custGeom>
              <a:solidFill>
                <a:srgbClr val="599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7" name="Freeform 243">
                <a:extLst>
                  <a:ext uri="{FF2B5EF4-FFF2-40B4-BE49-F238E27FC236}">
                    <a16:creationId xmlns:a16="http://schemas.microsoft.com/office/drawing/2014/main" id="{192DDF85-A008-4101-B294-BEF79F2401AC}"/>
                  </a:ext>
                </a:extLst>
              </p:cNvPr>
              <p:cNvSpPr>
                <a:spLocks/>
              </p:cNvSpPr>
              <p:nvPr/>
            </p:nvSpPr>
            <p:spPr bwMode="auto">
              <a:xfrm>
                <a:off x="15240" y="5618"/>
                <a:ext cx="38" cy="487"/>
              </a:xfrm>
              <a:custGeom>
                <a:avLst/>
                <a:gdLst>
                  <a:gd name="T0" fmla="*/ 4 w 38"/>
                  <a:gd name="T1" fmla="*/ 4 h 487"/>
                  <a:gd name="T2" fmla="*/ 0 w 38"/>
                  <a:gd name="T3" fmla="*/ 4 h 487"/>
                  <a:gd name="T4" fmla="*/ 0 w 38"/>
                  <a:gd name="T5" fmla="*/ 487 h 487"/>
                  <a:gd name="T6" fmla="*/ 38 w 38"/>
                  <a:gd name="T7" fmla="*/ 487 h 487"/>
                  <a:gd name="T8" fmla="*/ 38 w 38"/>
                  <a:gd name="T9" fmla="*/ 0 h 487"/>
                  <a:gd name="T10" fmla="*/ 0 w 38"/>
                  <a:gd name="T11" fmla="*/ 0 h 487"/>
                  <a:gd name="T12" fmla="*/ 0 w 38"/>
                  <a:gd name="T13" fmla="*/ 4 h 487"/>
                  <a:gd name="T14" fmla="*/ 4 w 38"/>
                  <a:gd name="T15" fmla="*/ 4 h 487"/>
                  <a:gd name="T16" fmla="*/ 4 w 38"/>
                  <a:gd name="T17" fmla="*/ 8 h 487"/>
                  <a:gd name="T18" fmla="*/ 30 w 38"/>
                  <a:gd name="T19" fmla="*/ 8 h 487"/>
                  <a:gd name="T20" fmla="*/ 30 w 38"/>
                  <a:gd name="T21" fmla="*/ 479 h 487"/>
                  <a:gd name="T22" fmla="*/ 8 w 38"/>
                  <a:gd name="T23" fmla="*/ 479 h 487"/>
                  <a:gd name="T24" fmla="*/ 8 w 38"/>
                  <a:gd name="T25" fmla="*/ 4 h 487"/>
                  <a:gd name="T26" fmla="*/ 4 w 38"/>
                  <a:gd name="T27" fmla="*/ 4 h 487"/>
                  <a:gd name="T28" fmla="*/ 4 w 38"/>
                  <a:gd name="T29" fmla="*/ 8 h 487"/>
                  <a:gd name="T30" fmla="*/ 4 w 38"/>
                  <a:gd name="T31" fmla="*/ 4 h 487"/>
                  <a:gd name="T32" fmla="*/ 4 w 38"/>
                  <a:gd name="T33" fmla="*/ 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87">
                    <a:moveTo>
                      <a:pt x="4" y="4"/>
                    </a:moveTo>
                    <a:lnTo>
                      <a:pt x="0" y="4"/>
                    </a:lnTo>
                    <a:lnTo>
                      <a:pt x="0" y="487"/>
                    </a:lnTo>
                    <a:lnTo>
                      <a:pt x="38" y="487"/>
                    </a:lnTo>
                    <a:lnTo>
                      <a:pt x="38" y="0"/>
                    </a:lnTo>
                    <a:lnTo>
                      <a:pt x="0" y="0"/>
                    </a:lnTo>
                    <a:lnTo>
                      <a:pt x="0" y="4"/>
                    </a:lnTo>
                    <a:lnTo>
                      <a:pt x="4" y="4"/>
                    </a:lnTo>
                    <a:lnTo>
                      <a:pt x="4" y="8"/>
                    </a:lnTo>
                    <a:lnTo>
                      <a:pt x="30" y="8"/>
                    </a:lnTo>
                    <a:lnTo>
                      <a:pt x="30" y="479"/>
                    </a:lnTo>
                    <a:lnTo>
                      <a:pt x="8" y="479"/>
                    </a:lnTo>
                    <a:lnTo>
                      <a:pt x="8" y="4"/>
                    </a:lnTo>
                    <a:lnTo>
                      <a:pt x="4" y="4"/>
                    </a:lnTo>
                    <a:lnTo>
                      <a:pt x="4" y="8"/>
                    </a:lnTo>
                    <a:lnTo>
                      <a:pt x="4" y="4"/>
                    </a:lnTo>
                    <a:lnTo>
                      <a:pt x="4" y="4"/>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9" name="Freeform 244">
                <a:extLst>
                  <a:ext uri="{FF2B5EF4-FFF2-40B4-BE49-F238E27FC236}">
                    <a16:creationId xmlns:a16="http://schemas.microsoft.com/office/drawing/2014/main" id="{A163E34F-773A-4AA0-8A13-468DDA40824E}"/>
                  </a:ext>
                </a:extLst>
              </p:cNvPr>
              <p:cNvSpPr>
                <a:spLocks/>
              </p:cNvSpPr>
              <p:nvPr/>
            </p:nvSpPr>
            <p:spPr bwMode="auto">
              <a:xfrm>
                <a:off x="15709" y="5278"/>
                <a:ext cx="181" cy="83"/>
              </a:xfrm>
              <a:custGeom>
                <a:avLst/>
                <a:gdLst>
                  <a:gd name="T0" fmla="*/ 0 w 181"/>
                  <a:gd name="T1" fmla="*/ 0 h 83"/>
                  <a:gd name="T2" fmla="*/ 181 w 181"/>
                  <a:gd name="T3" fmla="*/ 0 h 83"/>
                  <a:gd name="T4" fmla="*/ 181 w 181"/>
                  <a:gd name="T5" fmla="*/ 83 h 83"/>
                  <a:gd name="T6" fmla="*/ 0 w 181"/>
                  <a:gd name="T7" fmla="*/ 83 h 83"/>
                  <a:gd name="T8" fmla="*/ 0 w 181"/>
                  <a:gd name="T9" fmla="*/ 0 h 83"/>
                  <a:gd name="T10" fmla="*/ 0 w 181"/>
                  <a:gd name="T11" fmla="*/ 0 h 83"/>
                </a:gdLst>
                <a:ahLst/>
                <a:cxnLst>
                  <a:cxn ang="0">
                    <a:pos x="T0" y="T1"/>
                  </a:cxn>
                  <a:cxn ang="0">
                    <a:pos x="T2" y="T3"/>
                  </a:cxn>
                  <a:cxn ang="0">
                    <a:pos x="T4" y="T5"/>
                  </a:cxn>
                  <a:cxn ang="0">
                    <a:pos x="T6" y="T7"/>
                  </a:cxn>
                  <a:cxn ang="0">
                    <a:pos x="T8" y="T9"/>
                  </a:cxn>
                  <a:cxn ang="0">
                    <a:pos x="T10" y="T11"/>
                  </a:cxn>
                </a:cxnLst>
                <a:rect l="0" t="0" r="r" b="b"/>
                <a:pathLst>
                  <a:path w="181" h="83">
                    <a:moveTo>
                      <a:pt x="0" y="0"/>
                    </a:moveTo>
                    <a:lnTo>
                      <a:pt x="181" y="0"/>
                    </a:lnTo>
                    <a:lnTo>
                      <a:pt x="181" y="83"/>
                    </a:lnTo>
                    <a:lnTo>
                      <a:pt x="0" y="83"/>
                    </a:lnTo>
                    <a:lnTo>
                      <a:pt x="0" y="0"/>
                    </a:lnTo>
                    <a:lnTo>
                      <a:pt x="0"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0" name="Freeform 245">
                <a:extLst>
                  <a:ext uri="{FF2B5EF4-FFF2-40B4-BE49-F238E27FC236}">
                    <a16:creationId xmlns:a16="http://schemas.microsoft.com/office/drawing/2014/main" id="{97EC499B-79B5-4CAC-AFC8-EB4C55C9B572}"/>
                  </a:ext>
                </a:extLst>
              </p:cNvPr>
              <p:cNvSpPr>
                <a:spLocks/>
              </p:cNvSpPr>
              <p:nvPr/>
            </p:nvSpPr>
            <p:spPr bwMode="auto">
              <a:xfrm>
                <a:off x="15704" y="5274"/>
                <a:ext cx="190" cy="91"/>
              </a:xfrm>
              <a:custGeom>
                <a:avLst/>
                <a:gdLst>
                  <a:gd name="T0" fmla="*/ 5 w 190"/>
                  <a:gd name="T1" fmla="*/ 4 h 91"/>
                  <a:gd name="T2" fmla="*/ 0 w 190"/>
                  <a:gd name="T3" fmla="*/ 4 h 91"/>
                  <a:gd name="T4" fmla="*/ 0 w 190"/>
                  <a:gd name="T5" fmla="*/ 91 h 91"/>
                  <a:gd name="T6" fmla="*/ 190 w 190"/>
                  <a:gd name="T7" fmla="*/ 91 h 91"/>
                  <a:gd name="T8" fmla="*/ 190 w 190"/>
                  <a:gd name="T9" fmla="*/ 0 h 91"/>
                  <a:gd name="T10" fmla="*/ 0 w 190"/>
                  <a:gd name="T11" fmla="*/ 0 h 91"/>
                  <a:gd name="T12" fmla="*/ 0 w 190"/>
                  <a:gd name="T13" fmla="*/ 4 h 91"/>
                  <a:gd name="T14" fmla="*/ 5 w 190"/>
                  <a:gd name="T15" fmla="*/ 4 h 91"/>
                  <a:gd name="T16" fmla="*/ 5 w 190"/>
                  <a:gd name="T17" fmla="*/ 8 h 91"/>
                  <a:gd name="T18" fmla="*/ 182 w 190"/>
                  <a:gd name="T19" fmla="*/ 8 h 91"/>
                  <a:gd name="T20" fmla="*/ 182 w 190"/>
                  <a:gd name="T21" fmla="*/ 83 h 91"/>
                  <a:gd name="T22" fmla="*/ 9 w 190"/>
                  <a:gd name="T23" fmla="*/ 83 h 91"/>
                  <a:gd name="T24" fmla="*/ 9 w 190"/>
                  <a:gd name="T25" fmla="*/ 4 h 91"/>
                  <a:gd name="T26" fmla="*/ 5 w 190"/>
                  <a:gd name="T27" fmla="*/ 4 h 91"/>
                  <a:gd name="T28" fmla="*/ 5 w 190"/>
                  <a:gd name="T29" fmla="*/ 8 h 91"/>
                  <a:gd name="T30" fmla="*/ 5 w 190"/>
                  <a:gd name="T31" fmla="*/ 4 h 91"/>
                  <a:gd name="T32" fmla="*/ 5 w 190"/>
                  <a:gd name="T33" fmla="*/ 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0" h="91">
                    <a:moveTo>
                      <a:pt x="5" y="4"/>
                    </a:moveTo>
                    <a:lnTo>
                      <a:pt x="0" y="4"/>
                    </a:lnTo>
                    <a:lnTo>
                      <a:pt x="0" y="91"/>
                    </a:lnTo>
                    <a:lnTo>
                      <a:pt x="190" y="91"/>
                    </a:lnTo>
                    <a:lnTo>
                      <a:pt x="190" y="0"/>
                    </a:lnTo>
                    <a:lnTo>
                      <a:pt x="0" y="0"/>
                    </a:lnTo>
                    <a:lnTo>
                      <a:pt x="0" y="4"/>
                    </a:lnTo>
                    <a:lnTo>
                      <a:pt x="5" y="4"/>
                    </a:lnTo>
                    <a:lnTo>
                      <a:pt x="5" y="8"/>
                    </a:lnTo>
                    <a:lnTo>
                      <a:pt x="182" y="8"/>
                    </a:lnTo>
                    <a:lnTo>
                      <a:pt x="182" y="83"/>
                    </a:lnTo>
                    <a:lnTo>
                      <a:pt x="9" y="83"/>
                    </a:lnTo>
                    <a:lnTo>
                      <a:pt x="9" y="4"/>
                    </a:lnTo>
                    <a:lnTo>
                      <a:pt x="5" y="4"/>
                    </a:lnTo>
                    <a:lnTo>
                      <a:pt x="5" y="8"/>
                    </a:lnTo>
                    <a:lnTo>
                      <a:pt x="5" y="4"/>
                    </a:lnTo>
                    <a:lnTo>
                      <a:pt x="5"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1" name="Freeform 246">
                <a:extLst>
                  <a:ext uri="{FF2B5EF4-FFF2-40B4-BE49-F238E27FC236}">
                    <a16:creationId xmlns:a16="http://schemas.microsoft.com/office/drawing/2014/main" id="{F2857753-1242-4DB6-8543-12709FAC9152}"/>
                  </a:ext>
                </a:extLst>
              </p:cNvPr>
              <p:cNvSpPr>
                <a:spLocks/>
              </p:cNvSpPr>
              <p:nvPr/>
            </p:nvSpPr>
            <p:spPr bwMode="auto">
              <a:xfrm>
                <a:off x="15709" y="6362"/>
                <a:ext cx="173" cy="80"/>
              </a:xfrm>
              <a:custGeom>
                <a:avLst/>
                <a:gdLst>
                  <a:gd name="T0" fmla="*/ 0 w 173"/>
                  <a:gd name="T1" fmla="*/ 0 h 80"/>
                  <a:gd name="T2" fmla="*/ 173 w 173"/>
                  <a:gd name="T3" fmla="*/ 0 h 80"/>
                  <a:gd name="T4" fmla="*/ 173 w 173"/>
                  <a:gd name="T5" fmla="*/ 80 h 80"/>
                  <a:gd name="T6" fmla="*/ 0 w 173"/>
                  <a:gd name="T7" fmla="*/ 80 h 80"/>
                  <a:gd name="T8" fmla="*/ 0 w 173"/>
                  <a:gd name="T9" fmla="*/ 0 h 80"/>
                  <a:gd name="T10" fmla="*/ 0 w 173"/>
                  <a:gd name="T11" fmla="*/ 0 h 80"/>
                </a:gdLst>
                <a:ahLst/>
                <a:cxnLst>
                  <a:cxn ang="0">
                    <a:pos x="T0" y="T1"/>
                  </a:cxn>
                  <a:cxn ang="0">
                    <a:pos x="T2" y="T3"/>
                  </a:cxn>
                  <a:cxn ang="0">
                    <a:pos x="T4" y="T5"/>
                  </a:cxn>
                  <a:cxn ang="0">
                    <a:pos x="T6" y="T7"/>
                  </a:cxn>
                  <a:cxn ang="0">
                    <a:pos x="T8" y="T9"/>
                  </a:cxn>
                  <a:cxn ang="0">
                    <a:pos x="T10" y="T11"/>
                  </a:cxn>
                </a:cxnLst>
                <a:rect l="0" t="0" r="r" b="b"/>
                <a:pathLst>
                  <a:path w="173" h="80">
                    <a:moveTo>
                      <a:pt x="0" y="0"/>
                    </a:moveTo>
                    <a:lnTo>
                      <a:pt x="173" y="0"/>
                    </a:lnTo>
                    <a:lnTo>
                      <a:pt x="173" y="80"/>
                    </a:lnTo>
                    <a:lnTo>
                      <a:pt x="0" y="80"/>
                    </a:lnTo>
                    <a:lnTo>
                      <a:pt x="0" y="0"/>
                    </a:lnTo>
                    <a:lnTo>
                      <a:pt x="0"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2" name="Freeform 247">
                <a:extLst>
                  <a:ext uri="{FF2B5EF4-FFF2-40B4-BE49-F238E27FC236}">
                    <a16:creationId xmlns:a16="http://schemas.microsoft.com/office/drawing/2014/main" id="{026E5905-D337-483E-87E8-C987B03541FC}"/>
                  </a:ext>
                </a:extLst>
              </p:cNvPr>
              <p:cNvSpPr>
                <a:spLocks/>
              </p:cNvSpPr>
              <p:nvPr/>
            </p:nvSpPr>
            <p:spPr bwMode="auto">
              <a:xfrm>
                <a:off x="15704" y="6357"/>
                <a:ext cx="182" cy="89"/>
              </a:xfrm>
              <a:custGeom>
                <a:avLst/>
                <a:gdLst>
                  <a:gd name="T0" fmla="*/ 5 w 182"/>
                  <a:gd name="T1" fmla="*/ 5 h 89"/>
                  <a:gd name="T2" fmla="*/ 0 w 182"/>
                  <a:gd name="T3" fmla="*/ 5 h 89"/>
                  <a:gd name="T4" fmla="*/ 0 w 182"/>
                  <a:gd name="T5" fmla="*/ 89 h 89"/>
                  <a:gd name="T6" fmla="*/ 182 w 182"/>
                  <a:gd name="T7" fmla="*/ 89 h 89"/>
                  <a:gd name="T8" fmla="*/ 182 w 182"/>
                  <a:gd name="T9" fmla="*/ 0 h 89"/>
                  <a:gd name="T10" fmla="*/ 0 w 182"/>
                  <a:gd name="T11" fmla="*/ 0 h 89"/>
                  <a:gd name="T12" fmla="*/ 0 w 182"/>
                  <a:gd name="T13" fmla="*/ 5 h 89"/>
                  <a:gd name="T14" fmla="*/ 5 w 182"/>
                  <a:gd name="T15" fmla="*/ 5 h 89"/>
                  <a:gd name="T16" fmla="*/ 5 w 182"/>
                  <a:gd name="T17" fmla="*/ 9 h 89"/>
                  <a:gd name="T18" fmla="*/ 174 w 182"/>
                  <a:gd name="T19" fmla="*/ 9 h 89"/>
                  <a:gd name="T20" fmla="*/ 174 w 182"/>
                  <a:gd name="T21" fmla="*/ 81 h 89"/>
                  <a:gd name="T22" fmla="*/ 9 w 182"/>
                  <a:gd name="T23" fmla="*/ 81 h 89"/>
                  <a:gd name="T24" fmla="*/ 9 w 182"/>
                  <a:gd name="T25" fmla="*/ 5 h 89"/>
                  <a:gd name="T26" fmla="*/ 5 w 182"/>
                  <a:gd name="T27" fmla="*/ 5 h 89"/>
                  <a:gd name="T28" fmla="*/ 5 w 182"/>
                  <a:gd name="T29" fmla="*/ 9 h 89"/>
                  <a:gd name="T30" fmla="*/ 5 w 182"/>
                  <a:gd name="T31" fmla="*/ 5 h 89"/>
                  <a:gd name="T32" fmla="*/ 5 w 182"/>
                  <a:gd name="T33" fmla="*/ 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89">
                    <a:moveTo>
                      <a:pt x="5" y="5"/>
                    </a:moveTo>
                    <a:lnTo>
                      <a:pt x="0" y="5"/>
                    </a:lnTo>
                    <a:lnTo>
                      <a:pt x="0" y="89"/>
                    </a:lnTo>
                    <a:lnTo>
                      <a:pt x="182" y="89"/>
                    </a:lnTo>
                    <a:lnTo>
                      <a:pt x="182" y="0"/>
                    </a:lnTo>
                    <a:lnTo>
                      <a:pt x="0" y="0"/>
                    </a:lnTo>
                    <a:lnTo>
                      <a:pt x="0" y="5"/>
                    </a:lnTo>
                    <a:lnTo>
                      <a:pt x="5" y="5"/>
                    </a:lnTo>
                    <a:lnTo>
                      <a:pt x="5" y="9"/>
                    </a:lnTo>
                    <a:lnTo>
                      <a:pt x="174" y="9"/>
                    </a:lnTo>
                    <a:lnTo>
                      <a:pt x="174" y="81"/>
                    </a:lnTo>
                    <a:lnTo>
                      <a:pt x="9" y="81"/>
                    </a:lnTo>
                    <a:lnTo>
                      <a:pt x="9" y="5"/>
                    </a:lnTo>
                    <a:lnTo>
                      <a:pt x="5" y="5"/>
                    </a:lnTo>
                    <a:lnTo>
                      <a:pt x="5" y="9"/>
                    </a:lnTo>
                    <a:lnTo>
                      <a:pt x="5" y="5"/>
                    </a:lnTo>
                    <a:lnTo>
                      <a:pt x="5" y="5"/>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3" name="Freeform 248">
                <a:extLst>
                  <a:ext uri="{FF2B5EF4-FFF2-40B4-BE49-F238E27FC236}">
                    <a16:creationId xmlns:a16="http://schemas.microsoft.com/office/drawing/2014/main" id="{429FEB57-41E2-4E5D-BD15-DA6F3E717772}"/>
                  </a:ext>
                </a:extLst>
              </p:cNvPr>
              <p:cNvSpPr>
                <a:spLocks/>
              </p:cNvSpPr>
              <p:nvPr/>
            </p:nvSpPr>
            <p:spPr bwMode="auto">
              <a:xfrm>
                <a:off x="15678" y="5278"/>
                <a:ext cx="31" cy="1164"/>
              </a:xfrm>
              <a:custGeom>
                <a:avLst/>
                <a:gdLst>
                  <a:gd name="T0" fmla="*/ 0 w 31"/>
                  <a:gd name="T1" fmla="*/ 0 h 1164"/>
                  <a:gd name="T2" fmla="*/ 31 w 31"/>
                  <a:gd name="T3" fmla="*/ 0 h 1164"/>
                  <a:gd name="T4" fmla="*/ 31 w 31"/>
                  <a:gd name="T5" fmla="*/ 1164 h 1164"/>
                  <a:gd name="T6" fmla="*/ 0 w 31"/>
                  <a:gd name="T7" fmla="*/ 1164 h 1164"/>
                  <a:gd name="T8" fmla="*/ 0 w 31"/>
                  <a:gd name="T9" fmla="*/ 0 h 1164"/>
                  <a:gd name="T10" fmla="*/ 0 w 31"/>
                  <a:gd name="T11" fmla="*/ 0 h 1164"/>
                </a:gdLst>
                <a:ahLst/>
                <a:cxnLst>
                  <a:cxn ang="0">
                    <a:pos x="T0" y="T1"/>
                  </a:cxn>
                  <a:cxn ang="0">
                    <a:pos x="T2" y="T3"/>
                  </a:cxn>
                  <a:cxn ang="0">
                    <a:pos x="T4" y="T5"/>
                  </a:cxn>
                  <a:cxn ang="0">
                    <a:pos x="T6" y="T7"/>
                  </a:cxn>
                  <a:cxn ang="0">
                    <a:pos x="T8" y="T9"/>
                  </a:cxn>
                  <a:cxn ang="0">
                    <a:pos x="T10" y="T11"/>
                  </a:cxn>
                </a:cxnLst>
                <a:rect l="0" t="0" r="r" b="b"/>
                <a:pathLst>
                  <a:path w="31" h="1164">
                    <a:moveTo>
                      <a:pt x="0" y="0"/>
                    </a:moveTo>
                    <a:lnTo>
                      <a:pt x="31" y="0"/>
                    </a:lnTo>
                    <a:lnTo>
                      <a:pt x="31" y="1164"/>
                    </a:lnTo>
                    <a:lnTo>
                      <a:pt x="0" y="1164"/>
                    </a:lnTo>
                    <a:lnTo>
                      <a:pt x="0" y="0"/>
                    </a:lnTo>
                    <a:lnTo>
                      <a:pt x="0" y="0"/>
                    </a:lnTo>
                    <a:close/>
                  </a:path>
                </a:pathLst>
              </a:custGeom>
              <a:solidFill>
                <a:srgbClr val="599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4" name="Freeform 249">
                <a:extLst>
                  <a:ext uri="{FF2B5EF4-FFF2-40B4-BE49-F238E27FC236}">
                    <a16:creationId xmlns:a16="http://schemas.microsoft.com/office/drawing/2014/main" id="{820BDE80-193F-4000-9165-04942852E2A1}"/>
                  </a:ext>
                </a:extLst>
              </p:cNvPr>
              <p:cNvSpPr>
                <a:spLocks/>
              </p:cNvSpPr>
              <p:nvPr/>
            </p:nvSpPr>
            <p:spPr bwMode="auto">
              <a:xfrm>
                <a:off x="15674" y="5274"/>
                <a:ext cx="39" cy="1172"/>
              </a:xfrm>
              <a:custGeom>
                <a:avLst/>
                <a:gdLst>
                  <a:gd name="T0" fmla="*/ 4 w 39"/>
                  <a:gd name="T1" fmla="*/ 4 h 1172"/>
                  <a:gd name="T2" fmla="*/ 0 w 39"/>
                  <a:gd name="T3" fmla="*/ 4 h 1172"/>
                  <a:gd name="T4" fmla="*/ 0 w 39"/>
                  <a:gd name="T5" fmla="*/ 1172 h 1172"/>
                  <a:gd name="T6" fmla="*/ 39 w 39"/>
                  <a:gd name="T7" fmla="*/ 1172 h 1172"/>
                  <a:gd name="T8" fmla="*/ 39 w 39"/>
                  <a:gd name="T9" fmla="*/ 0 h 1172"/>
                  <a:gd name="T10" fmla="*/ 0 w 39"/>
                  <a:gd name="T11" fmla="*/ 0 h 1172"/>
                  <a:gd name="T12" fmla="*/ 0 w 39"/>
                  <a:gd name="T13" fmla="*/ 4 h 1172"/>
                  <a:gd name="T14" fmla="*/ 4 w 39"/>
                  <a:gd name="T15" fmla="*/ 4 h 1172"/>
                  <a:gd name="T16" fmla="*/ 4 w 39"/>
                  <a:gd name="T17" fmla="*/ 8 h 1172"/>
                  <a:gd name="T18" fmla="*/ 30 w 39"/>
                  <a:gd name="T19" fmla="*/ 8 h 1172"/>
                  <a:gd name="T20" fmla="*/ 30 w 39"/>
                  <a:gd name="T21" fmla="*/ 1164 h 1172"/>
                  <a:gd name="T22" fmla="*/ 8 w 39"/>
                  <a:gd name="T23" fmla="*/ 1164 h 1172"/>
                  <a:gd name="T24" fmla="*/ 8 w 39"/>
                  <a:gd name="T25" fmla="*/ 4 h 1172"/>
                  <a:gd name="T26" fmla="*/ 4 w 39"/>
                  <a:gd name="T27" fmla="*/ 4 h 1172"/>
                  <a:gd name="T28" fmla="*/ 4 w 39"/>
                  <a:gd name="T29" fmla="*/ 8 h 1172"/>
                  <a:gd name="T30" fmla="*/ 4 w 39"/>
                  <a:gd name="T31" fmla="*/ 4 h 1172"/>
                  <a:gd name="T32" fmla="*/ 4 w 39"/>
                  <a:gd name="T33" fmla="*/ 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1172">
                    <a:moveTo>
                      <a:pt x="4" y="4"/>
                    </a:moveTo>
                    <a:lnTo>
                      <a:pt x="0" y="4"/>
                    </a:lnTo>
                    <a:lnTo>
                      <a:pt x="0" y="1172"/>
                    </a:lnTo>
                    <a:lnTo>
                      <a:pt x="39" y="1172"/>
                    </a:lnTo>
                    <a:lnTo>
                      <a:pt x="39" y="0"/>
                    </a:lnTo>
                    <a:lnTo>
                      <a:pt x="0" y="0"/>
                    </a:lnTo>
                    <a:lnTo>
                      <a:pt x="0" y="4"/>
                    </a:lnTo>
                    <a:lnTo>
                      <a:pt x="4" y="4"/>
                    </a:lnTo>
                    <a:lnTo>
                      <a:pt x="4" y="8"/>
                    </a:lnTo>
                    <a:lnTo>
                      <a:pt x="30" y="8"/>
                    </a:lnTo>
                    <a:lnTo>
                      <a:pt x="30" y="1164"/>
                    </a:lnTo>
                    <a:lnTo>
                      <a:pt x="8" y="1164"/>
                    </a:lnTo>
                    <a:lnTo>
                      <a:pt x="8" y="4"/>
                    </a:lnTo>
                    <a:lnTo>
                      <a:pt x="4" y="4"/>
                    </a:lnTo>
                    <a:lnTo>
                      <a:pt x="4" y="8"/>
                    </a:lnTo>
                    <a:lnTo>
                      <a:pt x="4" y="4"/>
                    </a:lnTo>
                    <a:lnTo>
                      <a:pt x="4" y="4"/>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5" name="Freeform 250">
                <a:extLst>
                  <a:ext uri="{FF2B5EF4-FFF2-40B4-BE49-F238E27FC236}">
                    <a16:creationId xmlns:a16="http://schemas.microsoft.com/office/drawing/2014/main" id="{A0F54E27-CD70-4F2A-82E8-975BB7666F4A}"/>
                  </a:ext>
                </a:extLst>
              </p:cNvPr>
              <p:cNvSpPr>
                <a:spLocks/>
              </p:cNvSpPr>
              <p:nvPr/>
            </p:nvSpPr>
            <p:spPr bwMode="auto">
              <a:xfrm>
                <a:off x="15624" y="5527"/>
                <a:ext cx="54" cy="157"/>
              </a:xfrm>
              <a:custGeom>
                <a:avLst/>
                <a:gdLst>
                  <a:gd name="T0" fmla="*/ 0 w 54"/>
                  <a:gd name="T1" fmla="*/ 0 h 157"/>
                  <a:gd name="T2" fmla="*/ 54 w 54"/>
                  <a:gd name="T3" fmla="*/ 0 h 157"/>
                  <a:gd name="T4" fmla="*/ 54 w 54"/>
                  <a:gd name="T5" fmla="*/ 157 h 157"/>
                  <a:gd name="T6" fmla="*/ 0 w 54"/>
                  <a:gd name="T7" fmla="*/ 157 h 157"/>
                  <a:gd name="T8" fmla="*/ 0 w 54"/>
                  <a:gd name="T9" fmla="*/ 0 h 157"/>
                  <a:gd name="T10" fmla="*/ 0 w 54"/>
                  <a:gd name="T11" fmla="*/ 0 h 157"/>
                </a:gdLst>
                <a:ahLst/>
                <a:cxnLst>
                  <a:cxn ang="0">
                    <a:pos x="T0" y="T1"/>
                  </a:cxn>
                  <a:cxn ang="0">
                    <a:pos x="T2" y="T3"/>
                  </a:cxn>
                  <a:cxn ang="0">
                    <a:pos x="T4" y="T5"/>
                  </a:cxn>
                  <a:cxn ang="0">
                    <a:pos x="T6" y="T7"/>
                  </a:cxn>
                  <a:cxn ang="0">
                    <a:pos x="T8" y="T9"/>
                  </a:cxn>
                  <a:cxn ang="0">
                    <a:pos x="T10" y="T11"/>
                  </a:cxn>
                </a:cxnLst>
                <a:rect l="0" t="0" r="r" b="b"/>
                <a:pathLst>
                  <a:path w="54" h="157">
                    <a:moveTo>
                      <a:pt x="0" y="0"/>
                    </a:moveTo>
                    <a:lnTo>
                      <a:pt x="54" y="0"/>
                    </a:lnTo>
                    <a:lnTo>
                      <a:pt x="54" y="157"/>
                    </a:lnTo>
                    <a:lnTo>
                      <a:pt x="0" y="157"/>
                    </a:lnTo>
                    <a:lnTo>
                      <a:pt x="0" y="0"/>
                    </a:lnTo>
                    <a:lnTo>
                      <a:pt x="0" y="0"/>
                    </a:lnTo>
                    <a:close/>
                  </a:path>
                </a:pathLst>
              </a:custGeom>
              <a:solidFill>
                <a:srgbClr val="306F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6" name="Freeform 251">
                <a:extLst>
                  <a:ext uri="{FF2B5EF4-FFF2-40B4-BE49-F238E27FC236}">
                    <a16:creationId xmlns:a16="http://schemas.microsoft.com/office/drawing/2014/main" id="{0852F29C-F8CD-48A2-81D2-8DBD1DCCE8F4}"/>
                  </a:ext>
                </a:extLst>
              </p:cNvPr>
              <p:cNvSpPr>
                <a:spLocks/>
              </p:cNvSpPr>
              <p:nvPr/>
            </p:nvSpPr>
            <p:spPr bwMode="auto">
              <a:xfrm>
                <a:off x="15620" y="5523"/>
                <a:ext cx="62" cy="165"/>
              </a:xfrm>
              <a:custGeom>
                <a:avLst/>
                <a:gdLst>
                  <a:gd name="T0" fmla="*/ 4 w 62"/>
                  <a:gd name="T1" fmla="*/ 4 h 165"/>
                  <a:gd name="T2" fmla="*/ 0 w 62"/>
                  <a:gd name="T3" fmla="*/ 4 h 165"/>
                  <a:gd name="T4" fmla="*/ 0 w 62"/>
                  <a:gd name="T5" fmla="*/ 165 h 165"/>
                  <a:gd name="T6" fmla="*/ 62 w 62"/>
                  <a:gd name="T7" fmla="*/ 165 h 165"/>
                  <a:gd name="T8" fmla="*/ 62 w 62"/>
                  <a:gd name="T9" fmla="*/ 0 h 165"/>
                  <a:gd name="T10" fmla="*/ 0 w 62"/>
                  <a:gd name="T11" fmla="*/ 0 h 165"/>
                  <a:gd name="T12" fmla="*/ 0 w 62"/>
                  <a:gd name="T13" fmla="*/ 4 h 165"/>
                  <a:gd name="T14" fmla="*/ 4 w 62"/>
                  <a:gd name="T15" fmla="*/ 4 h 165"/>
                  <a:gd name="T16" fmla="*/ 4 w 62"/>
                  <a:gd name="T17" fmla="*/ 6 h 165"/>
                  <a:gd name="T18" fmla="*/ 54 w 62"/>
                  <a:gd name="T19" fmla="*/ 6 h 165"/>
                  <a:gd name="T20" fmla="*/ 54 w 62"/>
                  <a:gd name="T21" fmla="*/ 157 h 165"/>
                  <a:gd name="T22" fmla="*/ 8 w 62"/>
                  <a:gd name="T23" fmla="*/ 157 h 165"/>
                  <a:gd name="T24" fmla="*/ 8 w 62"/>
                  <a:gd name="T25" fmla="*/ 4 h 165"/>
                  <a:gd name="T26" fmla="*/ 4 w 62"/>
                  <a:gd name="T27" fmla="*/ 4 h 165"/>
                  <a:gd name="T28" fmla="*/ 4 w 62"/>
                  <a:gd name="T29" fmla="*/ 6 h 165"/>
                  <a:gd name="T30" fmla="*/ 4 w 62"/>
                  <a:gd name="T31" fmla="*/ 4 h 165"/>
                  <a:gd name="T32" fmla="*/ 4 w 62"/>
                  <a:gd name="T33" fmla="*/ 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65">
                    <a:moveTo>
                      <a:pt x="4" y="4"/>
                    </a:moveTo>
                    <a:lnTo>
                      <a:pt x="0" y="4"/>
                    </a:lnTo>
                    <a:lnTo>
                      <a:pt x="0" y="165"/>
                    </a:lnTo>
                    <a:lnTo>
                      <a:pt x="62" y="165"/>
                    </a:lnTo>
                    <a:lnTo>
                      <a:pt x="62" y="0"/>
                    </a:lnTo>
                    <a:lnTo>
                      <a:pt x="0" y="0"/>
                    </a:lnTo>
                    <a:lnTo>
                      <a:pt x="0" y="4"/>
                    </a:lnTo>
                    <a:lnTo>
                      <a:pt x="4" y="4"/>
                    </a:lnTo>
                    <a:lnTo>
                      <a:pt x="4" y="6"/>
                    </a:lnTo>
                    <a:lnTo>
                      <a:pt x="54" y="6"/>
                    </a:lnTo>
                    <a:lnTo>
                      <a:pt x="54" y="157"/>
                    </a:lnTo>
                    <a:lnTo>
                      <a:pt x="8" y="157"/>
                    </a:lnTo>
                    <a:lnTo>
                      <a:pt x="8" y="4"/>
                    </a:lnTo>
                    <a:lnTo>
                      <a:pt x="4" y="4"/>
                    </a:lnTo>
                    <a:lnTo>
                      <a:pt x="4" y="6"/>
                    </a:lnTo>
                    <a:lnTo>
                      <a:pt x="4" y="4"/>
                    </a:lnTo>
                    <a:lnTo>
                      <a:pt x="4" y="4"/>
                    </a:lnTo>
                    <a:close/>
                  </a:path>
                </a:pathLst>
              </a:custGeom>
              <a:solidFill>
                <a:srgbClr val="136A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7" name="Freeform 252">
                <a:extLst>
                  <a:ext uri="{FF2B5EF4-FFF2-40B4-BE49-F238E27FC236}">
                    <a16:creationId xmlns:a16="http://schemas.microsoft.com/office/drawing/2014/main" id="{BA4B8A76-95B5-4862-95BC-83E8BFAE0824}"/>
                  </a:ext>
                </a:extLst>
              </p:cNvPr>
              <p:cNvSpPr>
                <a:spLocks/>
              </p:cNvSpPr>
              <p:nvPr/>
            </p:nvSpPr>
            <p:spPr bwMode="auto">
              <a:xfrm>
                <a:off x="15620" y="6036"/>
                <a:ext cx="52" cy="160"/>
              </a:xfrm>
              <a:custGeom>
                <a:avLst/>
                <a:gdLst>
                  <a:gd name="T0" fmla="*/ 0 w 52"/>
                  <a:gd name="T1" fmla="*/ 0 h 160"/>
                  <a:gd name="T2" fmla="*/ 52 w 52"/>
                  <a:gd name="T3" fmla="*/ 0 h 160"/>
                  <a:gd name="T4" fmla="*/ 52 w 52"/>
                  <a:gd name="T5" fmla="*/ 160 h 160"/>
                  <a:gd name="T6" fmla="*/ 0 w 52"/>
                  <a:gd name="T7" fmla="*/ 160 h 160"/>
                  <a:gd name="T8" fmla="*/ 0 w 52"/>
                  <a:gd name="T9" fmla="*/ 0 h 160"/>
                  <a:gd name="T10" fmla="*/ 0 w 52"/>
                  <a:gd name="T11" fmla="*/ 0 h 160"/>
                </a:gdLst>
                <a:ahLst/>
                <a:cxnLst>
                  <a:cxn ang="0">
                    <a:pos x="T0" y="T1"/>
                  </a:cxn>
                  <a:cxn ang="0">
                    <a:pos x="T2" y="T3"/>
                  </a:cxn>
                  <a:cxn ang="0">
                    <a:pos x="T4" y="T5"/>
                  </a:cxn>
                  <a:cxn ang="0">
                    <a:pos x="T6" y="T7"/>
                  </a:cxn>
                  <a:cxn ang="0">
                    <a:pos x="T8" y="T9"/>
                  </a:cxn>
                  <a:cxn ang="0">
                    <a:pos x="T10" y="T11"/>
                  </a:cxn>
                </a:cxnLst>
                <a:rect l="0" t="0" r="r" b="b"/>
                <a:pathLst>
                  <a:path w="52" h="160">
                    <a:moveTo>
                      <a:pt x="0" y="0"/>
                    </a:moveTo>
                    <a:lnTo>
                      <a:pt x="52" y="0"/>
                    </a:lnTo>
                    <a:lnTo>
                      <a:pt x="52" y="160"/>
                    </a:lnTo>
                    <a:lnTo>
                      <a:pt x="0" y="160"/>
                    </a:lnTo>
                    <a:lnTo>
                      <a:pt x="0" y="0"/>
                    </a:lnTo>
                    <a:lnTo>
                      <a:pt x="0" y="0"/>
                    </a:lnTo>
                    <a:close/>
                  </a:path>
                </a:pathLst>
              </a:custGeom>
              <a:solidFill>
                <a:srgbClr val="306F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8" name="Freeform 253">
                <a:extLst>
                  <a:ext uri="{FF2B5EF4-FFF2-40B4-BE49-F238E27FC236}">
                    <a16:creationId xmlns:a16="http://schemas.microsoft.com/office/drawing/2014/main" id="{F2FACC55-FF38-4D20-B429-C27023CEBEBD}"/>
                  </a:ext>
                </a:extLst>
              </p:cNvPr>
              <p:cNvSpPr>
                <a:spLocks/>
              </p:cNvSpPr>
              <p:nvPr/>
            </p:nvSpPr>
            <p:spPr bwMode="auto">
              <a:xfrm>
                <a:off x="15616" y="6032"/>
                <a:ext cx="60" cy="168"/>
              </a:xfrm>
              <a:custGeom>
                <a:avLst/>
                <a:gdLst>
                  <a:gd name="T0" fmla="*/ 4 w 60"/>
                  <a:gd name="T1" fmla="*/ 4 h 168"/>
                  <a:gd name="T2" fmla="*/ 0 w 60"/>
                  <a:gd name="T3" fmla="*/ 4 h 168"/>
                  <a:gd name="T4" fmla="*/ 0 w 60"/>
                  <a:gd name="T5" fmla="*/ 168 h 168"/>
                  <a:gd name="T6" fmla="*/ 60 w 60"/>
                  <a:gd name="T7" fmla="*/ 168 h 168"/>
                  <a:gd name="T8" fmla="*/ 60 w 60"/>
                  <a:gd name="T9" fmla="*/ 0 h 168"/>
                  <a:gd name="T10" fmla="*/ 0 w 60"/>
                  <a:gd name="T11" fmla="*/ 0 h 168"/>
                  <a:gd name="T12" fmla="*/ 0 w 60"/>
                  <a:gd name="T13" fmla="*/ 4 h 168"/>
                  <a:gd name="T14" fmla="*/ 4 w 60"/>
                  <a:gd name="T15" fmla="*/ 4 h 168"/>
                  <a:gd name="T16" fmla="*/ 4 w 60"/>
                  <a:gd name="T17" fmla="*/ 8 h 168"/>
                  <a:gd name="T18" fmla="*/ 52 w 60"/>
                  <a:gd name="T19" fmla="*/ 8 h 168"/>
                  <a:gd name="T20" fmla="*/ 52 w 60"/>
                  <a:gd name="T21" fmla="*/ 160 h 168"/>
                  <a:gd name="T22" fmla="*/ 8 w 60"/>
                  <a:gd name="T23" fmla="*/ 160 h 168"/>
                  <a:gd name="T24" fmla="*/ 8 w 60"/>
                  <a:gd name="T25" fmla="*/ 4 h 168"/>
                  <a:gd name="T26" fmla="*/ 4 w 60"/>
                  <a:gd name="T27" fmla="*/ 4 h 168"/>
                  <a:gd name="T28" fmla="*/ 4 w 60"/>
                  <a:gd name="T29" fmla="*/ 8 h 168"/>
                  <a:gd name="T30" fmla="*/ 4 w 60"/>
                  <a:gd name="T31" fmla="*/ 4 h 168"/>
                  <a:gd name="T32" fmla="*/ 4 w 60"/>
                  <a:gd name="T33" fmla="*/ 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68">
                    <a:moveTo>
                      <a:pt x="4" y="4"/>
                    </a:moveTo>
                    <a:lnTo>
                      <a:pt x="0" y="4"/>
                    </a:lnTo>
                    <a:lnTo>
                      <a:pt x="0" y="168"/>
                    </a:lnTo>
                    <a:lnTo>
                      <a:pt x="60" y="168"/>
                    </a:lnTo>
                    <a:lnTo>
                      <a:pt x="60" y="0"/>
                    </a:lnTo>
                    <a:lnTo>
                      <a:pt x="0" y="0"/>
                    </a:lnTo>
                    <a:lnTo>
                      <a:pt x="0" y="4"/>
                    </a:lnTo>
                    <a:lnTo>
                      <a:pt x="4" y="4"/>
                    </a:lnTo>
                    <a:lnTo>
                      <a:pt x="4" y="8"/>
                    </a:lnTo>
                    <a:lnTo>
                      <a:pt x="52" y="8"/>
                    </a:lnTo>
                    <a:lnTo>
                      <a:pt x="52" y="160"/>
                    </a:lnTo>
                    <a:lnTo>
                      <a:pt x="8" y="160"/>
                    </a:lnTo>
                    <a:lnTo>
                      <a:pt x="8" y="4"/>
                    </a:lnTo>
                    <a:lnTo>
                      <a:pt x="4" y="4"/>
                    </a:lnTo>
                    <a:lnTo>
                      <a:pt x="4" y="8"/>
                    </a:lnTo>
                    <a:lnTo>
                      <a:pt x="4" y="4"/>
                    </a:lnTo>
                    <a:lnTo>
                      <a:pt x="4" y="4"/>
                    </a:lnTo>
                    <a:close/>
                  </a:path>
                </a:pathLst>
              </a:custGeom>
              <a:solidFill>
                <a:srgbClr val="136A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9" name="Rectangle 254">
                <a:extLst>
                  <a:ext uri="{FF2B5EF4-FFF2-40B4-BE49-F238E27FC236}">
                    <a16:creationId xmlns:a16="http://schemas.microsoft.com/office/drawing/2014/main" id="{AEBEC619-0C7C-4088-B1FF-B6C9C2096EFD}"/>
                  </a:ext>
                </a:extLst>
              </p:cNvPr>
              <p:cNvSpPr>
                <a:spLocks noChangeArrowheads="1"/>
              </p:cNvSpPr>
              <p:nvPr/>
            </p:nvSpPr>
            <p:spPr bwMode="auto">
              <a:xfrm>
                <a:off x="15622" y="5527"/>
                <a:ext cx="12" cy="157"/>
              </a:xfrm>
              <a:prstGeom prst="rect">
                <a:avLst/>
              </a:prstGeom>
              <a:solidFill>
                <a:srgbClr val="0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0" name="Rectangle 255">
                <a:extLst>
                  <a:ext uri="{FF2B5EF4-FFF2-40B4-BE49-F238E27FC236}">
                    <a16:creationId xmlns:a16="http://schemas.microsoft.com/office/drawing/2014/main" id="{F5747B90-FF76-403C-9B32-53E7CD920933}"/>
                  </a:ext>
                </a:extLst>
              </p:cNvPr>
              <p:cNvSpPr>
                <a:spLocks noChangeArrowheads="1"/>
              </p:cNvSpPr>
              <p:nvPr/>
            </p:nvSpPr>
            <p:spPr bwMode="auto">
              <a:xfrm>
                <a:off x="15618" y="6036"/>
                <a:ext cx="12" cy="160"/>
              </a:xfrm>
              <a:prstGeom prst="rect">
                <a:avLst/>
              </a:prstGeom>
              <a:solidFill>
                <a:srgbClr val="0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1" name="Freeform 256">
                <a:extLst>
                  <a:ext uri="{FF2B5EF4-FFF2-40B4-BE49-F238E27FC236}">
                    <a16:creationId xmlns:a16="http://schemas.microsoft.com/office/drawing/2014/main" id="{FDAAF061-499F-42DB-A2E9-89692FA6534F}"/>
                  </a:ext>
                </a:extLst>
              </p:cNvPr>
              <p:cNvSpPr>
                <a:spLocks/>
              </p:cNvSpPr>
              <p:nvPr/>
            </p:nvSpPr>
            <p:spPr bwMode="auto">
              <a:xfrm>
                <a:off x="14069" y="5381"/>
                <a:ext cx="1547" cy="738"/>
              </a:xfrm>
              <a:custGeom>
                <a:avLst/>
                <a:gdLst>
                  <a:gd name="T0" fmla="*/ 0 w 1547"/>
                  <a:gd name="T1" fmla="*/ 10 h 738"/>
                  <a:gd name="T2" fmla="*/ 1540 w 1547"/>
                  <a:gd name="T3" fmla="*/ 738 h 738"/>
                  <a:gd name="T4" fmla="*/ 1547 w 1547"/>
                  <a:gd name="T5" fmla="*/ 726 h 738"/>
                  <a:gd name="T6" fmla="*/ 6 w 1547"/>
                  <a:gd name="T7" fmla="*/ 0 h 738"/>
                  <a:gd name="T8" fmla="*/ 0 w 1547"/>
                  <a:gd name="T9" fmla="*/ 10 h 738"/>
                </a:gdLst>
                <a:ahLst/>
                <a:cxnLst>
                  <a:cxn ang="0">
                    <a:pos x="T0" y="T1"/>
                  </a:cxn>
                  <a:cxn ang="0">
                    <a:pos x="T2" y="T3"/>
                  </a:cxn>
                  <a:cxn ang="0">
                    <a:pos x="T4" y="T5"/>
                  </a:cxn>
                  <a:cxn ang="0">
                    <a:pos x="T6" y="T7"/>
                  </a:cxn>
                  <a:cxn ang="0">
                    <a:pos x="T8" y="T9"/>
                  </a:cxn>
                </a:cxnLst>
                <a:rect l="0" t="0" r="r" b="b"/>
                <a:pathLst>
                  <a:path w="1547" h="738">
                    <a:moveTo>
                      <a:pt x="0" y="10"/>
                    </a:moveTo>
                    <a:lnTo>
                      <a:pt x="1540" y="738"/>
                    </a:lnTo>
                    <a:lnTo>
                      <a:pt x="1547" y="726"/>
                    </a:lnTo>
                    <a:lnTo>
                      <a:pt x="6" y="0"/>
                    </a:lnTo>
                    <a:lnTo>
                      <a:pt x="0" y="1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2" name="Freeform 257">
                <a:extLst>
                  <a:ext uri="{FF2B5EF4-FFF2-40B4-BE49-F238E27FC236}">
                    <a16:creationId xmlns:a16="http://schemas.microsoft.com/office/drawing/2014/main" id="{BEE19A3D-71E2-4133-ABF6-117B12D6E313}"/>
                  </a:ext>
                </a:extLst>
              </p:cNvPr>
              <p:cNvSpPr>
                <a:spLocks/>
              </p:cNvSpPr>
              <p:nvPr/>
            </p:nvSpPr>
            <p:spPr bwMode="auto">
              <a:xfrm>
                <a:off x="15609" y="6107"/>
                <a:ext cx="11" cy="8"/>
              </a:xfrm>
              <a:custGeom>
                <a:avLst/>
                <a:gdLst>
                  <a:gd name="T0" fmla="*/ 4 w 11"/>
                  <a:gd name="T1" fmla="*/ 0 h 8"/>
                  <a:gd name="T2" fmla="*/ 11 w 11"/>
                  <a:gd name="T3" fmla="*/ 8 h 8"/>
                  <a:gd name="T4" fmla="*/ 0 w 11"/>
                  <a:gd name="T5" fmla="*/ 8 h 8"/>
                  <a:gd name="T6" fmla="*/ 4 w 11"/>
                  <a:gd name="T7" fmla="*/ 0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lnTo>
                      <a:pt x="11" y="8"/>
                    </a:lnTo>
                    <a:lnTo>
                      <a:pt x="0" y="8"/>
                    </a:lnTo>
                    <a:lnTo>
                      <a:pt x="4" y="0"/>
                    </a:lnTo>
                    <a:lnTo>
                      <a:pt x="4"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3" name="Freeform 258">
                <a:extLst>
                  <a:ext uri="{FF2B5EF4-FFF2-40B4-BE49-F238E27FC236}">
                    <a16:creationId xmlns:a16="http://schemas.microsoft.com/office/drawing/2014/main" id="{261EB1C7-33FF-4994-8136-E0D614C5812F}"/>
                  </a:ext>
                </a:extLst>
              </p:cNvPr>
              <p:cNvSpPr>
                <a:spLocks/>
              </p:cNvSpPr>
              <p:nvPr/>
            </p:nvSpPr>
            <p:spPr bwMode="auto">
              <a:xfrm>
                <a:off x="14071" y="5296"/>
                <a:ext cx="1061" cy="510"/>
              </a:xfrm>
              <a:custGeom>
                <a:avLst/>
                <a:gdLst>
                  <a:gd name="T0" fmla="*/ 0 w 1061"/>
                  <a:gd name="T1" fmla="*/ 10 h 510"/>
                  <a:gd name="T2" fmla="*/ 1057 w 1061"/>
                  <a:gd name="T3" fmla="*/ 510 h 510"/>
                  <a:gd name="T4" fmla="*/ 1061 w 1061"/>
                  <a:gd name="T5" fmla="*/ 498 h 510"/>
                  <a:gd name="T6" fmla="*/ 6 w 1061"/>
                  <a:gd name="T7" fmla="*/ 0 h 510"/>
                  <a:gd name="T8" fmla="*/ 0 w 1061"/>
                  <a:gd name="T9" fmla="*/ 10 h 510"/>
                </a:gdLst>
                <a:ahLst/>
                <a:cxnLst>
                  <a:cxn ang="0">
                    <a:pos x="T0" y="T1"/>
                  </a:cxn>
                  <a:cxn ang="0">
                    <a:pos x="T2" y="T3"/>
                  </a:cxn>
                  <a:cxn ang="0">
                    <a:pos x="T4" y="T5"/>
                  </a:cxn>
                  <a:cxn ang="0">
                    <a:pos x="T6" y="T7"/>
                  </a:cxn>
                  <a:cxn ang="0">
                    <a:pos x="T8" y="T9"/>
                  </a:cxn>
                </a:cxnLst>
                <a:rect l="0" t="0" r="r" b="b"/>
                <a:pathLst>
                  <a:path w="1061" h="510">
                    <a:moveTo>
                      <a:pt x="0" y="10"/>
                    </a:moveTo>
                    <a:lnTo>
                      <a:pt x="1057" y="510"/>
                    </a:lnTo>
                    <a:lnTo>
                      <a:pt x="1061" y="498"/>
                    </a:lnTo>
                    <a:lnTo>
                      <a:pt x="6" y="0"/>
                    </a:lnTo>
                    <a:lnTo>
                      <a:pt x="0" y="1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4" name="Freeform 259">
                <a:extLst>
                  <a:ext uri="{FF2B5EF4-FFF2-40B4-BE49-F238E27FC236}">
                    <a16:creationId xmlns:a16="http://schemas.microsoft.com/office/drawing/2014/main" id="{889FA599-6292-41C5-BA27-42449013FD58}"/>
                  </a:ext>
                </a:extLst>
              </p:cNvPr>
              <p:cNvSpPr>
                <a:spLocks/>
              </p:cNvSpPr>
              <p:nvPr/>
            </p:nvSpPr>
            <p:spPr bwMode="auto">
              <a:xfrm>
                <a:off x="14071" y="5462"/>
                <a:ext cx="1072" cy="516"/>
              </a:xfrm>
              <a:custGeom>
                <a:avLst/>
                <a:gdLst>
                  <a:gd name="T0" fmla="*/ 0 w 1072"/>
                  <a:gd name="T1" fmla="*/ 10 h 516"/>
                  <a:gd name="T2" fmla="*/ 1067 w 1072"/>
                  <a:gd name="T3" fmla="*/ 516 h 516"/>
                  <a:gd name="T4" fmla="*/ 1072 w 1072"/>
                  <a:gd name="T5" fmla="*/ 503 h 516"/>
                  <a:gd name="T6" fmla="*/ 4 w 1072"/>
                  <a:gd name="T7" fmla="*/ 0 h 516"/>
                  <a:gd name="T8" fmla="*/ 0 w 1072"/>
                  <a:gd name="T9" fmla="*/ 10 h 516"/>
                </a:gdLst>
                <a:ahLst/>
                <a:cxnLst>
                  <a:cxn ang="0">
                    <a:pos x="T0" y="T1"/>
                  </a:cxn>
                  <a:cxn ang="0">
                    <a:pos x="T2" y="T3"/>
                  </a:cxn>
                  <a:cxn ang="0">
                    <a:pos x="T4" y="T5"/>
                  </a:cxn>
                  <a:cxn ang="0">
                    <a:pos x="T6" y="T7"/>
                  </a:cxn>
                  <a:cxn ang="0">
                    <a:pos x="T8" y="T9"/>
                  </a:cxn>
                </a:cxnLst>
                <a:rect l="0" t="0" r="r" b="b"/>
                <a:pathLst>
                  <a:path w="1072" h="516">
                    <a:moveTo>
                      <a:pt x="0" y="10"/>
                    </a:moveTo>
                    <a:lnTo>
                      <a:pt x="1067" y="516"/>
                    </a:lnTo>
                    <a:lnTo>
                      <a:pt x="1072" y="503"/>
                    </a:lnTo>
                    <a:lnTo>
                      <a:pt x="4" y="0"/>
                    </a:lnTo>
                    <a:lnTo>
                      <a:pt x="0" y="1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5" name="Freeform 260">
                <a:extLst>
                  <a:ext uri="{FF2B5EF4-FFF2-40B4-BE49-F238E27FC236}">
                    <a16:creationId xmlns:a16="http://schemas.microsoft.com/office/drawing/2014/main" id="{51B905DF-9EC5-4CC3-A1CB-C5A5274389A5}"/>
                  </a:ext>
                </a:extLst>
              </p:cNvPr>
              <p:cNvSpPr>
                <a:spLocks/>
              </p:cNvSpPr>
              <p:nvPr/>
            </p:nvSpPr>
            <p:spPr bwMode="auto">
              <a:xfrm>
                <a:off x="15126" y="5794"/>
                <a:ext cx="490" cy="323"/>
              </a:xfrm>
              <a:custGeom>
                <a:avLst/>
                <a:gdLst>
                  <a:gd name="T0" fmla="*/ 0 w 490"/>
                  <a:gd name="T1" fmla="*/ 12 h 323"/>
                  <a:gd name="T2" fmla="*/ 483 w 490"/>
                  <a:gd name="T3" fmla="*/ 323 h 323"/>
                  <a:gd name="T4" fmla="*/ 490 w 490"/>
                  <a:gd name="T5" fmla="*/ 313 h 323"/>
                  <a:gd name="T6" fmla="*/ 6 w 490"/>
                  <a:gd name="T7" fmla="*/ 0 h 323"/>
                  <a:gd name="T8" fmla="*/ 0 w 490"/>
                  <a:gd name="T9" fmla="*/ 12 h 323"/>
                </a:gdLst>
                <a:ahLst/>
                <a:cxnLst>
                  <a:cxn ang="0">
                    <a:pos x="T0" y="T1"/>
                  </a:cxn>
                  <a:cxn ang="0">
                    <a:pos x="T2" y="T3"/>
                  </a:cxn>
                  <a:cxn ang="0">
                    <a:pos x="T4" y="T5"/>
                  </a:cxn>
                  <a:cxn ang="0">
                    <a:pos x="T6" y="T7"/>
                  </a:cxn>
                  <a:cxn ang="0">
                    <a:pos x="T8" y="T9"/>
                  </a:cxn>
                </a:cxnLst>
                <a:rect l="0" t="0" r="r" b="b"/>
                <a:pathLst>
                  <a:path w="490" h="323">
                    <a:moveTo>
                      <a:pt x="0" y="12"/>
                    </a:moveTo>
                    <a:lnTo>
                      <a:pt x="483" y="323"/>
                    </a:lnTo>
                    <a:lnTo>
                      <a:pt x="490" y="313"/>
                    </a:lnTo>
                    <a:lnTo>
                      <a:pt x="6" y="0"/>
                    </a:lnTo>
                    <a:lnTo>
                      <a:pt x="0" y="12"/>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6" name="Freeform 261">
                <a:extLst>
                  <a:ext uri="{FF2B5EF4-FFF2-40B4-BE49-F238E27FC236}">
                    <a16:creationId xmlns:a16="http://schemas.microsoft.com/office/drawing/2014/main" id="{3201CF31-E877-4AEB-ABA7-37359C968967}"/>
                  </a:ext>
                </a:extLst>
              </p:cNvPr>
              <p:cNvSpPr>
                <a:spLocks/>
              </p:cNvSpPr>
              <p:nvPr/>
            </p:nvSpPr>
            <p:spPr bwMode="auto">
              <a:xfrm>
                <a:off x="15609" y="6107"/>
                <a:ext cx="11" cy="8"/>
              </a:xfrm>
              <a:custGeom>
                <a:avLst/>
                <a:gdLst>
                  <a:gd name="T0" fmla="*/ 4 w 11"/>
                  <a:gd name="T1" fmla="*/ 0 h 8"/>
                  <a:gd name="T2" fmla="*/ 11 w 11"/>
                  <a:gd name="T3" fmla="*/ 8 h 8"/>
                  <a:gd name="T4" fmla="*/ 0 w 11"/>
                  <a:gd name="T5" fmla="*/ 8 h 8"/>
                  <a:gd name="T6" fmla="*/ 4 w 11"/>
                  <a:gd name="T7" fmla="*/ 0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lnTo>
                      <a:pt x="11" y="8"/>
                    </a:lnTo>
                    <a:lnTo>
                      <a:pt x="0" y="8"/>
                    </a:lnTo>
                    <a:lnTo>
                      <a:pt x="4" y="0"/>
                    </a:lnTo>
                    <a:lnTo>
                      <a:pt x="4"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7" name="Freeform 262">
                <a:extLst>
                  <a:ext uri="{FF2B5EF4-FFF2-40B4-BE49-F238E27FC236}">
                    <a16:creationId xmlns:a16="http://schemas.microsoft.com/office/drawing/2014/main" id="{FA239D4A-79B3-4C01-9A28-1EBE59B79315}"/>
                  </a:ext>
                </a:extLst>
              </p:cNvPr>
              <p:cNvSpPr>
                <a:spLocks/>
              </p:cNvSpPr>
              <p:nvPr/>
            </p:nvSpPr>
            <p:spPr bwMode="auto">
              <a:xfrm>
                <a:off x="15147" y="5967"/>
                <a:ext cx="475" cy="154"/>
              </a:xfrm>
              <a:custGeom>
                <a:avLst/>
                <a:gdLst>
                  <a:gd name="T0" fmla="*/ 0 w 475"/>
                  <a:gd name="T1" fmla="*/ 13 h 154"/>
                  <a:gd name="T2" fmla="*/ 471 w 475"/>
                  <a:gd name="T3" fmla="*/ 154 h 154"/>
                  <a:gd name="T4" fmla="*/ 475 w 475"/>
                  <a:gd name="T5" fmla="*/ 142 h 154"/>
                  <a:gd name="T6" fmla="*/ 2 w 475"/>
                  <a:gd name="T7" fmla="*/ 0 h 154"/>
                  <a:gd name="T8" fmla="*/ 0 w 475"/>
                  <a:gd name="T9" fmla="*/ 13 h 154"/>
                </a:gdLst>
                <a:ahLst/>
                <a:cxnLst>
                  <a:cxn ang="0">
                    <a:pos x="T0" y="T1"/>
                  </a:cxn>
                  <a:cxn ang="0">
                    <a:pos x="T2" y="T3"/>
                  </a:cxn>
                  <a:cxn ang="0">
                    <a:pos x="T4" y="T5"/>
                  </a:cxn>
                  <a:cxn ang="0">
                    <a:pos x="T6" y="T7"/>
                  </a:cxn>
                  <a:cxn ang="0">
                    <a:pos x="T8" y="T9"/>
                  </a:cxn>
                </a:cxnLst>
                <a:rect l="0" t="0" r="r" b="b"/>
                <a:pathLst>
                  <a:path w="475" h="154">
                    <a:moveTo>
                      <a:pt x="0" y="13"/>
                    </a:moveTo>
                    <a:lnTo>
                      <a:pt x="471" y="154"/>
                    </a:lnTo>
                    <a:lnTo>
                      <a:pt x="475" y="142"/>
                    </a:lnTo>
                    <a:lnTo>
                      <a:pt x="2" y="0"/>
                    </a:lnTo>
                    <a:lnTo>
                      <a:pt x="0" y="13"/>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8" name="Freeform 263">
                <a:extLst>
                  <a:ext uri="{FF2B5EF4-FFF2-40B4-BE49-F238E27FC236}">
                    <a16:creationId xmlns:a16="http://schemas.microsoft.com/office/drawing/2014/main" id="{8FCD18D7-EA19-476E-BCC3-02A81D4E0B71}"/>
                  </a:ext>
                </a:extLst>
              </p:cNvPr>
              <p:cNvSpPr>
                <a:spLocks noEditPoints="1"/>
              </p:cNvSpPr>
              <p:nvPr/>
            </p:nvSpPr>
            <p:spPr bwMode="auto">
              <a:xfrm>
                <a:off x="14130" y="5703"/>
                <a:ext cx="1366" cy="998"/>
              </a:xfrm>
              <a:custGeom>
                <a:avLst/>
                <a:gdLst>
                  <a:gd name="T0" fmla="*/ 1148 w 1366"/>
                  <a:gd name="T1" fmla="*/ 163 h 998"/>
                  <a:gd name="T2" fmla="*/ 1366 w 1366"/>
                  <a:gd name="T3" fmla="*/ 6 h 998"/>
                  <a:gd name="T4" fmla="*/ 1360 w 1366"/>
                  <a:gd name="T5" fmla="*/ 0 h 998"/>
                  <a:gd name="T6" fmla="*/ 1144 w 1366"/>
                  <a:gd name="T7" fmla="*/ 157 h 998"/>
                  <a:gd name="T8" fmla="*/ 1148 w 1366"/>
                  <a:gd name="T9" fmla="*/ 163 h 998"/>
                  <a:gd name="T10" fmla="*/ 1148 w 1366"/>
                  <a:gd name="T11" fmla="*/ 163 h 998"/>
                  <a:gd name="T12" fmla="*/ 766 w 1366"/>
                  <a:gd name="T13" fmla="*/ 442 h 998"/>
                  <a:gd name="T14" fmla="*/ 984 w 1366"/>
                  <a:gd name="T15" fmla="*/ 283 h 998"/>
                  <a:gd name="T16" fmla="*/ 980 w 1366"/>
                  <a:gd name="T17" fmla="*/ 277 h 998"/>
                  <a:gd name="T18" fmla="*/ 762 w 1366"/>
                  <a:gd name="T19" fmla="*/ 436 h 998"/>
                  <a:gd name="T20" fmla="*/ 766 w 1366"/>
                  <a:gd name="T21" fmla="*/ 442 h 998"/>
                  <a:gd name="T22" fmla="*/ 766 w 1366"/>
                  <a:gd name="T23" fmla="*/ 442 h 998"/>
                  <a:gd name="T24" fmla="*/ 386 w 1366"/>
                  <a:gd name="T25" fmla="*/ 719 h 998"/>
                  <a:gd name="T26" fmla="*/ 604 w 1366"/>
                  <a:gd name="T27" fmla="*/ 562 h 998"/>
                  <a:gd name="T28" fmla="*/ 598 w 1366"/>
                  <a:gd name="T29" fmla="*/ 553 h 998"/>
                  <a:gd name="T30" fmla="*/ 380 w 1366"/>
                  <a:gd name="T31" fmla="*/ 713 h 998"/>
                  <a:gd name="T32" fmla="*/ 386 w 1366"/>
                  <a:gd name="T33" fmla="*/ 719 h 998"/>
                  <a:gd name="T34" fmla="*/ 386 w 1366"/>
                  <a:gd name="T35" fmla="*/ 719 h 998"/>
                  <a:gd name="T36" fmla="*/ 4 w 1366"/>
                  <a:gd name="T37" fmla="*/ 998 h 998"/>
                  <a:gd name="T38" fmla="*/ 222 w 1366"/>
                  <a:gd name="T39" fmla="*/ 838 h 998"/>
                  <a:gd name="T40" fmla="*/ 218 w 1366"/>
                  <a:gd name="T41" fmla="*/ 832 h 998"/>
                  <a:gd name="T42" fmla="*/ 0 w 1366"/>
                  <a:gd name="T43" fmla="*/ 990 h 998"/>
                  <a:gd name="T44" fmla="*/ 4 w 1366"/>
                  <a:gd name="T45" fmla="*/ 998 h 998"/>
                  <a:gd name="T46" fmla="*/ 4 w 1366"/>
                  <a:gd name="T47" fmla="*/ 998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66" h="998">
                    <a:moveTo>
                      <a:pt x="1148" y="163"/>
                    </a:moveTo>
                    <a:lnTo>
                      <a:pt x="1366" y="6"/>
                    </a:lnTo>
                    <a:lnTo>
                      <a:pt x="1360" y="0"/>
                    </a:lnTo>
                    <a:lnTo>
                      <a:pt x="1144" y="157"/>
                    </a:lnTo>
                    <a:lnTo>
                      <a:pt x="1148" y="163"/>
                    </a:lnTo>
                    <a:lnTo>
                      <a:pt x="1148" y="163"/>
                    </a:lnTo>
                    <a:close/>
                    <a:moveTo>
                      <a:pt x="766" y="442"/>
                    </a:moveTo>
                    <a:lnTo>
                      <a:pt x="984" y="283"/>
                    </a:lnTo>
                    <a:lnTo>
                      <a:pt x="980" y="277"/>
                    </a:lnTo>
                    <a:lnTo>
                      <a:pt x="762" y="436"/>
                    </a:lnTo>
                    <a:lnTo>
                      <a:pt x="766" y="442"/>
                    </a:lnTo>
                    <a:lnTo>
                      <a:pt x="766" y="442"/>
                    </a:lnTo>
                    <a:close/>
                    <a:moveTo>
                      <a:pt x="386" y="719"/>
                    </a:moveTo>
                    <a:lnTo>
                      <a:pt x="604" y="562"/>
                    </a:lnTo>
                    <a:lnTo>
                      <a:pt x="598" y="553"/>
                    </a:lnTo>
                    <a:lnTo>
                      <a:pt x="380" y="713"/>
                    </a:lnTo>
                    <a:lnTo>
                      <a:pt x="386" y="719"/>
                    </a:lnTo>
                    <a:lnTo>
                      <a:pt x="386" y="719"/>
                    </a:lnTo>
                    <a:close/>
                    <a:moveTo>
                      <a:pt x="4" y="998"/>
                    </a:moveTo>
                    <a:lnTo>
                      <a:pt x="222" y="838"/>
                    </a:lnTo>
                    <a:lnTo>
                      <a:pt x="218" y="832"/>
                    </a:lnTo>
                    <a:lnTo>
                      <a:pt x="0" y="990"/>
                    </a:lnTo>
                    <a:lnTo>
                      <a:pt x="4" y="998"/>
                    </a:lnTo>
                    <a:lnTo>
                      <a:pt x="4" y="998"/>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9" name="Freeform 264">
                <a:extLst>
                  <a:ext uri="{FF2B5EF4-FFF2-40B4-BE49-F238E27FC236}">
                    <a16:creationId xmlns:a16="http://schemas.microsoft.com/office/drawing/2014/main" id="{F6C1C3AF-F6AA-4D08-8E95-F604CE64EB7A}"/>
                  </a:ext>
                </a:extLst>
              </p:cNvPr>
              <p:cNvSpPr>
                <a:spLocks/>
              </p:cNvSpPr>
              <p:nvPr/>
            </p:nvSpPr>
            <p:spPr bwMode="auto">
              <a:xfrm>
                <a:off x="15628" y="5602"/>
                <a:ext cx="8" cy="8"/>
              </a:xfrm>
              <a:custGeom>
                <a:avLst/>
                <a:gdLst>
                  <a:gd name="T0" fmla="*/ 0 w 8"/>
                  <a:gd name="T1" fmla="*/ 2 h 8"/>
                  <a:gd name="T2" fmla="*/ 8 w 8"/>
                  <a:gd name="T3" fmla="*/ 0 h 8"/>
                  <a:gd name="T4" fmla="*/ 4 w 8"/>
                  <a:gd name="T5" fmla="*/ 8 h 8"/>
                  <a:gd name="T6" fmla="*/ 0 w 8"/>
                  <a:gd name="T7" fmla="*/ 2 h 8"/>
                  <a:gd name="T8" fmla="*/ 0 w 8"/>
                  <a:gd name="T9" fmla="*/ 2 h 8"/>
                </a:gdLst>
                <a:ahLst/>
                <a:cxnLst>
                  <a:cxn ang="0">
                    <a:pos x="T0" y="T1"/>
                  </a:cxn>
                  <a:cxn ang="0">
                    <a:pos x="T2" y="T3"/>
                  </a:cxn>
                  <a:cxn ang="0">
                    <a:pos x="T4" y="T5"/>
                  </a:cxn>
                  <a:cxn ang="0">
                    <a:pos x="T6" y="T7"/>
                  </a:cxn>
                  <a:cxn ang="0">
                    <a:pos x="T8" y="T9"/>
                  </a:cxn>
                </a:cxnLst>
                <a:rect l="0" t="0" r="r" b="b"/>
                <a:pathLst>
                  <a:path w="8" h="8">
                    <a:moveTo>
                      <a:pt x="0" y="2"/>
                    </a:moveTo>
                    <a:lnTo>
                      <a:pt x="8" y="0"/>
                    </a:lnTo>
                    <a:lnTo>
                      <a:pt x="4" y="8"/>
                    </a:lnTo>
                    <a:lnTo>
                      <a:pt x="0" y="2"/>
                    </a:lnTo>
                    <a:lnTo>
                      <a:pt x="0" y="2"/>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0" name="Freeform 265">
                <a:extLst>
                  <a:ext uri="{FF2B5EF4-FFF2-40B4-BE49-F238E27FC236}">
                    <a16:creationId xmlns:a16="http://schemas.microsoft.com/office/drawing/2014/main" id="{0229D341-83A1-480D-8599-ED9E8D55BDD9}"/>
                  </a:ext>
                </a:extLst>
              </p:cNvPr>
              <p:cNvSpPr>
                <a:spLocks noEditPoints="1"/>
              </p:cNvSpPr>
              <p:nvPr/>
            </p:nvSpPr>
            <p:spPr bwMode="auto">
              <a:xfrm>
                <a:off x="13940" y="5872"/>
                <a:ext cx="1257" cy="831"/>
              </a:xfrm>
              <a:custGeom>
                <a:avLst/>
                <a:gdLst>
                  <a:gd name="T0" fmla="*/ 1186 w 1257"/>
                  <a:gd name="T1" fmla="*/ 53 h 831"/>
                  <a:gd name="T2" fmla="*/ 1257 w 1257"/>
                  <a:gd name="T3" fmla="*/ 6 h 831"/>
                  <a:gd name="T4" fmla="*/ 1251 w 1257"/>
                  <a:gd name="T5" fmla="*/ 0 h 831"/>
                  <a:gd name="T6" fmla="*/ 1182 w 1257"/>
                  <a:gd name="T7" fmla="*/ 47 h 831"/>
                  <a:gd name="T8" fmla="*/ 1186 w 1257"/>
                  <a:gd name="T9" fmla="*/ 53 h 831"/>
                  <a:gd name="T10" fmla="*/ 1186 w 1257"/>
                  <a:gd name="T11" fmla="*/ 53 h 831"/>
                  <a:gd name="T12" fmla="*/ 792 w 1257"/>
                  <a:gd name="T13" fmla="*/ 312 h 831"/>
                  <a:gd name="T14" fmla="*/ 1017 w 1257"/>
                  <a:gd name="T15" fmla="*/ 164 h 831"/>
                  <a:gd name="T16" fmla="*/ 1013 w 1257"/>
                  <a:gd name="T17" fmla="*/ 158 h 831"/>
                  <a:gd name="T18" fmla="*/ 788 w 1257"/>
                  <a:gd name="T19" fmla="*/ 306 h 831"/>
                  <a:gd name="T20" fmla="*/ 792 w 1257"/>
                  <a:gd name="T21" fmla="*/ 312 h 831"/>
                  <a:gd name="T22" fmla="*/ 792 w 1257"/>
                  <a:gd name="T23" fmla="*/ 312 h 831"/>
                  <a:gd name="T24" fmla="*/ 398 w 1257"/>
                  <a:gd name="T25" fmla="*/ 570 h 831"/>
                  <a:gd name="T26" fmla="*/ 622 w 1257"/>
                  <a:gd name="T27" fmla="*/ 423 h 831"/>
                  <a:gd name="T28" fmla="*/ 618 w 1257"/>
                  <a:gd name="T29" fmla="*/ 417 h 831"/>
                  <a:gd name="T30" fmla="*/ 394 w 1257"/>
                  <a:gd name="T31" fmla="*/ 564 h 831"/>
                  <a:gd name="T32" fmla="*/ 398 w 1257"/>
                  <a:gd name="T33" fmla="*/ 570 h 831"/>
                  <a:gd name="T34" fmla="*/ 398 w 1257"/>
                  <a:gd name="T35" fmla="*/ 570 h 831"/>
                  <a:gd name="T36" fmla="*/ 4 w 1257"/>
                  <a:gd name="T37" fmla="*/ 831 h 831"/>
                  <a:gd name="T38" fmla="*/ 228 w 1257"/>
                  <a:gd name="T39" fmla="*/ 682 h 831"/>
                  <a:gd name="T40" fmla="*/ 224 w 1257"/>
                  <a:gd name="T41" fmla="*/ 675 h 831"/>
                  <a:gd name="T42" fmla="*/ 0 w 1257"/>
                  <a:gd name="T43" fmla="*/ 823 h 831"/>
                  <a:gd name="T44" fmla="*/ 4 w 1257"/>
                  <a:gd name="T45" fmla="*/ 831 h 831"/>
                  <a:gd name="T46" fmla="*/ 4 w 1257"/>
                  <a:gd name="T47" fmla="*/ 83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7" h="831">
                    <a:moveTo>
                      <a:pt x="1186" y="53"/>
                    </a:moveTo>
                    <a:lnTo>
                      <a:pt x="1257" y="6"/>
                    </a:lnTo>
                    <a:lnTo>
                      <a:pt x="1251" y="0"/>
                    </a:lnTo>
                    <a:lnTo>
                      <a:pt x="1182" y="47"/>
                    </a:lnTo>
                    <a:lnTo>
                      <a:pt x="1186" y="53"/>
                    </a:lnTo>
                    <a:lnTo>
                      <a:pt x="1186" y="53"/>
                    </a:lnTo>
                    <a:close/>
                    <a:moveTo>
                      <a:pt x="792" y="312"/>
                    </a:moveTo>
                    <a:lnTo>
                      <a:pt x="1017" y="164"/>
                    </a:lnTo>
                    <a:lnTo>
                      <a:pt x="1013" y="158"/>
                    </a:lnTo>
                    <a:lnTo>
                      <a:pt x="788" y="306"/>
                    </a:lnTo>
                    <a:lnTo>
                      <a:pt x="792" y="312"/>
                    </a:lnTo>
                    <a:lnTo>
                      <a:pt x="792" y="312"/>
                    </a:lnTo>
                    <a:close/>
                    <a:moveTo>
                      <a:pt x="398" y="570"/>
                    </a:moveTo>
                    <a:lnTo>
                      <a:pt x="622" y="423"/>
                    </a:lnTo>
                    <a:lnTo>
                      <a:pt x="618" y="417"/>
                    </a:lnTo>
                    <a:lnTo>
                      <a:pt x="394" y="564"/>
                    </a:lnTo>
                    <a:lnTo>
                      <a:pt x="398" y="570"/>
                    </a:lnTo>
                    <a:lnTo>
                      <a:pt x="398" y="570"/>
                    </a:lnTo>
                    <a:close/>
                    <a:moveTo>
                      <a:pt x="4" y="831"/>
                    </a:moveTo>
                    <a:lnTo>
                      <a:pt x="228" y="682"/>
                    </a:lnTo>
                    <a:lnTo>
                      <a:pt x="224" y="675"/>
                    </a:lnTo>
                    <a:lnTo>
                      <a:pt x="0" y="823"/>
                    </a:lnTo>
                    <a:lnTo>
                      <a:pt x="4" y="831"/>
                    </a:lnTo>
                    <a:lnTo>
                      <a:pt x="4" y="831"/>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1" name="Freeform 266">
                <a:extLst>
                  <a:ext uri="{FF2B5EF4-FFF2-40B4-BE49-F238E27FC236}">
                    <a16:creationId xmlns:a16="http://schemas.microsoft.com/office/drawing/2014/main" id="{7FC5B8EB-8211-4960-8C8D-E9C8BA2BC1AE}"/>
                  </a:ext>
                </a:extLst>
              </p:cNvPr>
              <p:cNvSpPr>
                <a:spLocks noEditPoints="1"/>
              </p:cNvSpPr>
              <p:nvPr/>
            </p:nvSpPr>
            <p:spPr bwMode="auto">
              <a:xfrm>
                <a:off x="14025" y="5947"/>
                <a:ext cx="1271" cy="839"/>
              </a:xfrm>
              <a:custGeom>
                <a:avLst/>
                <a:gdLst>
                  <a:gd name="T0" fmla="*/ 1188 w 1271"/>
                  <a:gd name="T1" fmla="*/ 61 h 839"/>
                  <a:gd name="T2" fmla="*/ 1271 w 1271"/>
                  <a:gd name="T3" fmla="*/ 6 h 839"/>
                  <a:gd name="T4" fmla="*/ 1267 w 1271"/>
                  <a:gd name="T5" fmla="*/ 0 h 839"/>
                  <a:gd name="T6" fmla="*/ 1182 w 1271"/>
                  <a:gd name="T7" fmla="*/ 55 h 839"/>
                  <a:gd name="T8" fmla="*/ 1188 w 1271"/>
                  <a:gd name="T9" fmla="*/ 61 h 839"/>
                  <a:gd name="T10" fmla="*/ 1188 w 1271"/>
                  <a:gd name="T11" fmla="*/ 61 h 839"/>
                  <a:gd name="T12" fmla="*/ 794 w 1271"/>
                  <a:gd name="T13" fmla="*/ 322 h 839"/>
                  <a:gd name="T14" fmla="*/ 1018 w 1271"/>
                  <a:gd name="T15" fmla="*/ 172 h 839"/>
                  <a:gd name="T16" fmla="*/ 1014 w 1271"/>
                  <a:gd name="T17" fmla="*/ 166 h 839"/>
                  <a:gd name="T18" fmla="*/ 788 w 1271"/>
                  <a:gd name="T19" fmla="*/ 313 h 839"/>
                  <a:gd name="T20" fmla="*/ 794 w 1271"/>
                  <a:gd name="T21" fmla="*/ 322 h 839"/>
                  <a:gd name="T22" fmla="*/ 794 w 1271"/>
                  <a:gd name="T23" fmla="*/ 322 h 839"/>
                  <a:gd name="T24" fmla="*/ 400 w 1271"/>
                  <a:gd name="T25" fmla="*/ 580 h 839"/>
                  <a:gd name="T26" fmla="*/ 624 w 1271"/>
                  <a:gd name="T27" fmla="*/ 431 h 839"/>
                  <a:gd name="T28" fmla="*/ 620 w 1271"/>
                  <a:gd name="T29" fmla="*/ 425 h 839"/>
                  <a:gd name="T30" fmla="*/ 394 w 1271"/>
                  <a:gd name="T31" fmla="*/ 572 h 839"/>
                  <a:gd name="T32" fmla="*/ 400 w 1271"/>
                  <a:gd name="T33" fmla="*/ 580 h 839"/>
                  <a:gd name="T34" fmla="*/ 400 w 1271"/>
                  <a:gd name="T35" fmla="*/ 580 h 839"/>
                  <a:gd name="T36" fmla="*/ 6 w 1271"/>
                  <a:gd name="T37" fmla="*/ 839 h 839"/>
                  <a:gd name="T38" fmla="*/ 230 w 1271"/>
                  <a:gd name="T39" fmla="*/ 691 h 839"/>
                  <a:gd name="T40" fmla="*/ 226 w 1271"/>
                  <a:gd name="T41" fmla="*/ 683 h 839"/>
                  <a:gd name="T42" fmla="*/ 0 w 1271"/>
                  <a:gd name="T43" fmla="*/ 831 h 839"/>
                  <a:gd name="T44" fmla="*/ 6 w 1271"/>
                  <a:gd name="T45" fmla="*/ 839 h 839"/>
                  <a:gd name="T46" fmla="*/ 6 w 1271"/>
                  <a:gd name="T47" fmla="*/ 839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1" h="839">
                    <a:moveTo>
                      <a:pt x="1188" y="61"/>
                    </a:moveTo>
                    <a:lnTo>
                      <a:pt x="1271" y="6"/>
                    </a:lnTo>
                    <a:lnTo>
                      <a:pt x="1267" y="0"/>
                    </a:lnTo>
                    <a:lnTo>
                      <a:pt x="1182" y="55"/>
                    </a:lnTo>
                    <a:lnTo>
                      <a:pt x="1188" y="61"/>
                    </a:lnTo>
                    <a:lnTo>
                      <a:pt x="1188" y="61"/>
                    </a:lnTo>
                    <a:close/>
                    <a:moveTo>
                      <a:pt x="794" y="322"/>
                    </a:moveTo>
                    <a:lnTo>
                      <a:pt x="1018" y="172"/>
                    </a:lnTo>
                    <a:lnTo>
                      <a:pt x="1014" y="166"/>
                    </a:lnTo>
                    <a:lnTo>
                      <a:pt x="788" y="313"/>
                    </a:lnTo>
                    <a:lnTo>
                      <a:pt x="794" y="322"/>
                    </a:lnTo>
                    <a:lnTo>
                      <a:pt x="794" y="322"/>
                    </a:lnTo>
                    <a:close/>
                    <a:moveTo>
                      <a:pt x="400" y="580"/>
                    </a:moveTo>
                    <a:lnTo>
                      <a:pt x="624" y="431"/>
                    </a:lnTo>
                    <a:lnTo>
                      <a:pt x="620" y="425"/>
                    </a:lnTo>
                    <a:lnTo>
                      <a:pt x="394" y="572"/>
                    </a:lnTo>
                    <a:lnTo>
                      <a:pt x="400" y="580"/>
                    </a:lnTo>
                    <a:lnTo>
                      <a:pt x="400" y="580"/>
                    </a:lnTo>
                    <a:close/>
                    <a:moveTo>
                      <a:pt x="6" y="839"/>
                    </a:moveTo>
                    <a:lnTo>
                      <a:pt x="230" y="691"/>
                    </a:lnTo>
                    <a:lnTo>
                      <a:pt x="226" y="683"/>
                    </a:lnTo>
                    <a:lnTo>
                      <a:pt x="0" y="831"/>
                    </a:lnTo>
                    <a:lnTo>
                      <a:pt x="6" y="839"/>
                    </a:lnTo>
                    <a:lnTo>
                      <a:pt x="6" y="839"/>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2" name="Freeform 267">
                <a:extLst>
                  <a:ext uri="{FF2B5EF4-FFF2-40B4-BE49-F238E27FC236}">
                    <a16:creationId xmlns:a16="http://schemas.microsoft.com/office/drawing/2014/main" id="{222F1F6F-BCA9-4FFA-AD43-B6CB66EF3E66}"/>
                  </a:ext>
                </a:extLst>
              </p:cNvPr>
              <p:cNvSpPr>
                <a:spLocks noEditPoints="1"/>
              </p:cNvSpPr>
              <p:nvPr/>
            </p:nvSpPr>
            <p:spPr bwMode="auto">
              <a:xfrm>
                <a:off x="15236" y="5575"/>
                <a:ext cx="499" cy="285"/>
              </a:xfrm>
              <a:custGeom>
                <a:avLst/>
                <a:gdLst>
                  <a:gd name="T0" fmla="*/ 414 w 499"/>
                  <a:gd name="T1" fmla="*/ 55 h 285"/>
                  <a:gd name="T2" fmla="*/ 499 w 499"/>
                  <a:gd name="T3" fmla="*/ 6 h 285"/>
                  <a:gd name="T4" fmla="*/ 495 w 499"/>
                  <a:gd name="T5" fmla="*/ 0 h 285"/>
                  <a:gd name="T6" fmla="*/ 410 w 499"/>
                  <a:gd name="T7" fmla="*/ 47 h 285"/>
                  <a:gd name="T8" fmla="*/ 414 w 499"/>
                  <a:gd name="T9" fmla="*/ 55 h 285"/>
                  <a:gd name="T10" fmla="*/ 414 w 499"/>
                  <a:gd name="T11" fmla="*/ 55 h 285"/>
                  <a:gd name="T12" fmla="*/ 4 w 499"/>
                  <a:gd name="T13" fmla="*/ 285 h 285"/>
                  <a:gd name="T14" fmla="*/ 238 w 499"/>
                  <a:gd name="T15" fmla="*/ 154 h 285"/>
                  <a:gd name="T16" fmla="*/ 234 w 499"/>
                  <a:gd name="T17" fmla="*/ 146 h 285"/>
                  <a:gd name="T18" fmla="*/ 0 w 499"/>
                  <a:gd name="T19" fmla="*/ 279 h 285"/>
                  <a:gd name="T20" fmla="*/ 4 w 499"/>
                  <a:gd name="T21" fmla="*/ 285 h 285"/>
                  <a:gd name="T22" fmla="*/ 4 w 499"/>
                  <a:gd name="T23"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285">
                    <a:moveTo>
                      <a:pt x="414" y="55"/>
                    </a:moveTo>
                    <a:lnTo>
                      <a:pt x="499" y="6"/>
                    </a:lnTo>
                    <a:lnTo>
                      <a:pt x="495" y="0"/>
                    </a:lnTo>
                    <a:lnTo>
                      <a:pt x="410" y="47"/>
                    </a:lnTo>
                    <a:lnTo>
                      <a:pt x="414" y="55"/>
                    </a:lnTo>
                    <a:lnTo>
                      <a:pt x="414" y="55"/>
                    </a:lnTo>
                    <a:close/>
                    <a:moveTo>
                      <a:pt x="4" y="285"/>
                    </a:moveTo>
                    <a:lnTo>
                      <a:pt x="238" y="154"/>
                    </a:lnTo>
                    <a:lnTo>
                      <a:pt x="234" y="146"/>
                    </a:lnTo>
                    <a:lnTo>
                      <a:pt x="0" y="279"/>
                    </a:lnTo>
                    <a:lnTo>
                      <a:pt x="4" y="285"/>
                    </a:lnTo>
                    <a:lnTo>
                      <a:pt x="4" y="285"/>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3" name="Freeform 268">
                <a:extLst>
                  <a:ext uri="{FF2B5EF4-FFF2-40B4-BE49-F238E27FC236}">
                    <a16:creationId xmlns:a16="http://schemas.microsoft.com/office/drawing/2014/main" id="{41E10B26-547F-498E-9CBF-C3D087FE757B}"/>
                  </a:ext>
                </a:extLst>
              </p:cNvPr>
              <p:cNvSpPr>
                <a:spLocks/>
              </p:cNvSpPr>
              <p:nvPr/>
            </p:nvSpPr>
            <p:spPr bwMode="auto">
              <a:xfrm>
                <a:off x="15729" y="5575"/>
                <a:ext cx="10" cy="8"/>
              </a:xfrm>
              <a:custGeom>
                <a:avLst/>
                <a:gdLst>
                  <a:gd name="T0" fmla="*/ 0 w 10"/>
                  <a:gd name="T1" fmla="*/ 0 h 8"/>
                  <a:gd name="T2" fmla="*/ 10 w 10"/>
                  <a:gd name="T3" fmla="*/ 0 h 8"/>
                  <a:gd name="T4" fmla="*/ 4 w 10"/>
                  <a:gd name="T5" fmla="*/ 8 h 8"/>
                  <a:gd name="T6" fmla="*/ 0 w 10"/>
                  <a:gd name="T7" fmla="*/ 0 h 8"/>
                  <a:gd name="T8" fmla="*/ 0 w 10"/>
                  <a:gd name="T9" fmla="*/ 0 h 8"/>
                </a:gdLst>
                <a:ahLst/>
                <a:cxnLst>
                  <a:cxn ang="0">
                    <a:pos x="T0" y="T1"/>
                  </a:cxn>
                  <a:cxn ang="0">
                    <a:pos x="T2" y="T3"/>
                  </a:cxn>
                  <a:cxn ang="0">
                    <a:pos x="T4" y="T5"/>
                  </a:cxn>
                  <a:cxn ang="0">
                    <a:pos x="T6" y="T7"/>
                  </a:cxn>
                  <a:cxn ang="0">
                    <a:pos x="T8" y="T9"/>
                  </a:cxn>
                </a:cxnLst>
                <a:rect l="0" t="0" r="r" b="b"/>
                <a:pathLst>
                  <a:path w="10" h="8">
                    <a:moveTo>
                      <a:pt x="0" y="0"/>
                    </a:moveTo>
                    <a:lnTo>
                      <a:pt x="10" y="0"/>
                    </a:lnTo>
                    <a:lnTo>
                      <a:pt x="4" y="8"/>
                    </a:lnTo>
                    <a:lnTo>
                      <a:pt x="0" y="0"/>
                    </a:lnTo>
                    <a:lnTo>
                      <a:pt x="0"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4" name="Freeform 269">
                <a:extLst>
                  <a:ext uri="{FF2B5EF4-FFF2-40B4-BE49-F238E27FC236}">
                    <a16:creationId xmlns:a16="http://schemas.microsoft.com/office/drawing/2014/main" id="{FD2F27A0-4D3A-45FA-B52D-3C01919188AB}"/>
                  </a:ext>
                </a:extLst>
              </p:cNvPr>
              <p:cNvSpPr>
                <a:spLocks noEditPoints="1"/>
              </p:cNvSpPr>
              <p:nvPr/>
            </p:nvSpPr>
            <p:spPr bwMode="auto">
              <a:xfrm>
                <a:off x="15341" y="5565"/>
                <a:ext cx="402" cy="374"/>
              </a:xfrm>
              <a:custGeom>
                <a:avLst/>
                <a:gdLst>
                  <a:gd name="T0" fmla="*/ 351 w 402"/>
                  <a:gd name="T1" fmla="*/ 53 h 374"/>
                  <a:gd name="T2" fmla="*/ 402 w 402"/>
                  <a:gd name="T3" fmla="*/ 6 h 374"/>
                  <a:gd name="T4" fmla="*/ 396 w 402"/>
                  <a:gd name="T5" fmla="*/ 0 h 374"/>
                  <a:gd name="T6" fmla="*/ 345 w 402"/>
                  <a:gd name="T7" fmla="*/ 47 h 374"/>
                  <a:gd name="T8" fmla="*/ 351 w 402"/>
                  <a:gd name="T9" fmla="*/ 53 h 374"/>
                  <a:gd name="T10" fmla="*/ 351 w 402"/>
                  <a:gd name="T11" fmla="*/ 53 h 374"/>
                  <a:gd name="T12" fmla="*/ 6 w 402"/>
                  <a:gd name="T13" fmla="*/ 374 h 374"/>
                  <a:gd name="T14" fmla="*/ 204 w 402"/>
                  <a:gd name="T15" fmla="*/ 190 h 374"/>
                  <a:gd name="T16" fmla="*/ 198 w 402"/>
                  <a:gd name="T17" fmla="*/ 184 h 374"/>
                  <a:gd name="T18" fmla="*/ 0 w 402"/>
                  <a:gd name="T19" fmla="*/ 368 h 374"/>
                  <a:gd name="T20" fmla="*/ 6 w 402"/>
                  <a:gd name="T21" fmla="*/ 374 h 374"/>
                  <a:gd name="T22" fmla="*/ 6 w 402"/>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2" h="374">
                    <a:moveTo>
                      <a:pt x="351" y="53"/>
                    </a:moveTo>
                    <a:lnTo>
                      <a:pt x="402" y="6"/>
                    </a:lnTo>
                    <a:lnTo>
                      <a:pt x="396" y="0"/>
                    </a:lnTo>
                    <a:lnTo>
                      <a:pt x="345" y="47"/>
                    </a:lnTo>
                    <a:lnTo>
                      <a:pt x="351" y="53"/>
                    </a:lnTo>
                    <a:lnTo>
                      <a:pt x="351" y="53"/>
                    </a:lnTo>
                    <a:close/>
                    <a:moveTo>
                      <a:pt x="6" y="374"/>
                    </a:moveTo>
                    <a:lnTo>
                      <a:pt x="204" y="190"/>
                    </a:lnTo>
                    <a:lnTo>
                      <a:pt x="198" y="184"/>
                    </a:lnTo>
                    <a:lnTo>
                      <a:pt x="0" y="368"/>
                    </a:lnTo>
                    <a:lnTo>
                      <a:pt x="6" y="374"/>
                    </a:lnTo>
                    <a:lnTo>
                      <a:pt x="6" y="374"/>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5" name="Freeform 270">
                <a:extLst>
                  <a:ext uri="{FF2B5EF4-FFF2-40B4-BE49-F238E27FC236}">
                    <a16:creationId xmlns:a16="http://schemas.microsoft.com/office/drawing/2014/main" id="{196D7D51-B7F2-49B5-8D32-6B715034242E}"/>
                  </a:ext>
                </a:extLst>
              </p:cNvPr>
              <p:cNvSpPr>
                <a:spLocks/>
              </p:cNvSpPr>
              <p:nvPr/>
            </p:nvSpPr>
            <p:spPr bwMode="auto">
              <a:xfrm>
                <a:off x="14666" y="5137"/>
                <a:ext cx="84" cy="107"/>
              </a:xfrm>
              <a:custGeom>
                <a:avLst/>
                <a:gdLst>
                  <a:gd name="T0" fmla="*/ 84 w 84"/>
                  <a:gd name="T1" fmla="*/ 52 h 107"/>
                  <a:gd name="T2" fmla="*/ 46 w 84"/>
                  <a:gd name="T3" fmla="*/ 52 h 107"/>
                  <a:gd name="T4" fmla="*/ 46 w 84"/>
                  <a:gd name="T5" fmla="*/ 64 h 107"/>
                  <a:gd name="T6" fmla="*/ 72 w 84"/>
                  <a:gd name="T7" fmla="*/ 64 h 107"/>
                  <a:gd name="T8" fmla="*/ 72 w 84"/>
                  <a:gd name="T9" fmla="*/ 91 h 107"/>
                  <a:gd name="T10" fmla="*/ 60 w 84"/>
                  <a:gd name="T11" fmla="*/ 95 h 107"/>
                  <a:gd name="T12" fmla="*/ 48 w 84"/>
                  <a:gd name="T13" fmla="*/ 95 h 107"/>
                  <a:gd name="T14" fmla="*/ 32 w 84"/>
                  <a:gd name="T15" fmla="*/ 93 h 107"/>
                  <a:gd name="T16" fmla="*/ 22 w 84"/>
                  <a:gd name="T17" fmla="*/ 85 h 107"/>
                  <a:gd name="T18" fmla="*/ 18 w 84"/>
                  <a:gd name="T19" fmla="*/ 79 h 107"/>
                  <a:gd name="T20" fmla="*/ 12 w 84"/>
                  <a:gd name="T21" fmla="*/ 62 h 107"/>
                  <a:gd name="T22" fmla="*/ 12 w 84"/>
                  <a:gd name="T23" fmla="*/ 52 h 107"/>
                  <a:gd name="T24" fmla="*/ 14 w 84"/>
                  <a:gd name="T25" fmla="*/ 36 h 107"/>
                  <a:gd name="T26" fmla="*/ 22 w 84"/>
                  <a:gd name="T27" fmla="*/ 22 h 107"/>
                  <a:gd name="T28" fmla="*/ 26 w 84"/>
                  <a:gd name="T29" fmla="*/ 16 h 107"/>
                  <a:gd name="T30" fmla="*/ 38 w 84"/>
                  <a:gd name="T31" fmla="*/ 10 h 107"/>
                  <a:gd name="T32" fmla="*/ 48 w 84"/>
                  <a:gd name="T33" fmla="*/ 10 h 107"/>
                  <a:gd name="T34" fmla="*/ 66 w 84"/>
                  <a:gd name="T35" fmla="*/ 14 h 107"/>
                  <a:gd name="T36" fmla="*/ 84 w 84"/>
                  <a:gd name="T37" fmla="*/ 24 h 107"/>
                  <a:gd name="T38" fmla="*/ 84 w 84"/>
                  <a:gd name="T39" fmla="*/ 10 h 107"/>
                  <a:gd name="T40" fmla="*/ 66 w 84"/>
                  <a:gd name="T41" fmla="*/ 2 h 107"/>
                  <a:gd name="T42" fmla="*/ 50 w 84"/>
                  <a:gd name="T43" fmla="*/ 0 h 107"/>
                  <a:gd name="T44" fmla="*/ 38 w 84"/>
                  <a:gd name="T45" fmla="*/ 0 h 107"/>
                  <a:gd name="T46" fmla="*/ 20 w 84"/>
                  <a:gd name="T47" fmla="*/ 8 h 107"/>
                  <a:gd name="T48" fmla="*/ 12 w 84"/>
                  <a:gd name="T49" fmla="*/ 14 h 107"/>
                  <a:gd name="T50" fmla="*/ 2 w 84"/>
                  <a:gd name="T51" fmla="*/ 30 h 107"/>
                  <a:gd name="T52" fmla="*/ 0 w 84"/>
                  <a:gd name="T53" fmla="*/ 52 h 107"/>
                  <a:gd name="T54" fmla="*/ 0 w 84"/>
                  <a:gd name="T55" fmla="*/ 64 h 107"/>
                  <a:gd name="T56" fmla="*/ 6 w 84"/>
                  <a:gd name="T57" fmla="*/ 85 h 107"/>
                  <a:gd name="T58" fmla="*/ 12 w 84"/>
                  <a:gd name="T59" fmla="*/ 93 h 107"/>
                  <a:gd name="T60" fmla="*/ 28 w 84"/>
                  <a:gd name="T61" fmla="*/ 103 h 107"/>
                  <a:gd name="T62" fmla="*/ 50 w 84"/>
                  <a:gd name="T63" fmla="*/ 107 h 107"/>
                  <a:gd name="T64" fmla="*/ 64 w 84"/>
                  <a:gd name="T65" fmla="*/ 105 h 107"/>
                  <a:gd name="T66" fmla="*/ 84 w 84"/>
                  <a:gd name="T67" fmla="*/ 97 h 107"/>
                  <a:gd name="T68" fmla="*/ 84 w 84"/>
                  <a:gd name="T69" fmla="*/ 5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107">
                    <a:moveTo>
                      <a:pt x="84" y="52"/>
                    </a:moveTo>
                    <a:lnTo>
                      <a:pt x="84" y="52"/>
                    </a:lnTo>
                    <a:lnTo>
                      <a:pt x="46" y="52"/>
                    </a:lnTo>
                    <a:lnTo>
                      <a:pt x="46" y="52"/>
                    </a:lnTo>
                    <a:lnTo>
                      <a:pt x="46" y="64"/>
                    </a:lnTo>
                    <a:lnTo>
                      <a:pt x="46" y="64"/>
                    </a:lnTo>
                    <a:lnTo>
                      <a:pt x="72" y="64"/>
                    </a:lnTo>
                    <a:lnTo>
                      <a:pt x="72" y="64"/>
                    </a:lnTo>
                    <a:lnTo>
                      <a:pt x="72" y="91"/>
                    </a:lnTo>
                    <a:lnTo>
                      <a:pt x="72" y="91"/>
                    </a:lnTo>
                    <a:lnTo>
                      <a:pt x="66" y="93"/>
                    </a:lnTo>
                    <a:lnTo>
                      <a:pt x="60" y="95"/>
                    </a:lnTo>
                    <a:lnTo>
                      <a:pt x="48" y="95"/>
                    </a:lnTo>
                    <a:lnTo>
                      <a:pt x="48" y="95"/>
                    </a:lnTo>
                    <a:lnTo>
                      <a:pt x="40" y="95"/>
                    </a:lnTo>
                    <a:lnTo>
                      <a:pt x="32" y="93"/>
                    </a:lnTo>
                    <a:lnTo>
                      <a:pt x="26" y="89"/>
                    </a:lnTo>
                    <a:lnTo>
                      <a:pt x="22" y="85"/>
                    </a:lnTo>
                    <a:lnTo>
                      <a:pt x="22" y="85"/>
                    </a:lnTo>
                    <a:lnTo>
                      <a:pt x="18" y="79"/>
                    </a:lnTo>
                    <a:lnTo>
                      <a:pt x="14" y="70"/>
                    </a:lnTo>
                    <a:lnTo>
                      <a:pt x="12" y="62"/>
                    </a:lnTo>
                    <a:lnTo>
                      <a:pt x="12" y="52"/>
                    </a:lnTo>
                    <a:lnTo>
                      <a:pt x="12" y="52"/>
                    </a:lnTo>
                    <a:lnTo>
                      <a:pt x="12" y="44"/>
                    </a:lnTo>
                    <a:lnTo>
                      <a:pt x="14" y="36"/>
                    </a:lnTo>
                    <a:lnTo>
                      <a:pt x="18" y="28"/>
                    </a:lnTo>
                    <a:lnTo>
                      <a:pt x="22" y="22"/>
                    </a:lnTo>
                    <a:lnTo>
                      <a:pt x="22" y="22"/>
                    </a:lnTo>
                    <a:lnTo>
                      <a:pt x="26" y="16"/>
                    </a:lnTo>
                    <a:lnTo>
                      <a:pt x="32" y="12"/>
                    </a:lnTo>
                    <a:lnTo>
                      <a:pt x="38" y="10"/>
                    </a:lnTo>
                    <a:lnTo>
                      <a:pt x="48" y="10"/>
                    </a:lnTo>
                    <a:lnTo>
                      <a:pt x="48" y="10"/>
                    </a:lnTo>
                    <a:lnTo>
                      <a:pt x="56" y="10"/>
                    </a:lnTo>
                    <a:lnTo>
                      <a:pt x="66" y="14"/>
                    </a:lnTo>
                    <a:lnTo>
                      <a:pt x="84" y="24"/>
                    </a:lnTo>
                    <a:lnTo>
                      <a:pt x="84" y="24"/>
                    </a:lnTo>
                    <a:lnTo>
                      <a:pt x="84" y="24"/>
                    </a:lnTo>
                    <a:lnTo>
                      <a:pt x="84" y="10"/>
                    </a:lnTo>
                    <a:lnTo>
                      <a:pt x="84" y="10"/>
                    </a:lnTo>
                    <a:lnTo>
                      <a:pt x="66" y="2"/>
                    </a:lnTo>
                    <a:lnTo>
                      <a:pt x="58" y="0"/>
                    </a:lnTo>
                    <a:lnTo>
                      <a:pt x="50" y="0"/>
                    </a:lnTo>
                    <a:lnTo>
                      <a:pt x="50" y="0"/>
                    </a:lnTo>
                    <a:lnTo>
                      <a:pt x="38" y="0"/>
                    </a:lnTo>
                    <a:lnTo>
                      <a:pt x="28" y="4"/>
                    </a:lnTo>
                    <a:lnTo>
                      <a:pt x="20" y="8"/>
                    </a:lnTo>
                    <a:lnTo>
                      <a:pt x="12" y="14"/>
                    </a:lnTo>
                    <a:lnTo>
                      <a:pt x="12" y="14"/>
                    </a:lnTo>
                    <a:lnTo>
                      <a:pt x="6" y="22"/>
                    </a:lnTo>
                    <a:lnTo>
                      <a:pt x="2" y="30"/>
                    </a:lnTo>
                    <a:lnTo>
                      <a:pt x="0" y="40"/>
                    </a:lnTo>
                    <a:lnTo>
                      <a:pt x="0" y="52"/>
                    </a:lnTo>
                    <a:lnTo>
                      <a:pt x="0" y="52"/>
                    </a:lnTo>
                    <a:lnTo>
                      <a:pt x="0" y="64"/>
                    </a:lnTo>
                    <a:lnTo>
                      <a:pt x="2" y="74"/>
                    </a:lnTo>
                    <a:lnTo>
                      <a:pt x="6" y="85"/>
                    </a:lnTo>
                    <a:lnTo>
                      <a:pt x="12" y="93"/>
                    </a:lnTo>
                    <a:lnTo>
                      <a:pt x="12" y="93"/>
                    </a:lnTo>
                    <a:lnTo>
                      <a:pt x="20" y="99"/>
                    </a:lnTo>
                    <a:lnTo>
                      <a:pt x="28" y="103"/>
                    </a:lnTo>
                    <a:lnTo>
                      <a:pt x="38" y="105"/>
                    </a:lnTo>
                    <a:lnTo>
                      <a:pt x="50" y="107"/>
                    </a:lnTo>
                    <a:lnTo>
                      <a:pt x="50" y="107"/>
                    </a:lnTo>
                    <a:lnTo>
                      <a:pt x="64" y="105"/>
                    </a:lnTo>
                    <a:lnTo>
                      <a:pt x="84" y="97"/>
                    </a:lnTo>
                    <a:lnTo>
                      <a:pt x="84" y="97"/>
                    </a:lnTo>
                    <a:lnTo>
                      <a:pt x="84" y="52"/>
                    </a:lnTo>
                    <a:lnTo>
                      <a:pt x="84" y="5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6" name="Freeform 271">
                <a:extLst>
                  <a:ext uri="{FF2B5EF4-FFF2-40B4-BE49-F238E27FC236}">
                    <a16:creationId xmlns:a16="http://schemas.microsoft.com/office/drawing/2014/main" id="{1A5B1154-D38C-47C6-A653-8AAD6783CAFC}"/>
                  </a:ext>
                </a:extLst>
              </p:cNvPr>
              <p:cNvSpPr>
                <a:spLocks noEditPoints="1"/>
              </p:cNvSpPr>
              <p:nvPr/>
            </p:nvSpPr>
            <p:spPr bwMode="auto">
              <a:xfrm>
                <a:off x="14761" y="5163"/>
                <a:ext cx="68" cy="81"/>
              </a:xfrm>
              <a:custGeom>
                <a:avLst/>
                <a:gdLst>
                  <a:gd name="T0" fmla="*/ 20 w 68"/>
                  <a:gd name="T1" fmla="*/ 14 h 81"/>
                  <a:gd name="T2" fmla="*/ 36 w 68"/>
                  <a:gd name="T3" fmla="*/ 8 h 81"/>
                  <a:gd name="T4" fmla="*/ 44 w 68"/>
                  <a:gd name="T5" fmla="*/ 10 h 81"/>
                  <a:gd name="T6" fmla="*/ 54 w 68"/>
                  <a:gd name="T7" fmla="*/ 22 h 81"/>
                  <a:gd name="T8" fmla="*/ 56 w 68"/>
                  <a:gd name="T9" fmla="*/ 32 h 81"/>
                  <a:gd name="T10" fmla="*/ 12 w 68"/>
                  <a:gd name="T11" fmla="*/ 32 h 81"/>
                  <a:gd name="T12" fmla="*/ 20 w 68"/>
                  <a:gd name="T13" fmla="*/ 14 h 81"/>
                  <a:gd name="T14" fmla="*/ 66 w 68"/>
                  <a:gd name="T15" fmla="*/ 73 h 81"/>
                  <a:gd name="T16" fmla="*/ 66 w 68"/>
                  <a:gd name="T17" fmla="*/ 61 h 81"/>
                  <a:gd name="T18" fmla="*/ 66 w 68"/>
                  <a:gd name="T19" fmla="*/ 61 h 81"/>
                  <a:gd name="T20" fmla="*/ 52 w 68"/>
                  <a:gd name="T21" fmla="*/ 67 h 81"/>
                  <a:gd name="T22" fmla="*/ 40 w 68"/>
                  <a:gd name="T23" fmla="*/ 69 h 81"/>
                  <a:gd name="T24" fmla="*/ 20 w 68"/>
                  <a:gd name="T25" fmla="*/ 63 h 81"/>
                  <a:gd name="T26" fmla="*/ 14 w 68"/>
                  <a:gd name="T27" fmla="*/ 53 h 81"/>
                  <a:gd name="T28" fmla="*/ 12 w 68"/>
                  <a:gd name="T29" fmla="*/ 40 h 81"/>
                  <a:gd name="T30" fmla="*/ 68 w 68"/>
                  <a:gd name="T31" fmla="*/ 40 h 81"/>
                  <a:gd name="T32" fmla="*/ 68 w 68"/>
                  <a:gd name="T33" fmla="*/ 34 h 81"/>
                  <a:gd name="T34" fmla="*/ 66 w 68"/>
                  <a:gd name="T35" fmla="*/ 18 h 81"/>
                  <a:gd name="T36" fmla="*/ 60 w 68"/>
                  <a:gd name="T37" fmla="*/ 8 h 81"/>
                  <a:gd name="T38" fmla="*/ 54 w 68"/>
                  <a:gd name="T39" fmla="*/ 4 h 81"/>
                  <a:gd name="T40" fmla="*/ 36 w 68"/>
                  <a:gd name="T41" fmla="*/ 0 h 81"/>
                  <a:gd name="T42" fmla="*/ 28 w 68"/>
                  <a:gd name="T43" fmla="*/ 0 h 81"/>
                  <a:gd name="T44" fmla="*/ 16 w 68"/>
                  <a:gd name="T45" fmla="*/ 4 h 81"/>
                  <a:gd name="T46" fmla="*/ 10 w 68"/>
                  <a:gd name="T47" fmla="*/ 10 h 81"/>
                  <a:gd name="T48" fmla="*/ 2 w 68"/>
                  <a:gd name="T49" fmla="*/ 24 h 81"/>
                  <a:gd name="T50" fmla="*/ 0 w 68"/>
                  <a:gd name="T51" fmla="*/ 40 h 81"/>
                  <a:gd name="T52" fmla="*/ 0 w 68"/>
                  <a:gd name="T53" fmla="*/ 48 h 81"/>
                  <a:gd name="T54" fmla="*/ 6 w 68"/>
                  <a:gd name="T55" fmla="*/ 63 h 81"/>
                  <a:gd name="T56" fmla="*/ 12 w 68"/>
                  <a:gd name="T57" fmla="*/ 69 h 81"/>
                  <a:gd name="T58" fmla="*/ 22 w 68"/>
                  <a:gd name="T59" fmla="*/ 77 h 81"/>
                  <a:gd name="T60" fmla="*/ 40 w 68"/>
                  <a:gd name="T61" fmla="*/ 81 h 81"/>
                  <a:gd name="T62" fmla="*/ 52 w 68"/>
                  <a:gd name="T63" fmla="*/ 79 h 81"/>
                  <a:gd name="T64" fmla="*/ 66 w 68"/>
                  <a:gd name="T65"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 h="81">
                    <a:moveTo>
                      <a:pt x="20" y="14"/>
                    </a:moveTo>
                    <a:lnTo>
                      <a:pt x="20" y="14"/>
                    </a:lnTo>
                    <a:lnTo>
                      <a:pt x="26" y="10"/>
                    </a:lnTo>
                    <a:lnTo>
                      <a:pt x="36" y="8"/>
                    </a:lnTo>
                    <a:lnTo>
                      <a:pt x="36" y="8"/>
                    </a:lnTo>
                    <a:lnTo>
                      <a:pt x="44" y="10"/>
                    </a:lnTo>
                    <a:lnTo>
                      <a:pt x="50" y="14"/>
                    </a:lnTo>
                    <a:lnTo>
                      <a:pt x="54" y="22"/>
                    </a:lnTo>
                    <a:lnTo>
                      <a:pt x="56" y="32"/>
                    </a:lnTo>
                    <a:lnTo>
                      <a:pt x="56" y="32"/>
                    </a:lnTo>
                    <a:lnTo>
                      <a:pt x="12" y="32"/>
                    </a:lnTo>
                    <a:lnTo>
                      <a:pt x="12" y="32"/>
                    </a:lnTo>
                    <a:lnTo>
                      <a:pt x="14" y="22"/>
                    </a:lnTo>
                    <a:lnTo>
                      <a:pt x="20" y="14"/>
                    </a:lnTo>
                    <a:lnTo>
                      <a:pt x="20" y="14"/>
                    </a:lnTo>
                    <a:close/>
                    <a:moveTo>
                      <a:pt x="66" y="73"/>
                    </a:moveTo>
                    <a:lnTo>
                      <a:pt x="66" y="73"/>
                    </a:lnTo>
                    <a:lnTo>
                      <a:pt x="66" y="61"/>
                    </a:lnTo>
                    <a:lnTo>
                      <a:pt x="66" y="61"/>
                    </a:lnTo>
                    <a:lnTo>
                      <a:pt x="66" y="61"/>
                    </a:lnTo>
                    <a:lnTo>
                      <a:pt x="60" y="65"/>
                    </a:lnTo>
                    <a:lnTo>
                      <a:pt x="52" y="67"/>
                    </a:lnTo>
                    <a:lnTo>
                      <a:pt x="40" y="69"/>
                    </a:lnTo>
                    <a:lnTo>
                      <a:pt x="40" y="69"/>
                    </a:lnTo>
                    <a:lnTo>
                      <a:pt x="28" y="67"/>
                    </a:lnTo>
                    <a:lnTo>
                      <a:pt x="20" y="63"/>
                    </a:lnTo>
                    <a:lnTo>
                      <a:pt x="20" y="63"/>
                    </a:lnTo>
                    <a:lnTo>
                      <a:pt x="14" y="53"/>
                    </a:lnTo>
                    <a:lnTo>
                      <a:pt x="12" y="46"/>
                    </a:lnTo>
                    <a:lnTo>
                      <a:pt x="12" y="40"/>
                    </a:lnTo>
                    <a:lnTo>
                      <a:pt x="12" y="40"/>
                    </a:lnTo>
                    <a:lnTo>
                      <a:pt x="68" y="40"/>
                    </a:lnTo>
                    <a:lnTo>
                      <a:pt x="68" y="40"/>
                    </a:lnTo>
                    <a:lnTo>
                      <a:pt x="68" y="34"/>
                    </a:lnTo>
                    <a:lnTo>
                      <a:pt x="68" y="34"/>
                    </a:lnTo>
                    <a:lnTo>
                      <a:pt x="66" y="18"/>
                    </a:lnTo>
                    <a:lnTo>
                      <a:pt x="64" y="12"/>
                    </a:lnTo>
                    <a:lnTo>
                      <a:pt x="60" y="8"/>
                    </a:lnTo>
                    <a:lnTo>
                      <a:pt x="60" y="8"/>
                    </a:lnTo>
                    <a:lnTo>
                      <a:pt x="54" y="4"/>
                    </a:lnTo>
                    <a:lnTo>
                      <a:pt x="48" y="2"/>
                    </a:lnTo>
                    <a:lnTo>
                      <a:pt x="36" y="0"/>
                    </a:lnTo>
                    <a:lnTo>
                      <a:pt x="36" y="0"/>
                    </a:lnTo>
                    <a:lnTo>
                      <a:pt x="28" y="0"/>
                    </a:lnTo>
                    <a:lnTo>
                      <a:pt x="22" y="2"/>
                    </a:lnTo>
                    <a:lnTo>
                      <a:pt x="16" y="4"/>
                    </a:lnTo>
                    <a:lnTo>
                      <a:pt x="10" y="10"/>
                    </a:lnTo>
                    <a:lnTo>
                      <a:pt x="10" y="10"/>
                    </a:lnTo>
                    <a:lnTo>
                      <a:pt x="6" y="16"/>
                    </a:lnTo>
                    <a:lnTo>
                      <a:pt x="2" y="24"/>
                    </a:lnTo>
                    <a:lnTo>
                      <a:pt x="0" y="32"/>
                    </a:lnTo>
                    <a:lnTo>
                      <a:pt x="0" y="40"/>
                    </a:lnTo>
                    <a:lnTo>
                      <a:pt x="0" y="40"/>
                    </a:lnTo>
                    <a:lnTo>
                      <a:pt x="0" y="48"/>
                    </a:lnTo>
                    <a:lnTo>
                      <a:pt x="2" y="57"/>
                    </a:lnTo>
                    <a:lnTo>
                      <a:pt x="6" y="63"/>
                    </a:lnTo>
                    <a:lnTo>
                      <a:pt x="12" y="69"/>
                    </a:lnTo>
                    <a:lnTo>
                      <a:pt x="12" y="69"/>
                    </a:lnTo>
                    <a:lnTo>
                      <a:pt x="16" y="75"/>
                    </a:lnTo>
                    <a:lnTo>
                      <a:pt x="22" y="77"/>
                    </a:lnTo>
                    <a:lnTo>
                      <a:pt x="30" y="81"/>
                    </a:lnTo>
                    <a:lnTo>
                      <a:pt x="40" y="81"/>
                    </a:lnTo>
                    <a:lnTo>
                      <a:pt x="40" y="81"/>
                    </a:lnTo>
                    <a:lnTo>
                      <a:pt x="52" y="79"/>
                    </a:lnTo>
                    <a:lnTo>
                      <a:pt x="66" y="73"/>
                    </a:lnTo>
                    <a:lnTo>
                      <a:pt x="66" y="73"/>
                    </a:lnTo>
                    <a:lnTo>
                      <a:pt x="66" y="73"/>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7" name="Freeform 272">
                <a:extLst>
                  <a:ext uri="{FF2B5EF4-FFF2-40B4-BE49-F238E27FC236}">
                    <a16:creationId xmlns:a16="http://schemas.microsoft.com/office/drawing/2014/main" id="{CA8C5A9B-219E-4BA6-92F1-756AA3F903EF}"/>
                  </a:ext>
                </a:extLst>
              </p:cNvPr>
              <p:cNvSpPr>
                <a:spLocks/>
              </p:cNvSpPr>
              <p:nvPr/>
            </p:nvSpPr>
            <p:spPr bwMode="auto">
              <a:xfrm>
                <a:off x="14845" y="5135"/>
                <a:ext cx="87" cy="111"/>
              </a:xfrm>
              <a:custGeom>
                <a:avLst/>
                <a:gdLst>
                  <a:gd name="T0" fmla="*/ 79 w 87"/>
                  <a:gd name="T1" fmla="*/ 42 h 111"/>
                  <a:gd name="T2" fmla="*/ 79 w 87"/>
                  <a:gd name="T3" fmla="*/ 42 h 111"/>
                  <a:gd name="T4" fmla="*/ 67 w 87"/>
                  <a:gd name="T5" fmla="*/ 58 h 111"/>
                  <a:gd name="T6" fmla="*/ 51 w 87"/>
                  <a:gd name="T7" fmla="*/ 74 h 111"/>
                  <a:gd name="T8" fmla="*/ 51 w 87"/>
                  <a:gd name="T9" fmla="*/ 74 h 111"/>
                  <a:gd name="T10" fmla="*/ 41 w 87"/>
                  <a:gd name="T11" fmla="*/ 83 h 111"/>
                  <a:gd name="T12" fmla="*/ 31 w 87"/>
                  <a:gd name="T13" fmla="*/ 89 h 111"/>
                  <a:gd name="T14" fmla="*/ 23 w 87"/>
                  <a:gd name="T15" fmla="*/ 95 h 111"/>
                  <a:gd name="T16" fmla="*/ 13 w 87"/>
                  <a:gd name="T17" fmla="*/ 99 h 111"/>
                  <a:gd name="T18" fmla="*/ 13 w 87"/>
                  <a:gd name="T19" fmla="*/ 99 h 111"/>
                  <a:gd name="T20" fmla="*/ 13 w 87"/>
                  <a:gd name="T21" fmla="*/ 0 h 111"/>
                  <a:gd name="T22" fmla="*/ 13 w 87"/>
                  <a:gd name="T23" fmla="*/ 0 h 111"/>
                  <a:gd name="T24" fmla="*/ 0 w 87"/>
                  <a:gd name="T25" fmla="*/ 0 h 111"/>
                  <a:gd name="T26" fmla="*/ 0 w 87"/>
                  <a:gd name="T27" fmla="*/ 0 h 111"/>
                  <a:gd name="T28" fmla="*/ 0 w 87"/>
                  <a:gd name="T29" fmla="*/ 105 h 111"/>
                  <a:gd name="T30" fmla="*/ 0 w 87"/>
                  <a:gd name="T31" fmla="*/ 105 h 111"/>
                  <a:gd name="T32" fmla="*/ 8 w 87"/>
                  <a:gd name="T33" fmla="*/ 111 h 111"/>
                  <a:gd name="T34" fmla="*/ 8 w 87"/>
                  <a:gd name="T35" fmla="*/ 111 h 111"/>
                  <a:gd name="T36" fmla="*/ 21 w 87"/>
                  <a:gd name="T37" fmla="*/ 107 h 111"/>
                  <a:gd name="T38" fmla="*/ 31 w 87"/>
                  <a:gd name="T39" fmla="*/ 101 h 111"/>
                  <a:gd name="T40" fmla="*/ 43 w 87"/>
                  <a:gd name="T41" fmla="*/ 95 h 111"/>
                  <a:gd name="T42" fmla="*/ 55 w 87"/>
                  <a:gd name="T43" fmla="*/ 85 h 111"/>
                  <a:gd name="T44" fmla="*/ 55 w 87"/>
                  <a:gd name="T45" fmla="*/ 85 h 111"/>
                  <a:gd name="T46" fmla="*/ 73 w 87"/>
                  <a:gd name="T47" fmla="*/ 66 h 111"/>
                  <a:gd name="T48" fmla="*/ 81 w 87"/>
                  <a:gd name="T49" fmla="*/ 56 h 111"/>
                  <a:gd name="T50" fmla="*/ 87 w 87"/>
                  <a:gd name="T51" fmla="*/ 48 h 111"/>
                  <a:gd name="T52" fmla="*/ 87 w 87"/>
                  <a:gd name="T53" fmla="*/ 48 h 111"/>
                  <a:gd name="T54" fmla="*/ 79 w 87"/>
                  <a:gd name="T55" fmla="*/ 42 h 111"/>
                  <a:gd name="T56" fmla="*/ 79 w 87"/>
                  <a:gd name="T57" fmla="*/ 4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111">
                    <a:moveTo>
                      <a:pt x="79" y="42"/>
                    </a:moveTo>
                    <a:lnTo>
                      <a:pt x="79" y="42"/>
                    </a:lnTo>
                    <a:lnTo>
                      <a:pt x="67" y="58"/>
                    </a:lnTo>
                    <a:lnTo>
                      <a:pt x="51" y="74"/>
                    </a:lnTo>
                    <a:lnTo>
                      <a:pt x="51" y="74"/>
                    </a:lnTo>
                    <a:lnTo>
                      <a:pt x="41" y="83"/>
                    </a:lnTo>
                    <a:lnTo>
                      <a:pt x="31" y="89"/>
                    </a:lnTo>
                    <a:lnTo>
                      <a:pt x="23" y="95"/>
                    </a:lnTo>
                    <a:lnTo>
                      <a:pt x="13" y="99"/>
                    </a:lnTo>
                    <a:lnTo>
                      <a:pt x="13" y="99"/>
                    </a:lnTo>
                    <a:lnTo>
                      <a:pt x="13" y="0"/>
                    </a:lnTo>
                    <a:lnTo>
                      <a:pt x="13" y="0"/>
                    </a:lnTo>
                    <a:lnTo>
                      <a:pt x="0" y="0"/>
                    </a:lnTo>
                    <a:lnTo>
                      <a:pt x="0" y="0"/>
                    </a:lnTo>
                    <a:lnTo>
                      <a:pt x="0" y="105"/>
                    </a:lnTo>
                    <a:lnTo>
                      <a:pt x="0" y="105"/>
                    </a:lnTo>
                    <a:lnTo>
                      <a:pt x="8" y="111"/>
                    </a:lnTo>
                    <a:lnTo>
                      <a:pt x="8" y="111"/>
                    </a:lnTo>
                    <a:lnTo>
                      <a:pt x="21" y="107"/>
                    </a:lnTo>
                    <a:lnTo>
                      <a:pt x="31" y="101"/>
                    </a:lnTo>
                    <a:lnTo>
                      <a:pt x="43" y="95"/>
                    </a:lnTo>
                    <a:lnTo>
                      <a:pt x="55" y="85"/>
                    </a:lnTo>
                    <a:lnTo>
                      <a:pt x="55" y="85"/>
                    </a:lnTo>
                    <a:lnTo>
                      <a:pt x="73" y="66"/>
                    </a:lnTo>
                    <a:lnTo>
                      <a:pt x="81" y="56"/>
                    </a:lnTo>
                    <a:lnTo>
                      <a:pt x="87" y="48"/>
                    </a:lnTo>
                    <a:lnTo>
                      <a:pt x="87" y="48"/>
                    </a:lnTo>
                    <a:lnTo>
                      <a:pt x="79" y="42"/>
                    </a:lnTo>
                    <a:lnTo>
                      <a:pt x="79" y="4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8" name="Freeform 273">
                <a:extLst>
                  <a:ext uri="{FF2B5EF4-FFF2-40B4-BE49-F238E27FC236}">
                    <a16:creationId xmlns:a16="http://schemas.microsoft.com/office/drawing/2014/main" id="{516C08BA-D890-4095-BC5B-B209534CF7DA}"/>
                  </a:ext>
                </a:extLst>
              </p:cNvPr>
              <p:cNvSpPr>
                <a:spLocks noEditPoints="1"/>
              </p:cNvSpPr>
              <p:nvPr/>
            </p:nvSpPr>
            <p:spPr bwMode="auto">
              <a:xfrm>
                <a:off x="14940" y="5137"/>
                <a:ext cx="91" cy="109"/>
              </a:xfrm>
              <a:custGeom>
                <a:avLst/>
                <a:gdLst>
                  <a:gd name="T0" fmla="*/ 8 w 91"/>
                  <a:gd name="T1" fmla="*/ 0 h 109"/>
                  <a:gd name="T2" fmla="*/ 8 w 91"/>
                  <a:gd name="T3" fmla="*/ 0 h 109"/>
                  <a:gd name="T4" fmla="*/ 2 w 91"/>
                  <a:gd name="T5" fmla="*/ 10 h 109"/>
                  <a:gd name="T6" fmla="*/ 2 w 91"/>
                  <a:gd name="T7" fmla="*/ 10 h 109"/>
                  <a:gd name="T8" fmla="*/ 21 w 91"/>
                  <a:gd name="T9" fmla="*/ 20 h 109"/>
                  <a:gd name="T10" fmla="*/ 41 w 91"/>
                  <a:gd name="T11" fmla="*/ 34 h 109"/>
                  <a:gd name="T12" fmla="*/ 41 w 91"/>
                  <a:gd name="T13" fmla="*/ 34 h 109"/>
                  <a:gd name="T14" fmla="*/ 49 w 91"/>
                  <a:gd name="T15" fmla="*/ 26 h 109"/>
                  <a:gd name="T16" fmla="*/ 49 w 91"/>
                  <a:gd name="T17" fmla="*/ 26 h 109"/>
                  <a:gd name="T18" fmla="*/ 29 w 91"/>
                  <a:gd name="T19" fmla="*/ 12 h 109"/>
                  <a:gd name="T20" fmla="*/ 8 w 91"/>
                  <a:gd name="T21" fmla="*/ 0 h 109"/>
                  <a:gd name="T22" fmla="*/ 8 w 91"/>
                  <a:gd name="T23" fmla="*/ 0 h 109"/>
                  <a:gd name="T24" fmla="*/ 8 w 91"/>
                  <a:gd name="T25" fmla="*/ 0 h 109"/>
                  <a:gd name="T26" fmla="*/ 83 w 91"/>
                  <a:gd name="T27" fmla="*/ 36 h 109"/>
                  <a:gd name="T28" fmla="*/ 83 w 91"/>
                  <a:gd name="T29" fmla="*/ 36 h 109"/>
                  <a:gd name="T30" fmla="*/ 75 w 91"/>
                  <a:gd name="T31" fmla="*/ 50 h 109"/>
                  <a:gd name="T32" fmla="*/ 69 w 91"/>
                  <a:gd name="T33" fmla="*/ 60 h 109"/>
                  <a:gd name="T34" fmla="*/ 69 w 91"/>
                  <a:gd name="T35" fmla="*/ 60 h 109"/>
                  <a:gd name="T36" fmla="*/ 55 w 91"/>
                  <a:gd name="T37" fmla="*/ 77 h 109"/>
                  <a:gd name="T38" fmla="*/ 55 w 91"/>
                  <a:gd name="T39" fmla="*/ 77 h 109"/>
                  <a:gd name="T40" fmla="*/ 43 w 91"/>
                  <a:gd name="T41" fmla="*/ 83 h 109"/>
                  <a:gd name="T42" fmla="*/ 31 w 91"/>
                  <a:gd name="T43" fmla="*/ 91 h 109"/>
                  <a:gd name="T44" fmla="*/ 31 w 91"/>
                  <a:gd name="T45" fmla="*/ 91 h 109"/>
                  <a:gd name="T46" fmla="*/ 17 w 91"/>
                  <a:gd name="T47" fmla="*/ 95 h 109"/>
                  <a:gd name="T48" fmla="*/ 0 w 91"/>
                  <a:gd name="T49" fmla="*/ 99 h 109"/>
                  <a:gd name="T50" fmla="*/ 0 w 91"/>
                  <a:gd name="T51" fmla="*/ 99 h 109"/>
                  <a:gd name="T52" fmla="*/ 4 w 91"/>
                  <a:gd name="T53" fmla="*/ 109 h 109"/>
                  <a:gd name="T54" fmla="*/ 4 w 91"/>
                  <a:gd name="T55" fmla="*/ 109 h 109"/>
                  <a:gd name="T56" fmla="*/ 21 w 91"/>
                  <a:gd name="T57" fmla="*/ 105 h 109"/>
                  <a:gd name="T58" fmla="*/ 39 w 91"/>
                  <a:gd name="T59" fmla="*/ 99 h 109"/>
                  <a:gd name="T60" fmla="*/ 39 w 91"/>
                  <a:gd name="T61" fmla="*/ 99 h 109"/>
                  <a:gd name="T62" fmla="*/ 53 w 91"/>
                  <a:gd name="T63" fmla="*/ 91 h 109"/>
                  <a:gd name="T64" fmla="*/ 69 w 91"/>
                  <a:gd name="T65" fmla="*/ 77 h 109"/>
                  <a:gd name="T66" fmla="*/ 69 w 91"/>
                  <a:gd name="T67" fmla="*/ 77 h 109"/>
                  <a:gd name="T68" fmla="*/ 75 w 91"/>
                  <a:gd name="T69" fmla="*/ 70 h 109"/>
                  <a:gd name="T70" fmla="*/ 81 w 91"/>
                  <a:gd name="T71" fmla="*/ 62 h 109"/>
                  <a:gd name="T72" fmla="*/ 87 w 91"/>
                  <a:gd name="T73" fmla="*/ 52 h 109"/>
                  <a:gd name="T74" fmla="*/ 91 w 91"/>
                  <a:gd name="T75" fmla="*/ 42 h 109"/>
                  <a:gd name="T76" fmla="*/ 91 w 91"/>
                  <a:gd name="T77" fmla="*/ 42 h 109"/>
                  <a:gd name="T78" fmla="*/ 83 w 91"/>
                  <a:gd name="T79" fmla="*/ 36 h 109"/>
                  <a:gd name="T80" fmla="*/ 83 w 91"/>
                  <a:gd name="T81" fmla="*/ 3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109">
                    <a:moveTo>
                      <a:pt x="8" y="0"/>
                    </a:moveTo>
                    <a:lnTo>
                      <a:pt x="8" y="0"/>
                    </a:lnTo>
                    <a:lnTo>
                      <a:pt x="2" y="10"/>
                    </a:lnTo>
                    <a:lnTo>
                      <a:pt x="2" y="10"/>
                    </a:lnTo>
                    <a:lnTo>
                      <a:pt x="21" y="20"/>
                    </a:lnTo>
                    <a:lnTo>
                      <a:pt x="41" y="34"/>
                    </a:lnTo>
                    <a:lnTo>
                      <a:pt x="41" y="34"/>
                    </a:lnTo>
                    <a:lnTo>
                      <a:pt x="49" y="26"/>
                    </a:lnTo>
                    <a:lnTo>
                      <a:pt x="49" y="26"/>
                    </a:lnTo>
                    <a:lnTo>
                      <a:pt x="29" y="12"/>
                    </a:lnTo>
                    <a:lnTo>
                      <a:pt x="8" y="0"/>
                    </a:lnTo>
                    <a:lnTo>
                      <a:pt x="8" y="0"/>
                    </a:lnTo>
                    <a:lnTo>
                      <a:pt x="8" y="0"/>
                    </a:lnTo>
                    <a:close/>
                    <a:moveTo>
                      <a:pt x="83" y="36"/>
                    </a:moveTo>
                    <a:lnTo>
                      <a:pt x="83" y="36"/>
                    </a:lnTo>
                    <a:lnTo>
                      <a:pt x="75" y="50"/>
                    </a:lnTo>
                    <a:lnTo>
                      <a:pt x="69" y="60"/>
                    </a:lnTo>
                    <a:lnTo>
                      <a:pt x="69" y="60"/>
                    </a:lnTo>
                    <a:lnTo>
                      <a:pt x="55" y="77"/>
                    </a:lnTo>
                    <a:lnTo>
                      <a:pt x="55" y="77"/>
                    </a:lnTo>
                    <a:lnTo>
                      <a:pt x="43" y="83"/>
                    </a:lnTo>
                    <a:lnTo>
                      <a:pt x="31" y="91"/>
                    </a:lnTo>
                    <a:lnTo>
                      <a:pt x="31" y="91"/>
                    </a:lnTo>
                    <a:lnTo>
                      <a:pt x="17" y="95"/>
                    </a:lnTo>
                    <a:lnTo>
                      <a:pt x="0" y="99"/>
                    </a:lnTo>
                    <a:lnTo>
                      <a:pt x="0" y="99"/>
                    </a:lnTo>
                    <a:lnTo>
                      <a:pt x="4" y="109"/>
                    </a:lnTo>
                    <a:lnTo>
                      <a:pt x="4" y="109"/>
                    </a:lnTo>
                    <a:lnTo>
                      <a:pt x="21" y="105"/>
                    </a:lnTo>
                    <a:lnTo>
                      <a:pt x="39" y="99"/>
                    </a:lnTo>
                    <a:lnTo>
                      <a:pt x="39" y="99"/>
                    </a:lnTo>
                    <a:lnTo>
                      <a:pt x="53" y="91"/>
                    </a:lnTo>
                    <a:lnTo>
                      <a:pt x="69" y="77"/>
                    </a:lnTo>
                    <a:lnTo>
                      <a:pt x="69" y="77"/>
                    </a:lnTo>
                    <a:lnTo>
                      <a:pt x="75" y="70"/>
                    </a:lnTo>
                    <a:lnTo>
                      <a:pt x="81" y="62"/>
                    </a:lnTo>
                    <a:lnTo>
                      <a:pt x="87" y="52"/>
                    </a:lnTo>
                    <a:lnTo>
                      <a:pt x="91" y="42"/>
                    </a:lnTo>
                    <a:lnTo>
                      <a:pt x="91" y="42"/>
                    </a:lnTo>
                    <a:lnTo>
                      <a:pt x="83" y="36"/>
                    </a:lnTo>
                    <a:lnTo>
                      <a:pt x="83" y="3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9" name="Freeform 274">
                <a:extLst>
                  <a:ext uri="{FF2B5EF4-FFF2-40B4-BE49-F238E27FC236}">
                    <a16:creationId xmlns:a16="http://schemas.microsoft.com/office/drawing/2014/main" id="{0DA616D5-7462-4CC0-8D1C-721151AA6521}"/>
                  </a:ext>
                </a:extLst>
              </p:cNvPr>
              <p:cNvSpPr>
                <a:spLocks noEditPoints="1"/>
              </p:cNvSpPr>
              <p:nvPr/>
            </p:nvSpPr>
            <p:spPr bwMode="auto">
              <a:xfrm>
                <a:off x="15033" y="5121"/>
                <a:ext cx="116" cy="127"/>
              </a:xfrm>
              <a:custGeom>
                <a:avLst/>
                <a:gdLst>
                  <a:gd name="T0" fmla="*/ 55 w 116"/>
                  <a:gd name="T1" fmla="*/ 82 h 127"/>
                  <a:gd name="T2" fmla="*/ 93 w 116"/>
                  <a:gd name="T3" fmla="*/ 127 h 127"/>
                  <a:gd name="T4" fmla="*/ 101 w 116"/>
                  <a:gd name="T5" fmla="*/ 119 h 127"/>
                  <a:gd name="T6" fmla="*/ 61 w 116"/>
                  <a:gd name="T7" fmla="*/ 74 h 127"/>
                  <a:gd name="T8" fmla="*/ 69 w 116"/>
                  <a:gd name="T9" fmla="*/ 62 h 127"/>
                  <a:gd name="T10" fmla="*/ 81 w 116"/>
                  <a:gd name="T11" fmla="*/ 34 h 127"/>
                  <a:gd name="T12" fmla="*/ 85 w 116"/>
                  <a:gd name="T13" fmla="*/ 20 h 127"/>
                  <a:gd name="T14" fmla="*/ 83 w 116"/>
                  <a:gd name="T15" fmla="*/ 18 h 127"/>
                  <a:gd name="T16" fmla="*/ 13 w 116"/>
                  <a:gd name="T17" fmla="*/ 18 h 127"/>
                  <a:gd name="T18" fmla="*/ 13 w 116"/>
                  <a:gd name="T19" fmla="*/ 28 h 127"/>
                  <a:gd name="T20" fmla="*/ 73 w 116"/>
                  <a:gd name="T21" fmla="*/ 28 h 127"/>
                  <a:gd name="T22" fmla="*/ 61 w 116"/>
                  <a:gd name="T23" fmla="*/ 54 h 127"/>
                  <a:gd name="T24" fmla="*/ 43 w 116"/>
                  <a:gd name="T25" fmla="*/ 80 h 127"/>
                  <a:gd name="T26" fmla="*/ 31 w 116"/>
                  <a:gd name="T27" fmla="*/ 93 h 127"/>
                  <a:gd name="T28" fmla="*/ 10 w 116"/>
                  <a:gd name="T29" fmla="*/ 111 h 127"/>
                  <a:gd name="T30" fmla="*/ 0 w 116"/>
                  <a:gd name="T31" fmla="*/ 117 h 127"/>
                  <a:gd name="T32" fmla="*/ 6 w 116"/>
                  <a:gd name="T33" fmla="*/ 127 h 127"/>
                  <a:gd name="T34" fmla="*/ 29 w 116"/>
                  <a:gd name="T35" fmla="*/ 109 h 127"/>
                  <a:gd name="T36" fmla="*/ 53 w 116"/>
                  <a:gd name="T37" fmla="*/ 84 h 127"/>
                  <a:gd name="T38" fmla="*/ 53 w 116"/>
                  <a:gd name="T39" fmla="*/ 84 h 127"/>
                  <a:gd name="T40" fmla="*/ 105 w 116"/>
                  <a:gd name="T41" fmla="*/ 0 h 127"/>
                  <a:gd name="T42" fmla="*/ 97 w 116"/>
                  <a:gd name="T43" fmla="*/ 2 h 127"/>
                  <a:gd name="T44" fmla="*/ 108 w 116"/>
                  <a:gd name="T45" fmla="*/ 22 h 127"/>
                  <a:gd name="T46" fmla="*/ 116 w 116"/>
                  <a:gd name="T47" fmla="*/ 18 h 127"/>
                  <a:gd name="T48" fmla="*/ 105 w 116"/>
                  <a:gd name="T49" fmla="*/ 0 h 127"/>
                  <a:gd name="T50" fmla="*/ 105 w 116"/>
                  <a:gd name="T51" fmla="*/ 0 h 127"/>
                  <a:gd name="T52" fmla="*/ 89 w 116"/>
                  <a:gd name="T53" fmla="*/ 2 h 127"/>
                  <a:gd name="T54" fmla="*/ 81 w 116"/>
                  <a:gd name="T55" fmla="*/ 6 h 127"/>
                  <a:gd name="T56" fmla="*/ 91 w 116"/>
                  <a:gd name="T57" fmla="*/ 24 h 127"/>
                  <a:gd name="T58" fmla="*/ 99 w 116"/>
                  <a:gd name="T59" fmla="*/ 22 h 127"/>
                  <a:gd name="T60" fmla="*/ 89 w 116"/>
                  <a:gd name="T61" fmla="*/ 2 h 127"/>
                  <a:gd name="T62" fmla="*/ 89 w 116"/>
                  <a:gd name="T63" fmla="*/ 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27">
                    <a:moveTo>
                      <a:pt x="53" y="84"/>
                    </a:moveTo>
                    <a:lnTo>
                      <a:pt x="55" y="82"/>
                    </a:lnTo>
                    <a:lnTo>
                      <a:pt x="55" y="82"/>
                    </a:lnTo>
                    <a:lnTo>
                      <a:pt x="93" y="127"/>
                    </a:lnTo>
                    <a:lnTo>
                      <a:pt x="93" y="127"/>
                    </a:lnTo>
                    <a:lnTo>
                      <a:pt x="101" y="119"/>
                    </a:lnTo>
                    <a:lnTo>
                      <a:pt x="101" y="119"/>
                    </a:lnTo>
                    <a:lnTo>
                      <a:pt x="61" y="74"/>
                    </a:lnTo>
                    <a:lnTo>
                      <a:pt x="61" y="74"/>
                    </a:lnTo>
                    <a:lnTo>
                      <a:pt x="69" y="62"/>
                    </a:lnTo>
                    <a:lnTo>
                      <a:pt x="75" y="48"/>
                    </a:lnTo>
                    <a:lnTo>
                      <a:pt x="81" y="34"/>
                    </a:lnTo>
                    <a:lnTo>
                      <a:pt x="85" y="20"/>
                    </a:lnTo>
                    <a:lnTo>
                      <a:pt x="85" y="20"/>
                    </a:lnTo>
                    <a:lnTo>
                      <a:pt x="83" y="18"/>
                    </a:lnTo>
                    <a:lnTo>
                      <a:pt x="83" y="18"/>
                    </a:lnTo>
                    <a:lnTo>
                      <a:pt x="13" y="18"/>
                    </a:lnTo>
                    <a:lnTo>
                      <a:pt x="13" y="18"/>
                    </a:lnTo>
                    <a:lnTo>
                      <a:pt x="13" y="28"/>
                    </a:lnTo>
                    <a:lnTo>
                      <a:pt x="13" y="28"/>
                    </a:lnTo>
                    <a:lnTo>
                      <a:pt x="73" y="28"/>
                    </a:lnTo>
                    <a:lnTo>
                      <a:pt x="73" y="28"/>
                    </a:lnTo>
                    <a:lnTo>
                      <a:pt x="67" y="42"/>
                    </a:lnTo>
                    <a:lnTo>
                      <a:pt x="61" y="54"/>
                    </a:lnTo>
                    <a:lnTo>
                      <a:pt x="51" y="68"/>
                    </a:lnTo>
                    <a:lnTo>
                      <a:pt x="43" y="80"/>
                    </a:lnTo>
                    <a:lnTo>
                      <a:pt x="43" y="80"/>
                    </a:lnTo>
                    <a:lnTo>
                      <a:pt x="31" y="93"/>
                    </a:lnTo>
                    <a:lnTo>
                      <a:pt x="21" y="103"/>
                    </a:lnTo>
                    <a:lnTo>
                      <a:pt x="10" y="111"/>
                    </a:lnTo>
                    <a:lnTo>
                      <a:pt x="0" y="117"/>
                    </a:lnTo>
                    <a:lnTo>
                      <a:pt x="0" y="117"/>
                    </a:lnTo>
                    <a:lnTo>
                      <a:pt x="6" y="127"/>
                    </a:lnTo>
                    <a:lnTo>
                      <a:pt x="6" y="127"/>
                    </a:lnTo>
                    <a:lnTo>
                      <a:pt x="19" y="119"/>
                    </a:lnTo>
                    <a:lnTo>
                      <a:pt x="29" y="109"/>
                    </a:lnTo>
                    <a:lnTo>
                      <a:pt x="41" y="97"/>
                    </a:lnTo>
                    <a:lnTo>
                      <a:pt x="53" y="84"/>
                    </a:lnTo>
                    <a:lnTo>
                      <a:pt x="53" y="84"/>
                    </a:lnTo>
                    <a:lnTo>
                      <a:pt x="53" y="84"/>
                    </a:lnTo>
                    <a:close/>
                    <a:moveTo>
                      <a:pt x="105" y="0"/>
                    </a:moveTo>
                    <a:lnTo>
                      <a:pt x="105" y="0"/>
                    </a:lnTo>
                    <a:lnTo>
                      <a:pt x="97" y="2"/>
                    </a:lnTo>
                    <a:lnTo>
                      <a:pt x="97" y="2"/>
                    </a:lnTo>
                    <a:lnTo>
                      <a:pt x="101" y="12"/>
                    </a:lnTo>
                    <a:lnTo>
                      <a:pt x="108" y="22"/>
                    </a:lnTo>
                    <a:lnTo>
                      <a:pt x="108" y="22"/>
                    </a:lnTo>
                    <a:lnTo>
                      <a:pt x="116" y="18"/>
                    </a:lnTo>
                    <a:lnTo>
                      <a:pt x="116" y="18"/>
                    </a:lnTo>
                    <a:lnTo>
                      <a:pt x="105" y="0"/>
                    </a:lnTo>
                    <a:lnTo>
                      <a:pt x="105" y="0"/>
                    </a:lnTo>
                    <a:lnTo>
                      <a:pt x="105" y="0"/>
                    </a:lnTo>
                    <a:close/>
                    <a:moveTo>
                      <a:pt x="89" y="2"/>
                    </a:moveTo>
                    <a:lnTo>
                      <a:pt x="89" y="2"/>
                    </a:lnTo>
                    <a:lnTo>
                      <a:pt x="81" y="6"/>
                    </a:lnTo>
                    <a:lnTo>
                      <a:pt x="81" y="6"/>
                    </a:lnTo>
                    <a:lnTo>
                      <a:pt x="91" y="24"/>
                    </a:lnTo>
                    <a:lnTo>
                      <a:pt x="91" y="24"/>
                    </a:lnTo>
                    <a:lnTo>
                      <a:pt x="99" y="22"/>
                    </a:lnTo>
                    <a:lnTo>
                      <a:pt x="99" y="22"/>
                    </a:lnTo>
                    <a:lnTo>
                      <a:pt x="93" y="12"/>
                    </a:lnTo>
                    <a:lnTo>
                      <a:pt x="89" y="2"/>
                    </a:lnTo>
                    <a:lnTo>
                      <a:pt x="89" y="2"/>
                    </a:lnTo>
                    <a:lnTo>
                      <a:pt x="89" y="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0" name="Freeform 275">
                <a:extLst>
                  <a:ext uri="{FF2B5EF4-FFF2-40B4-BE49-F238E27FC236}">
                    <a16:creationId xmlns:a16="http://schemas.microsoft.com/office/drawing/2014/main" id="{C40AEF2D-A425-41FD-BE76-2FB65F187C87}"/>
                  </a:ext>
                </a:extLst>
              </p:cNvPr>
              <p:cNvSpPr>
                <a:spLocks/>
              </p:cNvSpPr>
              <p:nvPr/>
            </p:nvSpPr>
            <p:spPr bwMode="auto">
              <a:xfrm>
                <a:off x="14898" y="5337"/>
                <a:ext cx="257" cy="329"/>
              </a:xfrm>
              <a:custGeom>
                <a:avLst/>
                <a:gdLst>
                  <a:gd name="T0" fmla="*/ 2 w 257"/>
                  <a:gd name="T1" fmla="*/ 8 h 329"/>
                  <a:gd name="T2" fmla="*/ 2 w 257"/>
                  <a:gd name="T3" fmla="*/ 8 h 329"/>
                  <a:gd name="T4" fmla="*/ 249 w 257"/>
                  <a:gd name="T5" fmla="*/ 327 h 329"/>
                  <a:gd name="T6" fmla="*/ 249 w 257"/>
                  <a:gd name="T7" fmla="*/ 327 h 329"/>
                  <a:gd name="T8" fmla="*/ 251 w 257"/>
                  <a:gd name="T9" fmla="*/ 329 h 329"/>
                  <a:gd name="T10" fmla="*/ 255 w 257"/>
                  <a:gd name="T11" fmla="*/ 327 h 329"/>
                  <a:gd name="T12" fmla="*/ 255 w 257"/>
                  <a:gd name="T13" fmla="*/ 327 h 329"/>
                  <a:gd name="T14" fmla="*/ 255 w 257"/>
                  <a:gd name="T15" fmla="*/ 325 h 329"/>
                  <a:gd name="T16" fmla="*/ 257 w 257"/>
                  <a:gd name="T17" fmla="*/ 321 h 329"/>
                  <a:gd name="T18" fmla="*/ 257 w 257"/>
                  <a:gd name="T19" fmla="*/ 321 h 329"/>
                  <a:gd name="T20" fmla="*/ 8 w 257"/>
                  <a:gd name="T21" fmla="*/ 2 h 329"/>
                  <a:gd name="T22" fmla="*/ 8 w 257"/>
                  <a:gd name="T23" fmla="*/ 2 h 329"/>
                  <a:gd name="T24" fmla="*/ 4 w 257"/>
                  <a:gd name="T25" fmla="*/ 0 h 329"/>
                  <a:gd name="T26" fmla="*/ 2 w 257"/>
                  <a:gd name="T27" fmla="*/ 2 h 329"/>
                  <a:gd name="T28" fmla="*/ 2 w 257"/>
                  <a:gd name="T29" fmla="*/ 2 h 329"/>
                  <a:gd name="T30" fmla="*/ 0 w 257"/>
                  <a:gd name="T31" fmla="*/ 4 h 329"/>
                  <a:gd name="T32" fmla="*/ 2 w 257"/>
                  <a:gd name="T33" fmla="*/ 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7" h="329">
                    <a:moveTo>
                      <a:pt x="2" y="8"/>
                    </a:moveTo>
                    <a:lnTo>
                      <a:pt x="2" y="8"/>
                    </a:lnTo>
                    <a:lnTo>
                      <a:pt x="249" y="327"/>
                    </a:lnTo>
                    <a:lnTo>
                      <a:pt x="249" y="327"/>
                    </a:lnTo>
                    <a:lnTo>
                      <a:pt x="251" y="329"/>
                    </a:lnTo>
                    <a:lnTo>
                      <a:pt x="255" y="327"/>
                    </a:lnTo>
                    <a:lnTo>
                      <a:pt x="255" y="327"/>
                    </a:lnTo>
                    <a:lnTo>
                      <a:pt x="255" y="325"/>
                    </a:lnTo>
                    <a:lnTo>
                      <a:pt x="257" y="321"/>
                    </a:lnTo>
                    <a:lnTo>
                      <a:pt x="257" y="321"/>
                    </a:lnTo>
                    <a:lnTo>
                      <a:pt x="8" y="2"/>
                    </a:lnTo>
                    <a:lnTo>
                      <a:pt x="8" y="2"/>
                    </a:lnTo>
                    <a:lnTo>
                      <a:pt x="4" y="0"/>
                    </a:lnTo>
                    <a:lnTo>
                      <a:pt x="2" y="2"/>
                    </a:lnTo>
                    <a:lnTo>
                      <a:pt x="2" y="2"/>
                    </a:lnTo>
                    <a:lnTo>
                      <a:pt x="0" y="4"/>
                    </a:lnTo>
                    <a:lnTo>
                      <a:pt x="2" y="8"/>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1" name="Freeform 276">
                <a:extLst>
                  <a:ext uri="{FF2B5EF4-FFF2-40B4-BE49-F238E27FC236}">
                    <a16:creationId xmlns:a16="http://schemas.microsoft.com/office/drawing/2014/main" id="{12C903CD-CA68-4BD9-8A09-A9FF5022EA05}"/>
                  </a:ext>
                </a:extLst>
              </p:cNvPr>
              <p:cNvSpPr>
                <a:spLocks/>
              </p:cNvSpPr>
              <p:nvPr/>
            </p:nvSpPr>
            <p:spPr bwMode="auto">
              <a:xfrm>
                <a:off x="14898" y="5337"/>
                <a:ext cx="257" cy="329"/>
              </a:xfrm>
              <a:custGeom>
                <a:avLst/>
                <a:gdLst>
                  <a:gd name="T0" fmla="*/ 2 w 257"/>
                  <a:gd name="T1" fmla="*/ 8 h 329"/>
                  <a:gd name="T2" fmla="*/ 2 w 257"/>
                  <a:gd name="T3" fmla="*/ 8 h 329"/>
                  <a:gd name="T4" fmla="*/ 249 w 257"/>
                  <a:gd name="T5" fmla="*/ 327 h 329"/>
                  <a:gd name="T6" fmla="*/ 249 w 257"/>
                  <a:gd name="T7" fmla="*/ 327 h 329"/>
                  <a:gd name="T8" fmla="*/ 251 w 257"/>
                  <a:gd name="T9" fmla="*/ 329 h 329"/>
                  <a:gd name="T10" fmla="*/ 255 w 257"/>
                  <a:gd name="T11" fmla="*/ 327 h 329"/>
                  <a:gd name="T12" fmla="*/ 255 w 257"/>
                  <a:gd name="T13" fmla="*/ 327 h 329"/>
                  <a:gd name="T14" fmla="*/ 255 w 257"/>
                  <a:gd name="T15" fmla="*/ 325 h 329"/>
                  <a:gd name="T16" fmla="*/ 257 w 257"/>
                  <a:gd name="T17" fmla="*/ 321 h 329"/>
                  <a:gd name="T18" fmla="*/ 257 w 257"/>
                  <a:gd name="T19" fmla="*/ 321 h 329"/>
                  <a:gd name="T20" fmla="*/ 8 w 257"/>
                  <a:gd name="T21" fmla="*/ 2 h 329"/>
                  <a:gd name="T22" fmla="*/ 8 w 257"/>
                  <a:gd name="T23" fmla="*/ 2 h 329"/>
                  <a:gd name="T24" fmla="*/ 4 w 257"/>
                  <a:gd name="T25" fmla="*/ 0 h 329"/>
                  <a:gd name="T26" fmla="*/ 2 w 257"/>
                  <a:gd name="T27" fmla="*/ 2 h 329"/>
                  <a:gd name="T28" fmla="*/ 2 w 257"/>
                  <a:gd name="T29" fmla="*/ 2 h 329"/>
                  <a:gd name="T30" fmla="*/ 0 w 257"/>
                  <a:gd name="T31" fmla="*/ 4 h 329"/>
                  <a:gd name="T32" fmla="*/ 2 w 257"/>
                  <a:gd name="T33" fmla="*/ 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7" h="329">
                    <a:moveTo>
                      <a:pt x="2" y="8"/>
                    </a:moveTo>
                    <a:lnTo>
                      <a:pt x="2" y="8"/>
                    </a:lnTo>
                    <a:lnTo>
                      <a:pt x="249" y="327"/>
                    </a:lnTo>
                    <a:lnTo>
                      <a:pt x="249" y="327"/>
                    </a:lnTo>
                    <a:lnTo>
                      <a:pt x="251" y="329"/>
                    </a:lnTo>
                    <a:lnTo>
                      <a:pt x="255" y="327"/>
                    </a:lnTo>
                    <a:lnTo>
                      <a:pt x="255" y="327"/>
                    </a:lnTo>
                    <a:lnTo>
                      <a:pt x="255" y="325"/>
                    </a:lnTo>
                    <a:lnTo>
                      <a:pt x="257" y="321"/>
                    </a:lnTo>
                    <a:lnTo>
                      <a:pt x="257" y="321"/>
                    </a:lnTo>
                    <a:lnTo>
                      <a:pt x="8" y="2"/>
                    </a:lnTo>
                    <a:lnTo>
                      <a:pt x="8" y="2"/>
                    </a:lnTo>
                    <a:lnTo>
                      <a:pt x="4" y="0"/>
                    </a:lnTo>
                    <a:lnTo>
                      <a:pt x="2" y="2"/>
                    </a:lnTo>
                    <a:lnTo>
                      <a:pt x="2" y="2"/>
                    </a:lnTo>
                    <a:lnTo>
                      <a:pt x="0" y="4"/>
                    </a:lnTo>
                    <a:lnTo>
                      <a:pt x="2"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2" name="Freeform 277">
                <a:extLst>
                  <a:ext uri="{FF2B5EF4-FFF2-40B4-BE49-F238E27FC236}">
                    <a16:creationId xmlns:a16="http://schemas.microsoft.com/office/drawing/2014/main" id="{27A7912B-C35E-4032-83E9-1E7B3061FC67}"/>
                  </a:ext>
                </a:extLst>
              </p:cNvPr>
              <p:cNvSpPr>
                <a:spLocks/>
              </p:cNvSpPr>
              <p:nvPr/>
            </p:nvSpPr>
            <p:spPr bwMode="auto">
              <a:xfrm>
                <a:off x="15147" y="5658"/>
                <a:ext cx="8" cy="10"/>
              </a:xfrm>
              <a:custGeom>
                <a:avLst/>
                <a:gdLst>
                  <a:gd name="T0" fmla="*/ 6 w 8"/>
                  <a:gd name="T1" fmla="*/ 0 h 10"/>
                  <a:gd name="T2" fmla="*/ 8 w 8"/>
                  <a:gd name="T3" fmla="*/ 10 h 10"/>
                  <a:gd name="T4" fmla="*/ 0 w 8"/>
                  <a:gd name="T5" fmla="*/ 4 h 10"/>
                  <a:gd name="T6" fmla="*/ 6 w 8"/>
                  <a:gd name="T7" fmla="*/ 0 h 10"/>
                  <a:gd name="T8" fmla="*/ 6 w 8"/>
                  <a:gd name="T9" fmla="*/ 0 h 10"/>
                </a:gdLst>
                <a:ahLst/>
                <a:cxnLst>
                  <a:cxn ang="0">
                    <a:pos x="T0" y="T1"/>
                  </a:cxn>
                  <a:cxn ang="0">
                    <a:pos x="T2" y="T3"/>
                  </a:cxn>
                  <a:cxn ang="0">
                    <a:pos x="T4" y="T5"/>
                  </a:cxn>
                  <a:cxn ang="0">
                    <a:pos x="T6" y="T7"/>
                  </a:cxn>
                  <a:cxn ang="0">
                    <a:pos x="T8" y="T9"/>
                  </a:cxn>
                </a:cxnLst>
                <a:rect l="0" t="0" r="r" b="b"/>
                <a:pathLst>
                  <a:path w="8" h="10">
                    <a:moveTo>
                      <a:pt x="6" y="0"/>
                    </a:moveTo>
                    <a:lnTo>
                      <a:pt x="8" y="10"/>
                    </a:lnTo>
                    <a:lnTo>
                      <a:pt x="0" y="4"/>
                    </a:lnTo>
                    <a:lnTo>
                      <a:pt x="6" y="0"/>
                    </a:lnTo>
                    <a:lnTo>
                      <a:pt x="6"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3" name="Freeform 278">
                <a:extLst>
                  <a:ext uri="{FF2B5EF4-FFF2-40B4-BE49-F238E27FC236}">
                    <a16:creationId xmlns:a16="http://schemas.microsoft.com/office/drawing/2014/main" id="{96B93C53-B154-420C-8701-9599E21AF9AD}"/>
                  </a:ext>
                </a:extLst>
              </p:cNvPr>
              <p:cNvSpPr>
                <a:spLocks noEditPoints="1"/>
              </p:cNvSpPr>
              <p:nvPr/>
            </p:nvSpPr>
            <p:spPr bwMode="auto">
              <a:xfrm>
                <a:off x="14633" y="6523"/>
                <a:ext cx="125" cy="126"/>
              </a:xfrm>
              <a:custGeom>
                <a:avLst/>
                <a:gdLst>
                  <a:gd name="T0" fmla="*/ 28 w 125"/>
                  <a:gd name="T1" fmla="*/ 91 h 126"/>
                  <a:gd name="T2" fmla="*/ 123 w 125"/>
                  <a:gd name="T3" fmla="*/ 91 h 126"/>
                  <a:gd name="T4" fmla="*/ 75 w 125"/>
                  <a:gd name="T5" fmla="*/ 83 h 126"/>
                  <a:gd name="T6" fmla="*/ 75 w 125"/>
                  <a:gd name="T7" fmla="*/ 69 h 126"/>
                  <a:gd name="T8" fmla="*/ 115 w 125"/>
                  <a:gd name="T9" fmla="*/ 61 h 126"/>
                  <a:gd name="T10" fmla="*/ 75 w 125"/>
                  <a:gd name="T11" fmla="*/ 61 h 126"/>
                  <a:gd name="T12" fmla="*/ 115 w 125"/>
                  <a:gd name="T13" fmla="*/ 49 h 126"/>
                  <a:gd name="T14" fmla="*/ 115 w 125"/>
                  <a:gd name="T15" fmla="*/ 41 h 126"/>
                  <a:gd name="T16" fmla="*/ 75 w 125"/>
                  <a:gd name="T17" fmla="*/ 27 h 126"/>
                  <a:gd name="T18" fmla="*/ 121 w 125"/>
                  <a:gd name="T19" fmla="*/ 27 h 126"/>
                  <a:gd name="T20" fmla="*/ 75 w 125"/>
                  <a:gd name="T21" fmla="*/ 18 h 126"/>
                  <a:gd name="T22" fmla="*/ 83 w 125"/>
                  <a:gd name="T23" fmla="*/ 4 h 126"/>
                  <a:gd name="T24" fmla="*/ 73 w 125"/>
                  <a:gd name="T25" fmla="*/ 2 h 126"/>
                  <a:gd name="T26" fmla="*/ 65 w 125"/>
                  <a:gd name="T27" fmla="*/ 18 h 126"/>
                  <a:gd name="T28" fmla="*/ 39 w 125"/>
                  <a:gd name="T29" fmla="*/ 10 h 126"/>
                  <a:gd name="T30" fmla="*/ 33 w 125"/>
                  <a:gd name="T31" fmla="*/ 0 h 126"/>
                  <a:gd name="T32" fmla="*/ 18 w 125"/>
                  <a:gd name="T33" fmla="*/ 22 h 126"/>
                  <a:gd name="T34" fmla="*/ 0 w 125"/>
                  <a:gd name="T35" fmla="*/ 41 h 126"/>
                  <a:gd name="T36" fmla="*/ 4 w 125"/>
                  <a:gd name="T37" fmla="*/ 47 h 126"/>
                  <a:gd name="T38" fmla="*/ 18 w 125"/>
                  <a:gd name="T39" fmla="*/ 37 h 126"/>
                  <a:gd name="T40" fmla="*/ 28 w 125"/>
                  <a:gd name="T41" fmla="*/ 93 h 126"/>
                  <a:gd name="T42" fmla="*/ 63 w 125"/>
                  <a:gd name="T43" fmla="*/ 27 h 126"/>
                  <a:gd name="T44" fmla="*/ 28 w 125"/>
                  <a:gd name="T45" fmla="*/ 41 h 126"/>
                  <a:gd name="T46" fmla="*/ 28 w 125"/>
                  <a:gd name="T47" fmla="*/ 27 h 126"/>
                  <a:gd name="T48" fmla="*/ 63 w 125"/>
                  <a:gd name="T49" fmla="*/ 49 h 126"/>
                  <a:gd name="T50" fmla="*/ 63 w 125"/>
                  <a:gd name="T51" fmla="*/ 61 h 126"/>
                  <a:gd name="T52" fmla="*/ 28 w 125"/>
                  <a:gd name="T53" fmla="*/ 49 h 126"/>
                  <a:gd name="T54" fmla="*/ 63 w 125"/>
                  <a:gd name="T55" fmla="*/ 49 h 126"/>
                  <a:gd name="T56" fmla="*/ 63 w 125"/>
                  <a:gd name="T57" fmla="*/ 83 h 126"/>
                  <a:gd name="T58" fmla="*/ 28 w 125"/>
                  <a:gd name="T59" fmla="*/ 83 h 126"/>
                  <a:gd name="T60" fmla="*/ 63 w 125"/>
                  <a:gd name="T61" fmla="*/ 69 h 126"/>
                  <a:gd name="T62" fmla="*/ 125 w 125"/>
                  <a:gd name="T63" fmla="*/ 121 h 126"/>
                  <a:gd name="T64" fmla="*/ 109 w 125"/>
                  <a:gd name="T65" fmla="*/ 95 h 126"/>
                  <a:gd name="T66" fmla="*/ 107 w 125"/>
                  <a:gd name="T67" fmla="*/ 111 h 126"/>
                  <a:gd name="T68" fmla="*/ 125 w 125"/>
                  <a:gd name="T69" fmla="*/ 121 h 126"/>
                  <a:gd name="T70" fmla="*/ 89 w 125"/>
                  <a:gd name="T71" fmla="*/ 121 h 126"/>
                  <a:gd name="T72" fmla="*/ 69 w 125"/>
                  <a:gd name="T73" fmla="*/ 97 h 126"/>
                  <a:gd name="T74" fmla="*/ 79 w 125"/>
                  <a:gd name="T75" fmla="*/ 124 h 126"/>
                  <a:gd name="T76" fmla="*/ 89 w 125"/>
                  <a:gd name="T77" fmla="*/ 121 h 126"/>
                  <a:gd name="T78" fmla="*/ 26 w 125"/>
                  <a:gd name="T79" fmla="*/ 99 h 126"/>
                  <a:gd name="T80" fmla="*/ 16 w 125"/>
                  <a:gd name="T81" fmla="*/ 95 h 126"/>
                  <a:gd name="T82" fmla="*/ 2 w 125"/>
                  <a:gd name="T83" fmla="*/ 121 h 126"/>
                  <a:gd name="T84" fmla="*/ 10 w 125"/>
                  <a:gd name="T85" fmla="*/ 126 h 126"/>
                  <a:gd name="T86" fmla="*/ 18 w 125"/>
                  <a:gd name="T87" fmla="*/ 113 h 126"/>
                  <a:gd name="T88" fmla="*/ 49 w 125"/>
                  <a:gd name="T89" fmla="*/ 97 h 126"/>
                  <a:gd name="T90" fmla="*/ 39 w 125"/>
                  <a:gd name="T91" fmla="*/ 99 h 126"/>
                  <a:gd name="T92" fmla="*/ 55 w 125"/>
                  <a:gd name="T93" fmla="*/ 12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126">
                    <a:moveTo>
                      <a:pt x="28" y="93"/>
                    </a:moveTo>
                    <a:lnTo>
                      <a:pt x="28" y="93"/>
                    </a:lnTo>
                    <a:lnTo>
                      <a:pt x="28" y="91"/>
                    </a:lnTo>
                    <a:lnTo>
                      <a:pt x="28" y="91"/>
                    </a:lnTo>
                    <a:lnTo>
                      <a:pt x="123" y="91"/>
                    </a:lnTo>
                    <a:lnTo>
                      <a:pt x="123" y="91"/>
                    </a:lnTo>
                    <a:lnTo>
                      <a:pt x="123" y="83"/>
                    </a:lnTo>
                    <a:lnTo>
                      <a:pt x="123" y="83"/>
                    </a:lnTo>
                    <a:lnTo>
                      <a:pt x="75" y="83"/>
                    </a:lnTo>
                    <a:lnTo>
                      <a:pt x="75" y="83"/>
                    </a:lnTo>
                    <a:lnTo>
                      <a:pt x="75" y="69"/>
                    </a:lnTo>
                    <a:lnTo>
                      <a:pt x="75" y="69"/>
                    </a:lnTo>
                    <a:lnTo>
                      <a:pt x="115" y="69"/>
                    </a:lnTo>
                    <a:lnTo>
                      <a:pt x="115" y="69"/>
                    </a:lnTo>
                    <a:lnTo>
                      <a:pt x="115" y="61"/>
                    </a:lnTo>
                    <a:lnTo>
                      <a:pt x="115" y="61"/>
                    </a:lnTo>
                    <a:lnTo>
                      <a:pt x="75" y="61"/>
                    </a:lnTo>
                    <a:lnTo>
                      <a:pt x="75" y="61"/>
                    </a:lnTo>
                    <a:lnTo>
                      <a:pt x="75" y="49"/>
                    </a:lnTo>
                    <a:lnTo>
                      <a:pt x="75" y="49"/>
                    </a:lnTo>
                    <a:lnTo>
                      <a:pt x="115" y="49"/>
                    </a:lnTo>
                    <a:lnTo>
                      <a:pt x="115" y="49"/>
                    </a:lnTo>
                    <a:lnTo>
                      <a:pt x="115" y="41"/>
                    </a:lnTo>
                    <a:lnTo>
                      <a:pt x="115" y="41"/>
                    </a:lnTo>
                    <a:lnTo>
                      <a:pt x="75" y="41"/>
                    </a:lnTo>
                    <a:lnTo>
                      <a:pt x="75" y="41"/>
                    </a:lnTo>
                    <a:lnTo>
                      <a:pt x="75" y="27"/>
                    </a:lnTo>
                    <a:lnTo>
                      <a:pt x="75" y="27"/>
                    </a:lnTo>
                    <a:lnTo>
                      <a:pt x="121" y="27"/>
                    </a:lnTo>
                    <a:lnTo>
                      <a:pt x="121" y="27"/>
                    </a:lnTo>
                    <a:lnTo>
                      <a:pt x="121" y="18"/>
                    </a:lnTo>
                    <a:lnTo>
                      <a:pt x="121" y="18"/>
                    </a:lnTo>
                    <a:lnTo>
                      <a:pt x="75" y="18"/>
                    </a:lnTo>
                    <a:lnTo>
                      <a:pt x="75" y="18"/>
                    </a:lnTo>
                    <a:lnTo>
                      <a:pt x="79" y="8"/>
                    </a:lnTo>
                    <a:lnTo>
                      <a:pt x="83" y="4"/>
                    </a:lnTo>
                    <a:lnTo>
                      <a:pt x="83" y="4"/>
                    </a:lnTo>
                    <a:lnTo>
                      <a:pt x="73" y="2"/>
                    </a:lnTo>
                    <a:lnTo>
                      <a:pt x="73" y="2"/>
                    </a:lnTo>
                    <a:lnTo>
                      <a:pt x="69" y="8"/>
                    </a:lnTo>
                    <a:lnTo>
                      <a:pt x="65" y="18"/>
                    </a:lnTo>
                    <a:lnTo>
                      <a:pt x="65" y="18"/>
                    </a:lnTo>
                    <a:lnTo>
                      <a:pt x="33" y="18"/>
                    </a:lnTo>
                    <a:lnTo>
                      <a:pt x="33" y="18"/>
                    </a:lnTo>
                    <a:lnTo>
                      <a:pt x="39" y="10"/>
                    </a:lnTo>
                    <a:lnTo>
                      <a:pt x="45" y="2"/>
                    </a:lnTo>
                    <a:lnTo>
                      <a:pt x="45" y="2"/>
                    </a:lnTo>
                    <a:lnTo>
                      <a:pt x="33" y="0"/>
                    </a:lnTo>
                    <a:lnTo>
                      <a:pt x="33" y="0"/>
                    </a:lnTo>
                    <a:lnTo>
                      <a:pt x="26" y="10"/>
                    </a:lnTo>
                    <a:lnTo>
                      <a:pt x="18" y="22"/>
                    </a:lnTo>
                    <a:lnTo>
                      <a:pt x="18" y="22"/>
                    </a:lnTo>
                    <a:lnTo>
                      <a:pt x="8" y="33"/>
                    </a:lnTo>
                    <a:lnTo>
                      <a:pt x="0" y="41"/>
                    </a:lnTo>
                    <a:lnTo>
                      <a:pt x="0" y="41"/>
                    </a:lnTo>
                    <a:lnTo>
                      <a:pt x="4" y="47"/>
                    </a:lnTo>
                    <a:lnTo>
                      <a:pt x="4" y="47"/>
                    </a:lnTo>
                    <a:lnTo>
                      <a:pt x="10" y="41"/>
                    </a:lnTo>
                    <a:lnTo>
                      <a:pt x="18" y="37"/>
                    </a:lnTo>
                    <a:lnTo>
                      <a:pt x="18" y="37"/>
                    </a:lnTo>
                    <a:lnTo>
                      <a:pt x="18" y="93"/>
                    </a:lnTo>
                    <a:lnTo>
                      <a:pt x="18" y="93"/>
                    </a:lnTo>
                    <a:lnTo>
                      <a:pt x="28" y="93"/>
                    </a:lnTo>
                    <a:lnTo>
                      <a:pt x="28" y="93"/>
                    </a:lnTo>
                    <a:close/>
                    <a:moveTo>
                      <a:pt x="63" y="27"/>
                    </a:moveTo>
                    <a:lnTo>
                      <a:pt x="63" y="27"/>
                    </a:lnTo>
                    <a:lnTo>
                      <a:pt x="63" y="41"/>
                    </a:lnTo>
                    <a:lnTo>
                      <a:pt x="63" y="41"/>
                    </a:lnTo>
                    <a:lnTo>
                      <a:pt x="28" y="41"/>
                    </a:lnTo>
                    <a:lnTo>
                      <a:pt x="28" y="41"/>
                    </a:lnTo>
                    <a:lnTo>
                      <a:pt x="28" y="27"/>
                    </a:lnTo>
                    <a:lnTo>
                      <a:pt x="28" y="27"/>
                    </a:lnTo>
                    <a:lnTo>
                      <a:pt x="63" y="27"/>
                    </a:lnTo>
                    <a:lnTo>
                      <a:pt x="63" y="27"/>
                    </a:lnTo>
                    <a:close/>
                    <a:moveTo>
                      <a:pt x="63" y="49"/>
                    </a:moveTo>
                    <a:lnTo>
                      <a:pt x="63" y="49"/>
                    </a:lnTo>
                    <a:lnTo>
                      <a:pt x="63" y="61"/>
                    </a:lnTo>
                    <a:lnTo>
                      <a:pt x="63" y="61"/>
                    </a:lnTo>
                    <a:lnTo>
                      <a:pt x="28" y="61"/>
                    </a:lnTo>
                    <a:lnTo>
                      <a:pt x="28" y="61"/>
                    </a:lnTo>
                    <a:lnTo>
                      <a:pt x="28" y="49"/>
                    </a:lnTo>
                    <a:lnTo>
                      <a:pt x="28" y="49"/>
                    </a:lnTo>
                    <a:lnTo>
                      <a:pt x="63" y="49"/>
                    </a:lnTo>
                    <a:lnTo>
                      <a:pt x="63" y="49"/>
                    </a:lnTo>
                    <a:close/>
                    <a:moveTo>
                      <a:pt x="63" y="69"/>
                    </a:moveTo>
                    <a:lnTo>
                      <a:pt x="63" y="69"/>
                    </a:lnTo>
                    <a:lnTo>
                      <a:pt x="63" y="83"/>
                    </a:lnTo>
                    <a:lnTo>
                      <a:pt x="63" y="83"/>
                    </a:lnTo>
                    <a:lnTo>
                      <a:pt x="28" y="83"/>
                    </a:lnTo>
                    <a:lnTo>
                      <a:pt x="28" y="83"/>
                    </a:lnTo>
                    <a:lnTo>
                      <a:pt x="28" y="69"/>
                    </a:lnTo>
                    <a:lnTo>
                      <a:pt x="28" y="69"/>
                    </a:lnTo>
                    <a:lnTo>
                      <a:pt x="63" y="69"/>
                    </a:lnTo>
                    <a:lnTo>
                      <a:pt x="63" y="69"/>
                    </a:lnTo>
                    <a:close/>
                    <a:moveTo>
                      <a:pt x="125" y="121"/>
                    </a:moveTo>
                    <a:lnTo>
                      <a:pt x="125" y="121"/>
                    </a:lnTo>
                    <a:lnTo>
                      <a:pt x="117" y="107"/>
                    </a:lnTo>
                    <a:lnTo>
                      <a:pt x="109" y="95"/>
                    </a:lnTo>
                    <a:lnTo>
                      <a:pt x="109" y="95"/>
                    </a:lnTo>
                    <a:lnTo>
                      <a:pt x="99" y="97"/>
                    </a:lnTo>
                    <a:lnTo>
                      <a:pt x="99" y="97"/>
                    </a:lnTo>
                    <a:lnTo>
                      <a:pt x="107" y="111"/>
                    </a:lnTo>
                    <a:lnTo>
                      <a:pt x="115" y="126"/>
                    </a:lnTo>
                    <a:lnTo>
                      <a:pt x="115" y="126"/>
                    </a:lnTo>
                    <a:lnTo>
                      <a:pt x="125" y="121"/>
                    </a:lnTo>
                    <a:lnTo>
                      <a:pt x="125" y="121"/>
                    </a:lnTo>
                    <a:close/>
                    <a:moveTo>
                      <a:pt x="89" y="121"/>
                    </a:moveTo>
                    <a:lnTo>
                      <a:pt x="89" y="121"/>
                    </a:lnTo>
                    <a:lnTo>
                      <a:pt x="79" y="95"/>
                    </a:lnTo>
                    <a:lnTo>
                      <a:pt x="79" y="95"/>
                    </a:lnTo>
                    <a:lnTo>
                      <a:pt x="69" y="97"/>
                    </a:lnTo>
                    <a:lnTo>
                      <a:pt x="69" y="97"/>
                    </a:lnTo>
                    <a:lnTo>
                      <a:pt x="73" y="109"/>
                    </a:lnTo>
                    <a:lnTo>
                      <a:pt x="79" y="124"/>
                    </a:lnTo>
                    <a:lnTo>
                      <a:pt x="79" y="124"/>
                    </a:lnTo>
                    <a:lnTo>
                      <a:pt x="89" y="121"/>
                    </a:lnTo>
                    <a:lnTo>
                      <a:pt x="89" y="121"/>
                    </a:lnTo>
                    <a:close/>
                    <a:moveTo>
                      <a:pt x="18" y="113"/>
                    </a:moveTo>
                    <a:lnTo>
                      <a:pt x="18" y="113"/>
                    </a:lnTo>
                    <a:lnTo>
                      <a:pt x="26" y="99"/>
                    </a:lnTo>
                    <a:lnTo>
                      <a:pt x="26" y="99"/>
                    </a:lnTo>
                    <a:lnTo>
                      <a:pt x="16" y="95"/>
                    </a:lnTo>
                    <a:lnTo>
                      <a:pt x="16" y="95"/>
                    </a:lnTo>
                    <a:lnTo>
                      <a:pt x="10" y="109"/>
                    </a:lnTo>
                    <a:lnTo>
                      <a:pt x="10" y="109"/>
                    </a:lnTo>
                    <a:lnTo>
                      <a:pt x="2" y="121"/>
                    </a:lnTo>
                    <a:lnTo>
                      <a:pt x="2" y="121"/>
                    </a:lnTo>
                    <a:lnTo>
                      <a:pt x="10" y="126"/>
                    </a:lnTo>
                    <a:lnTo>
                      <a:pt x="10" y="126"/>
                    </a:lnTo>
                    <a:lnTo>
                      <a:pt x="14" y="121"/>
                    </a:lnTo>
                    <a:lnTo>
                      <a:pt x="18" y="113"/>
                    </a:lnTo>
                    <a:lnTo>
                      <a:pt x="18" y="113"/>
                    </a:lnTo>
                    <a:close/>
                    <a:moveTo>
                      <a:pt x="55" y="124"/>
                    </a:moveTo>
                    <a:lnTo>
                      <a:pt x="55" y="124"/>
                    </a:lnTo>
                    <a:lnTo>
                      <a:pt x="49" y="97"/>
                    </a:lnTo>
                    <a:lnTo>
                      <a:pt x="49" y="97"/>
                    </a:lnTo>
                    <a:lnTo>
                      <a:pt x="39" y="99"/>
                    </a:lnTo>
                    <a:lnTo>
                      <a:pt x="39" y="99"/>
                    </a:lnTo>
                    <a:lnTo>
                      <a:pt x="45" y="126"/>
                    </a:lnTo>
                    <a:lnTo>
                      <a:pt x="45" y="126"/>
                    </a:lnTo>
                    <a:lnTo>
                      <a:pt x="55" y="124"/>
                    </a:lnTo>
                    <a:lnTo>
                      <a:pt x="55" y="12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4" name="Freeform 279">
                <a:extLst>
                  <a:ext uri="{FF2B5EF4-FFF2-40B4-BE49-F238E27FC236}">
                    <a16:creationId xmlns:a16="http://schemas.microsoft.com/office/drawing/2014/main" id="{AD18433C-7CAF-4CB4-89DB-1AD746D0566C}"/>
                  </a:ext>
                </a:extLst>
              </p:cNvPr>
              <p:cNvSpPr>
                <a:spLocks noEditPoints="1"/>
              </p:cNvSpPr>
              <p:nvPr/>
            </p:nvSpPr>
            <p:spPr bwMode="auto">
              <a:xfrm>
                <a:off x="14769" y="6529"/>
                <a:ext cx="127" cy="118"/>
              </a:xfrm>
              <a:custGeom>
                <a:avLst/>
                <a:gdLst>
                  <a:gd name="T0" fmla="*/ 119 w 127"/>
                  <a:gd name="T1" fmla="*/ 16 h 118"/>
                  <a:gd name="T2" fmla="*/ 62 w 127"/>
                  <a:gd name="T3" fmla="*/ 16 h 118"/>
                  <a:gd name="T4" fmla="*/ 109 w 127"/>
                  <a:gd name="T5" fmla="*/ 6 h 118"/>
                  <a:gd name="T6" fmla="*/ 109 w 127"/>
                  <a:gd name="T7" fmla="*/ 0 h 118"/>
                  <a:gd name="T8" fmla="*/ 8 w 127"/>
                  <a:gd name="T9" fmla="*/ 6 h 118"/>
                  <a:gd name="T10" fmla="*/ 52 w 127"/>
                  <a:gd name="T11" fmla="*/ 6 h 118"/>
                  <a:gd name="T12" fmla="*/ 0 w 127"/>
                  <a:gd name="T13" fmla="*/ 16 h 118"/>
                  <a:gd name="T14" fmla="*/ 0 w 127"/>
                  <a:gd name="T15" fmla="*/ 45 h 118"/>
                  <a:gd name="T16" fmla="*/ 8 w 127"/>
                  <a:gd name="T17" fmla="*/ 23 h 118"/>
                  <a:gd name="T18" fmla="*/ 52 w 127"/>
                  <a:gd name="T19" fmla="*/ 23 h 118"/>
                  <a:gd name="T20" fmla="*/ 62 w 127"/>
                  <a:gd name="T21" fmla="*/ 51 h 118"/>
                  <a:gd name="T22" fmla="*/ 62 w 127"/>
                  <a:gd name="T23" fmla="*/ 23 h 118"/>
                  <a:gd name="T24" fmla="*/ 109 w 127"/>
                  <a:gd name="T25" fmla="*/ 45 h 118"/>
                  <a:gd name="T26" fmla="*/ 119 w 127"/>
                  <a:gd name="T27" fmla="*/ 45 h 118"/>
                  <a:gd name="T28" fmla="*/ 42 w 127"/>
                  <a:gd name="T29" fmla="*/ 31 h 118"/>
                  <a:gd name="T30" fmla="*/ 18 w 127"/>
                  <a:gd name="T31" fmla="*/ 31 h 118"/>
                  <a:gd name="T32" fmla="*/ 42 w 127"/>
                  <a:gd name="T33" fmla="*/ 37 h 118"/>
                  <a:gd name="T34" fmla="*/ 101 w 127"/>
                  <a:gd name="T35" fmla="*/ 37 h 118"/>
                  <a:gd name="T36" fmla="*/ 74 w 127"/>
                  <a:gd name="T37" fmla="*/ 31 h 118"/>
                  <a:gd name="T38" fmla="*/ 74 w 127"/>
                  <a:gd name="T39" fmla="*/ 37 h 118"/>
                  <a:gd name="T40" fmla="*/ 42 w 127"/>
                  <a:gd name="T41" fmla="*/ 49 h 118"/>
                  <a:gd name="T42" fmla="*/ 42 w 127"/>
                  <a:gd name="T43" fmla="*/ 43 h 118"/>
                  <a:gd name="T44" fmla="*/ 18 w 127"/>
                  <a:gd name="T45" fmla="*/ 49 h 118"/>
                  <a:gd name="T46" fmla="*/ 42 w 127"/>
                  <a:gd name="T47" fmla="*/ 49 h 118"/>
                  <a:gd name="T48" fmla="*/ 101 w 127"/>
                  <a:gd name="T49" fmla="*/ 43 h 118"/>
                  <a:gd name="T50" fmla="*/ 74 w 127"/>
                  <a:gd name="T51" fmla="*/ 43 h 118"/>
                  <a:gd name="T52" fmla="*/ 101 w 127"/>
                  <a:gd name="T53" fmla="*/ 49 h 118"/>
                  <a:gd name="T54" fmla="*/ 52 w 127"/>
                  <a:gd name="T55" fmla="*/ 97 h 118"/>
                  <a:gd name="T56" fmla="*/ 52 w 127"/>
                  <a:gd name="T57" fmla="*/ 109 h 118"/>
                  <a:gd name="T58" fmla="*/ 56 w 127"/>
                  <a:gd name="T59" fmla="*/ 115 h 118"/>
                  <a:gd name="T60" fmla="*/ 84 w 127"/>
                  <a:gd name="T61" fmla="*/ 118 h 118"/>
                  <a:gd name="T62" fmla="*/ 105 w 127"/>
                  <a:gd name="T63" fmla="*/ 118 h 118"/>
                  <a:gd name="T64" fmla="*/ 119 w 127"/>
                  <a:gd name="T65" fmla="*/ 115 h 118"/>
                  <a:gd name="T66" fmla="*/ 123 w 127"/>
                  <a:gd name="T67" fmla="*/ 113 h 118"/>
                  <a:gd name="T68" fmla="*/ 125 w 127"/>
                  <a:gd name="T69" fmla="*/ 107 h 118"/>
                  <a:gd name="T70" fmla="*/ 127 w 127"/>
                  <a:gd name="T71" fmla="*/ 91 h 118"/>
                  <a:gd name="T72" fmla="*/ 119 w 127"/>
                  <a:gd name="T73" fmla="*/ 89 h 118"/>
                  <a:gd name="T74" fmla="*/ 117 w 127"/>
                  <a:gd name="T75" fmla="*/ 103 h 118"/>
                  <a:gd name="T76" fmla="*/ 115 w 127"/>
                  <a:gd name="T77" fmla="*/ 107 h 118"/>
                  <a:gd name="T78" fmla="*/ 111 w 127"/>
                  <a:gd name="T79" fmla="*/ 109 h 118"/>
                  <a:gd name="T80" fmla="*/ 89 w 127"/>
                  <a:gd name="T81" fmla="*/ 109 h 118"/>
                  <a:gd name="T82" fmla="*/ 76 w 127"/>
                  <a:gd name="T83" fmla="*/ 109 h 118"/>
                  <a:gd name="T84" fmla="*/ 66 w 127"/>
                  <a:gd name="T85" fmla="*/ 107 h 118"/>
                  <a:gd name="T86" fmla="*/ 64 w 127"/>
                  <a:gd name="T87" fmla="*/ 103 h 118"/>
                  <a:gd name="T88" fmla="*/ 64 w 127"/>
                  <a:gd name="T89" fmla="*/ 97 h 118"/>
                  <a:gd name="T90" fmla="*/ 111 w 127"/>
                  <a:gd name="T91" fmla="*/ 57 h 118"/>
                  <a:gd name="T92" fmla="*/ 8 w 127"/>
                  <a:gd name="T93" fmla="*/ 57 h 118"/>
                  <a:gd name="T94" fmla="*/ 18 w 127"/>
                  <a:gd name="T95" fmla="*/ 103 h 118"/>
                  <a:gd name="T96" fmla="*/ 18 w 127"/>
                  <a:gd name="T97" fmla="*/ 97 h 118"/>
                  <a:gd name="T98" fmla="*/ 18 w 127"/>
                  <a:gd name="T99" fmla="*/ 63 h 118"/>
                  <a:gd name="T100" fmla="*/ 52 w 127"/>
                  <a:gd name="T101" fmla="*/ 63 h 118"/>
                  <a:gd name="T102" fmla="*/ 18 w 127"/>
                  <a:gd name="T103" fmla="*/ 73 h 118"/>
                  <a:gd name="T104" fmla="*/ 18 w 127"/>
                  <a:gd name="T105" fmla="*/ 63 h 118"/>
                  <a:gd name="T106" fmla="*/ 101 w 127"/>
                  <a:gd name="T107" fmla="*/ 63 h 118"/>
                  <a:gd name="T108" fmla="*/ 101 w 127"/>
                  <a:gd name="T109" fmla="*/ 73 h 118"/>
                  <a:gd name="T110" fmla="*/ 62 w 127"/>
                  <a:gd name="T111" fmla="*/ 63 h 118"/>
                  <a:gd name="T112" fmla="*/ 101 w 127"/>
                  <a:gd name="T113" fmla="*/ 91 h 118"/>
                  <a:gd name="T114" fmla="*/ 62 w 127"/>
                  <a:gd name="T115" fmla="*/ 79 h 118"/>
                  <a:gd name="T116" fmla="*/ 101 w 127"/>
                  <a:gd name="T117" fmla="*/ 79 h 118"/>
                  <a:gd name="T118" fmla="*/ 52 w 127"/>
                  <a:gd name="T119" fmla="*/ 91 h 118"/>
                  <a:gd name="T120" fmla="*/ 18 w 127"/>
                  <a:gd name="T121" fmla="*/ 91 h 118"/>
                  <a:gd name="T122" fmla="*/ 52 w 127"/>
                  <a:gd name="T123" fmla="*/ 79 h 118"/>
                  <a:gd name="T124" fmla="*/ 52 w 127"/>
                  <a:gd name="T125" fmla="*/ 9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 h="118">
                    <a:moveTo>
                      <a:pt x="119" y="45"/>
                    </a:moveTo>
                    <a:lnTo>
                      <a:pt x="119" y="45"/>
                    </a:lnTo>
                    <a:lnTo>
                      <a:pt x="119" y="16"/>
                    </a:lnTo>
                    <a:lnTo>
                      <a:pt x="119" y="16"/>
                    </a:lnTo>
                    <a:lnTo>
                      <a:pt x="62" y="16"/>
                    </a:lnTo>
                    <a:lnTo>
                      <a:pt x="62" y="16"/>
                    </a:lnTo>
                    <a:lnTo>
                      <a:pt x="62" y="6"/>
                    </a:lnTo>
                    <a:lnTo>
                      <a:pt x="62" y="6"/>
                    </a:lnTo>
                    <a:lnTo>
                      <a:pt x="109" y="6"/>
                    </a:lnTo>
                    <a:lnTo>
                      <a:pt x="109" y="6"/>
                    </a:lnTo>
                    <a:lnTo>
                      <a:pt x="109" y="0"/>
                    </a:lnTo>
                    <a:lnTo>
                      <a:pt x="109" y="0"/>
                    </a:lnTo>
                    <a:lnTo>
                      <a:pt x="8" y="0"/>
                    </a:lnTo>
                    <a:lnTo>
                      <a:pt x="8" y="0"/>
                    </a:lnTo>
                    <a:lnTo>
                      <a:pt x="8" y="6"/>
                    </a:lnTo>
                    <a:lnTo>
                      <a:pt x="8" y="6"/>
                    </a:lnTo>
                    <a:lnTo>
                      <a:pt x="52" y="6"/>
                    </a:lnTo>
                    <a:lnTo>
                      <a:pt x="52" y="6"/>
                    </a:lnTo>
                    <a:lnTo>
                      <a:pt x="52" y="16"/>
                    </a:lnTo>
                    <a:lnTo>
                      <a:pt x="52" y="16"/>
                    </a:lnTo>
                    <a:lnTo>
                      <a:pt x="0" y="16"/>
                    </a:lnTo>
                    <a:lnTo>
                      <a:pt x="0" y="16"/>
                    </a:lnTo>
                    <a:lnTo>
                      <a:pt x="0" y="45"/>
                    </a:lnTo>
                    <a:lnTo>
                      <a:pt x="0" y="45"/>
                    </a:lnTo>
                    <a:lnTo>
                      <a:pt x="8" y="45"/>
                    </a:lnTo>
                    <a:lnTo>
                      <a:pt x="8" y="45"/>
                    </a:lnTo>
                    <a:lnTo>
                      <a:pt x="8" y="23"/>
                    </a:lnTo>
                    <a:lnTo>
                      <a:pt x="8" y="23"/>
                    </a:lnTo>
                    <a:lnTo>
                      <a:pt x="52" y="23"/>
                    </a:lnTo>
                    <a:lnTo>
                      <a:pt x="52" y="23"/>
                    </a:lnTo>
                    <a:lnTo>
                      <a:pt x="52" y="51"/>
                    </a:lnTo>
                    <a:lnTo>
                      <a:pt x="52" y="51"/>
                    </a:lnTo>
                    <a:lnTo>
                      <a:pt x="62" y="51"/>
                    </a:lnTo>
                    <a:lnTo>
                      <a:pt x="62" y="51"/>
                    </a:lnTo>
                    <a:lnTo>
                      <a:pt x="62" y="23"/>
                    </a:lnTo>
                    <a:lnTo>
                      <a:pt x="62" y="23"/>
                    </a:lnTo>
                    <a:lnTo>
                      <a:pt x="109" y="23"/>
                    </a:lnTo>
                    <a:lnTo>
                      <a:pt x="109" y="23"/>
                    </a:lnTo>
                    <a:lnTo>
                      <a:pt x="109" y="45"/>
                    </a:lnTo>
                    <a:lnTo>
                      <a:pt x="109" y="45"/>
                    </a:lnTo>
                    <a:lnTo>
                      <a:pt x="119" y="45"/>
                    </a:lnTo>
                    <a:lnTo>
                      <a:pt x="119" y="45"/>
                    </a:lnTo>
                    <a:close/>
                    <a:moveTo>
                      <a:pt x="42" y="37"/>
                    </a:moveTo>
                    <a:lnTo>
                      <a:pt x="42" y="37"/>
                    </a:lnTo>
                    <a:lnTo>
                      <a:pt x="42" y="31"/>
                    </a:lnTo>
                    <a:lnTo>
                      <a:pt x="42" y="31"/>
                    </a:lnTo>
                    <a:lnTo>
                      <a:pt x="18" y="31"/>
                    </a:lnTo>
                    <a:lnTo>
                      <a:pt x="18" y="31"/>
                    </a:lnTo>
                    <a:lnTo>
                      <a:pt x="18" y="37"/>
                    </a:lnTo>
                    <a:lnTo>
                      <a:pt x="18" y="37"/>
                    </a:lnTo>
                    <a:lnTo>
                      <a:pt x="42" y="37"/>
                    </a:lnTo>
                    <a:lnTo>
                      <a:pt x="42" y="37"/>
                    </a:lnTo>
                    <a:close/>
                    <a:moveTo>
                      <a:pt x="101" y="37"/>
                    </a:moveTo>
                    <a:lnTo>
                      <a:pt x="101" y="37"/>
                    </a:lnTo>
                    <a:lnTo>
                      <a:pt x="101" y="31"/>
                    </a:lnTo>
                    <a:lnTo>
                      <a:pt x="101" y="31"/>
                    </a:lnTo>
                    <a:lnTo>
                      <a:pt x="74" y="31"/>
                    </a:lnTo>
                    <a:lnTo>
                      <a:pt x="74" y="31"/>
                    </a:lnTo>
                    <a:lnTo>
                      <a:pt x="74" y="37"/>
                    </a:lnTo>
                    <a:lnTo>
                      <a:pt x="74" y="37"/>
                    </a:lnTo>
                    <a:lnTo>
                      <a:pt x="101" y="37"/>
                    </a:lnTo>
                    <a:lnTo>
                      <a:pt x="101" y="37"/>
                    </a:lnTo>
                    <a:close/>
                    <a:moveTo>
                      <a:pt x="42" y="49"/>
                    </a:moveTo>
                    <a:lnTo>
                      <a:pt x="42" y="49"/>
                    </a:lnTo>
                    <a:lnTo>
                      <a:pt x="42" y="43"/>
                    </a:lnTo>
                    <a:lnTo>
                      <a:pt x="42" y="43"/>
                    </a:lnTo>
                    <a:lnTo>
                      <a:pt x="18" y="43"/>
                    </a:lnTo>
                    <a:lnTo>
                      <a:pt x="18" y="43"/>
                    </a:lnTo>
                    <a:lnTo>
                      <a:pt x="18" y="49"/>
                    </a:lnTo>
                    <a:lnTo>
                      <a:pt x="18" y="49"/>
                    </a:lnTo>
                    <a:lnTo>
                      <a:pt x="42" y="49"/>
                    </a:lnTo>
                    <a:lnTo>
                      <a:pt x="42" y="49"/>
                    </a:lnTo>
                    <a:close/>
                    <a:moveTo>
                      <a:pt x="101" y="49"/>
                    </a:moveTo>
                    <a:lnTo>
                      <a:pt x="101" y="49"/>
                    </a:lnTo>
                    <a:lnTo>
                      <a:pt x="101" y="43"/>
                    </a:lnTo>
                    <a:lnTo>
                      <a:pt x="101" y="43"/>
                    </a:lnTo>
                    <a:lnTo>
                      <a:pt x="74" y="43"/>
                    </a:lnTo>
                    <a:lnTo>
                      <a:pt x="74" y="43"/>
                    </a:lnTo>
                    <a:lnTo>
                      <a:pt x="74" y="49"/>
                    </a:lnTo>
                    <a:lnTo>
                      <a:pt x="74" y="49"/>
                    </a:lnTo>
                    <a:lnTo>
                      <a:pt x="101" y="49"/>
                    </a:lnTo>
                    <a:lnTo>
                      <a:pt x="101" y="49"/>
                    </a:lnTo>
                    <a:close/>
                    <a:moveTo>
                      <a:pt x="52" y="97"/>
                    </a:moveTo>
                    <a:lnTo>
                      <a:pt x="52" y="97"/>
                    </a:lnTo>
                    <a:lnTo>
                      <a:pt x="52" y="105"/>
                    </a:lnTo>
                    <a:lnTo>
                      <a:pt x="52" y="105"/>
                    </a:lnTo>
                    <a:lnTo>
                      <a:pt x="52" y="109"/>
                    </a:lnTo>
                    <a:lnTo>
                      <a:pt x="54" y="113"/>
                    </a:lnTo>
                    <a:lnTo>
                      <a:pt x="54" y="113"/>
                    </a:lnTo>
                    <a:lnTo>
                      <a:pt x="56" y="115"/>
                    </a:lnTo>
                    <a:lnTo>
                      <a:pt x="62" y="118"/>
                    </a:lnTo>
                    <a:lnTo>
                      <a:pt x="62" y="118"/>
                    </a:lnTo>
                    <a:lnTo>
                      <a:pt x="84" y="118"/>
                    </a:lnTo>
                    <a:lnTo>
                      <a:pt x="84" y="118"/>
                    </a:lnTo>
                    <a:lnTo>
                      <a:pt x="105" y="118"/>
                    </a:lnTo>
                    <a:lnTo>
                      <a:pt x="105" y="118"/>
                    </a:lnTo>
                    <a:lnTo>
                      <a:pt x="117" y="118"/>
                    </a:lnTo>
                    <a:lnTo>
                      <a:pt x="117" y="118"/>
                    </a:lnTo>
                    <a:lnTo>
                      <a:pt x="119" y="115"/>
                    </a:lnTo>
                    <a:lnTo>
                      <a:pt x="121" y="115"/>
                    </a:lnTo>
                    <a:lnTo>
                      <a:pt x="121" y="115"/>
                    </a:lnTo>
                    <a:lnTo>
                      <a:pt x="123" y="113"/>
                    </a:lnTo>
                    <a:lnTo>
                      <a:pt x="125" y="111"/>
                    </a:lnTo>
                    <a:lnTo>
                      <a:pt x="125" y="111"/>
                    </a:lnTo>
                    <a:lnTo>
                      <a:pt x="125" y="107"/>
                    </a:lnTo>
                    <a:lnTo>
                      <a:pt x="127" y="105"/>
                    </a:lnTo>
                    <a:lnTo>
                      <a:pt x="127" y="105"/>
                    </a:lnTo>
                    <a:lnTo>
                      <a:pt x="127" y="91"/>
                    </a:lnTo>
                    <a:lnTo>
                      <a:pt x="127" y="91"/>
                    </a:lnTo>
                    <a:lnTo>
                      <a:pt x="119" y="89"/>
                    </a:lnTo>
                    <a:lnTo>
                      <a:pt x="119" y="89"/>
                    </a:lnTo>
                    <a:lnTo>
                      <a:pt x="117" y="99"/>
                    </a:lnTo>
                    <a:lnTo>
                      <a:pt x="117" y="103"/>
                    </a:lnTo>
                    <a:lnTo>
                      <a:pt x="117" y="103"/>
                    </a:lnTo>
                    <a:lnTo>
                      <a:pt x="115" y="105"/>
                    </a:lnTo>
                    <a:lnTo>
                      <a:pt x="115" y="107"/>
                    </a:lnTo>
                    <a:lnTo>
                      <a:pt x="115" y="107"/>
                    </a:lnTo>
                    <a:lnTo>
                      <a:pt x="113" y="107"/>
                    </a:lnTo>
                    <a:lnTo>
                      <a:pt x="111" y="109"/>
                    </a:lnTo>
                    <a:lnTo>
                      <a:pt x="111" y="109"/>
                    </a:lnTo>
                    <a:lnTo>
                      <a:pt x="103" y="109"/>
                    </a:lnTo>
                    <a:lnTo>
                      <a:pt x="103" y="109"/>
                    </a:lnTo>
                    <a:lnTo>
                      <a:pt x="89" y="109"/>
                    </a:lnTo>
                    <a:lnTo>
                      <a:pt x="89" y="109"/>
                    </a:lnTo>
                    <a:lnTo>
                      <a:pt x="76" y="109"/>
                    </a:lnTo>
                    <a:lnTo>
                      <a:pt x="76" y="109"/>
                    </a:lnTo>
                    <a:lnTo>
                      <a:pt x="68" y="109"/>
                    </a:lnTo>
                    <a:lnTo>
                      <a:pt x="68" y="109"/>
                    </a:lnTo>
                    <a:lnTo>
                      <a:pt x="66" y="107"/>
                    </a:lnTo>
                    <a:lnTo>
                      <a:pt x="64" y="107"/>
                    </a:lnTo>
                    <a:lnTo>
                      <a:pt x="64" y="107"/>
                    </a:lnTo>
                    <a:lnTo>
                      <a:pt x="64" y="103"/>
                    </a:lnTo>
                    <a:lnTo>
                      <a:pt x="64" y="103"/>
                    </a:lnTo>
                    <a:lnTo>
                      <a:pt x="64" y="97"/>
                    </a:lnTo>
                    <a:lnTo>
                      <a:pt x="64" y="97"/>
                    </a:lnTo>
                    <a:lnTo>
                      <a:pt x="111" y="97"/>
                    </a:lnTo>
                    <a:lnTo>
                      <a:pt x="111" y="97"/>
                    </a:lnTo>
                    <a:lnTo>
                      <a:pt x="111" y="57"/>
                    </a:lnTo>
                    <a:lnTo>
                      <a:pt x="111" y="57"/>
                    </a:lnTo>
                    <a:lnTo>
                      <a:pt x="8" y="57"/>
                    </a:lnTo>
                    <a:lnTo>
                      <a:pt x="8" y="57"/>
                    </a:lnTo>
                    <a:lnTo>
                      <a:pt x="8" y="103"/>
                    </a:lnTo>
                    <a:lnTo>
                      <a:pt x="8" y="103"/>
                    </a:lnTo>
                    <a:lnTo>
                      <a:pt x="18" y="103"/>
                    </a:lnTo>
                    <a:lnTo>
                      <a:pt x="18" y="103"/>
                    </a:lnTo>
                    <a:lnTo>
                      <a:pt x="18" y="97"/>
                    </a:lnTo>
                    <a:lnTo>
                      <a:pt x="18" y="97"/>
                    </a:lnTo>
                    <a:lnTo>
                      <a:pt x="52" y="97"/>
                    </a:lnTo>
                    <a:lnTo>
                      <a:pt x="52" y="97"/>
                    </a:lnTo>
                    <a:close/>
                    <a:moveTo>
                      <a:pt x="18" y="63"/>
                    </a:moveTo>
                    <a:lnTo>
                      <a:pt x="18" y="63"/>
                    </a:lnTo>
                    <a:lnTo>
                      <a:pt x="52" y="63"/>
                    </a:lnTo>
                    <a:lnTo>
                      <a:pt x="52" y="63"/>
                    </a:lnTo>
                    <a:lnTo>
                      <a:pt x="52" y="73"/>
                    </a:lnTo>
                    <a:lnTo>
                      <a:pt x="52" y="73"/>
                    </a:lnTo>
                    <a:lnTo>
                      <a:pt x="18" y="73"/>
                    </a:lnTo>
                    <a:lnTo>
                      <a:pt x="18" y="73"/>
                    </a:lnTo>
                    <a:lnTo>
                      <a:pt x="18" y="63"/>
                    </a:lnTo>
                    <a:lnTo>
                      <a:pt x="18" y="63"/>
                    </a:lnTo>
                    <a:close/>
                    <a:moveTo>
                      <a:pt x="62" y="63"/>
                    </a:moveTo>
                    <a:lnTo>
                      <a:pt x="62" y="63"/>
                    </a:lnTo>
                    <a:lnTo>
                      <a:pt x="101" y="63"/>
                    </a:lnTo>
                    <a:lnTo>
                      <a:pt x="101" y="63"/>
                    </a:lnTo>
                    <a:lnTo>
                      <a:pt x="101" y="73"/>
                    </a:lnTo>
                    <a:lnTo>
                      <a:pt x="101" y="73"/>
                    </a:lnTo>
                    <a:lnTo>
                      <a:pt x="62" y="73"/>
                    </a:lnTo>
                    <a:lnTo>
                      <a:pt x="62" y="73"/>
                    </a:lnTo>
                    <a:lnTo>
                      <a:pt x="62" y="63"/>
                    </a:lnTo>
                    <a:lnTo>
                      <a:pt x="62" y="63"/>
                    </a:lnTo>
                    <a:close/>
                    <a:moveTo>
                      <a:pt x="101" y="91"/>
                    </a:moveTo>
                    <a:lnTo>
                      <a:pt x="101" y="91"/>
                    </a:lnTo>
                    <a:lnTo>
                      <a:pt x="62" y="91"/>
                    </a:lnTo>
                    <a:lnTo>
                      <a:pt x="62" y="91"/>
                    </a:lnTo>
                    <a:lnTo>
                      <a:pt x="62" y="79"/>
                    </a:lnTo>
                    <a:lnTo>
                      <a:pt x="62" y="79"/>
                    </a:lnTo>
                    <a:lnTo>
                      <a:pt x="101" y="79"/>
                    </a:lnTo>
                    <a:lnTo>
                      <a:pt x="101" y="79"/>
                    </a:lnTo>
                    <a:lnTo>
                      <a:pt x="101" y="91"/>
                    </a:lnTo>
                    <a:lnTo>
                      <a:pt x="101" y="91"/>
                    </a:lnTo>
                    <a:close/>
                    <a:moveTo>
                      <a:pt x="52" y="91"/>
                    </a:moveTo>
                    <a:lnTo>
                      <a:pt x="52" y="91"/>
                    </a:lnTo>
                    <a:lnTo>
                      <a:pt x="18" y="91"/>
                    </a:lnTo>
                    <a:lnTo>
                      <a:pt x="18" y="91"/>
                    </a:lnTo>
                    <a:lnTo>
                      <a:pt x="18" y="79"/>
                    </a:lnTo>
                    <a:lnTo>
                      <a:pt x="18" y="79"/>
                    </a:lnTo>
                    <a:lnTo>
                      <a:pt x="52" y="79"/>
                    </a:lnTo>
                    <a:lnTo>
                      <a:pt x="52" y="79"/>
                    </a:lnTo>
                    <a:lnTo>
                      <a:pt x="52" y="91"/>
                    </a:lnTo>
                    <a:lnTo>
                      <a:pt x="52" y="91"/>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5" name="Freeform 280">
                <a:extLst>
                  <a:ext uri="{FF2B5EF4-FFF2-40B4-BE49-F238E27FC236}">
                    <a16:creationId xmlns:a16="http://schemas.microsoft.com/office/drawing/2014/main" id="{0FD143F4-9BF5-4C83-B43D-4979FA4A38DC}"/>
                  </a:ext>
                </a:extLst>
              </p:cNvPr>
              <p:cNvSpPr>
                <a:spLocks noEditPoints="1"/>
              </p:cNvSpPr>
              <p:nvPr/>
            </p:nvSpPr>
            <p:spPr bwMode="auto">
              <a:xfrm>
                <a:off x="14900" y="6523"/>
                <a:ext cx="125" cy="126"/>
              </a:xfrm>
              <a:custGeom>
                <a:avLst/>
                <a:gdLst>
                  <a:gd name="T0" fmla="*/ 69 w 125"/>
                  <a:gd name="T1" fmla="*/ 91 h 126"/>
                  <a:gd name="T2" fmla="*/ 111 w 125"/>
                  <a:gd name="T3" fmla="*/ 89 h 126"/>
                  <a:gd name="T4" fmla="*/ 117 w 125"/>
                  <a:gd name="T5" fmla="*/ 95 h 126"/>
                  <a:gd name="T6" fmla="*/ 125 w 125"/>
                  <a:gd name="T7" fmla="*/ 89 h 126"/>
                  <a:gd name="T8" fmla="*/ 101 w 125"/>
                  <a:gd name="T9" fmla="*/ 67 h 126"/>
                  <a:gd name="T10" fmla="*/ 105 w 125"/>
                  <a:gd name="T11" fmla="*/ 81 h 126"/>
                  <a:gd name="T12" fmla="*/ 89 w 125"/>
                  <a:gd name="T13" fmla="*/ 83 h 126"/>
                  <a:gd name="T14" fmla="*/ 79 w 125"/>
                  <a:gd name="T15" fmla="*/ 71 h 126"/>
                  <a:gd name="T16" fmla="*/ 81 w 125"/>
                  <a:gd name="T17" fmla="*/ 55 h 126"/>
                  <a:gd name="T18" fmla="*/ 69 w 125"/>
                  <a:gd name="T19" fmla="*/ 69 h 126"/>
                  <a:gd name="T20" fmla="*/ 40 w 125"/>
                  <a:gd name="T21" fmla="*/ 69 h 126"/>
                  <a:gd name="T22" fmla="*/ 59 w 125"/>
                  <a:gd name="T23" fmla="*/ 53 h 126"/>
                  <a:gd name="T24" fmla="*/ 125 w 125"/>
                  <a:gd name="T25" fmla="*/ 53 h 126"/>
                  <a:gd name="T26" fmla="*/ 67 w 125"/>
                  <a:gd name="T27" fmla="*/ 45 h 126"/>
                  <a:gd name="T28" fmla="*/ 67 w 125"/>
                  <a:gd name="T29" fmla="*/ 33 h 126"/>
                  <a:gd name="T30" fmla="*/ 115 w 125"/>
                  <a:gd name="T31" fmla="*/ 27 h 126"/>
                  <a:gd name="T32" fmla="*/ 67 w 125"/>
                  <a:gd name="T33" fmla="*/ 27 h 126"/>
                  <a:gd name="T34" fmla="*/ 121 w 125"/>
                  <a:gd name="T35" fmla="*/ 16 h 126"/>
                  <a:gd name="T36" fmla="*/ 121 w 125"/>
                  <a:gd name="T37" fmla="*/ 8 h 126"/>
                  <a:gd name="T38" fmla="*/ 67 w 125"/>
                  <a:gd name="T39" fmla="*/ 0 h 126"/>
                  <a:gd name="T40" fmla="*/ 57 w 125"/>
                  <a:gd name="T41" fmla="*/ 0 h 126"/>
                  <a:gd name="T42" fmla="*/ 6 w 125"/>
                  <a:gd name="T43" fmla="*/ 8 h 126"/>
                  <a:gd name="T44" fmla="*/ 6 w 125"/>
                  <a:gd name="T45" fmla="*/ 16 h 126"/>
                  <a:gd name="T46" fmla="*/ 57 w 125"/>
                  <a:gd name="T47" fmla="*/ 27 h 126"/>
                  <a:gd name="T48" fmla="*/ 12 w 125"/>
                  <a:gd name="T49" fmla="*/ 27 h 126"/>
                  <a:gd name="T50" fmla="*/ 57 w 125"/>
                  <a:gd name="T51" fmla="*/ 33 h 126"/>
                  <a:gd name="T52" fmla="*/ 57 w 125"/>
                  <a:gd name="T53" fmla="*/ 45 h 126"/>
                  <a:gd name="T54" fmla="*/ 2 w 125"/>
                  <a:gd name="T55" fmla="*/ 53 h 126"/>
                  <a:gd name="T56" fmla="*/ 46 w 125"/>
                  <a:gd name="T57" fmla="*/ 53 h 126"/>
                  <a:gd name="T58" fmla="*/ 32 w 125"/>
                  <a:gd name="T59" fmla="*/ 65 h 126"/>
                  <a:gd name="T60" fmla="*/ 26 w 125"/>
                  <a:gd name="T61" fmla="*/ 59 h 126"/>
                  <a:gd name="T62" fmla="*/ 30 w 125"/>
                  <a:gd name="T63" fmla="*/ 73 h 126"/>
                  <a:gd name="T64" fmla="*/ 8 w 125"/>
                  <a:gd name="T65" fmla="*/ 83 h 126"/>
                  <a:gd name="T66" fmla="*/ 2 w 125"/>
                  <a:gd name="T67" fmla="*/ 83 h 126"/>
                  <a:gd name="T68" fmla="*/ 26 w 125"/>
                  <a:gd name="T69" fmla="*/ 91 h 126"/>
                  <a:gd name="T70" fmla="*/ 57 w 125"/>
                  <a:gd name="T71" fmla="*/ 91 h 126"/>
                  <a:gd name="T72" fmla="*/ 69 w 125"/>
                  <a:gd name="T73" fmla="*/ 126 h 126"/>
                  <a:gd name="T74" fmla="*/ 125 w 125"/>
                  <a:gd name="T75" fmla="*/ 113 h 126"/>
                  <a:gd name="T76" fmla="*/ 89 w 125"/>
                  <a:gd name="T77" fmla="*/ 97 h 126"/>
                  <a:gd name="T78" fmla="*/ 101 w 125"/>
                  <a:gd name="T79" fmla="*/ 115 h 126"/>
                  <a:gd name="T80" fmla="*/ 119 w 125"/>
                  <a:gd name="T81" fmla="*/ 121 h 126"/>
                  <a:gd name="T82" fmla="*/ 26 w 125"/>
                  <a:gd name="T83" fmla="*/ 113 h 126"/>
                  <a:gd name="T84" fmla="*/ 44 w 125"/>
                  <a:gd name="T85" fmla="*/ 103 h 126"/>
                  <a:gd name="T86" fmla="*/ 30 w 125"/>
                  <a:gd name="T87" fmla="*/ 101 h 126"/>
                  <a:gd name="T88" fmla="*/ 8 w 125"/>
                  <a:gd name="T89" fmla="*/ 111 h 126"/>
                  <a:gd name="T90" fmla="*/ 4 w 125"/>
                  <a:gd name="T91" fmla="*/ 121 h 126"/>
                  <a:gd name="T92" fmla="*/ 26 w 125"/>
                  <a:gd name="T93" fmla="*/ 11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126">
                    <a:moveTo>
                      <a:pt x="69" y="126"/>
                    </a:moveTo>
                    <a:lnTo>
                      <a:pt x="69" y="126"/>
                    </a:lnTo>
                    <a:lnTo>
                      <a:pt x="69" y="91"/>
                    </a:lnTo>
                    <a:lnTo>
                      <a:pt x="69" y="91"/>
                    </a:lnTo>
                    <a:lnTo>
                      <a:pt x="95" y="89"/>
                    </a:lnTo>
                    <a:lnTo>
                      <a:pt x="111" y="89"/>
                    </a:lnTo>
                    <a:lnTo>
                      <a:pt x="111" y="89"/>
                    </a:lnTo>
                    <a:lnTo>
                      <a:pt x="115" y="91"/>
                    </a:lnTo>
                    <a:lnTo>
                      <a:pt x="117" y="95"/>
                    </a:lnTo>
                    <a:lnTo>
                      <a:pt x="117" y="95"/>
                    </a:lnTo>
                    <a:lnTo>
                      <a:pt x="125" y="89"/>
                    </a:lnTo>
                    <a:lnTo>
                      <a:pt x="125" y="89"/>
                    </a:lnTo>
                    <a:lnTo>
                      <a:pt x="113" y="77"/>
                    </a:lnTo>
                    <a:lnTo>
                      <a:pt x="101" y="67"/>
                    </a:lnTo>
                    <a:lnTo>
                      <a:pt x="101" y="67"/>
                    </a:lnTo>
                    <a:lnTo>
                      <a:pt x="95" y="71"/>
                    </a:lnTo>
                    <a:lnTo>
                      <a:pt x="95" y="71"/>
                    </a:lnTo>
                    <a:lnTo>
                      <a:pt x="105" y="81"/>
                    </a:lnTo>
                    <a:lnTo>
                      <a:pt x="105" y="81"/>
                    </a:lnTo>
                    <a:lnTo>
                      <a:pt x="89" y="83"/>
                    </a:lnTo>
                    <a:lnTo>
                      <a:pt x="89" y="83"/>
                    </a:lnTo>
                    <a:lnTo>
                      <a:pt x="67" y="83"/>
                    </a:lnTo>
                    <a:lnTo>
                      <a:pt x="67" y="83"/>
                    </a:lnTo>
                    <a:lnTo>
                      <a:pt x="79" y="71"/>
                    </a:lnTo>
                    <a:lnTo>
                      <a:pt x="91" y="61"/>
                    </a:lnTo>
                    <a:lnTo>
                      <a:pt x="91" y="61"/>
                    </a:lnTo>
                    <a:lnTo>
                      <a:pt x="81" y="55"/>
                    </a:lnTo>
                    <a:lnTo>
                      <a:pt x="81" y="55"/>
                    </a:lnTo>
                    <a:lnTo>
                      <a:pt x="75" y="63"/>
                    </a:lnTo>
                    <a:lnTo>
                      <a:pt x="69" y="69"/>
                    </a:lnTo>
                    <a:lnTo>
                      <a:pt x="57" y="81"/>
                    </a:lnTo>
                    <a:lnTo>
                      <a:pt x="57" y="81"/>
                    </a:lnTo>
                    <a:lnTo>
                      <a:pt x="40" y="69"/>
                    </a:lnTo>
                    <a:lnTo>
                      <a:pt x="40" y="69"/>
                    </a:lnTo>
                    <a:lnTo>
                      <a:pt x="51" y="61"/>
                    </a:lnTo>
                    <a:lnTo>
                      <a:pt x="59" y="53"/>
                    </a:lnTo>
                    <a:lnTo>
                      <a:pt x="59" y="53"/>
                    </a:lnTo>
                    <a:lnTo>
                      <a:pt x="125" y="53"/>
                    </a:lnTo>
                    <a:lnTo>
                      <a:pt x="125" y="53"/>
                    </a:lnTo>
                    <a:lnTo>
                      <a:pt x="125" y="45"/>
                    </a:lnTo>
                    <a:lnTo>
                      <a:pt x="125" y="45"/>
                    </a:lnTo>
                    <a:lnTo>
                      <a:pt x="67" y="45"/>
                    </a:lnTo>
                    <a:lnTo>
                      <a:pt x="67" y="45"/>
                    </a:lnTo>
                    <a:lnTo>
                      <a:pt x="67" y="33"/>
                    </a:lnTo>
                    <a:lnTo>
                      <a:pt x="67" y="33"/>
                    </a:lnTo>
                    <a:lnTo>
                      <a:pt x="115" y="33"/>
                    </a:lnTo>
                    <a:lnTo>
                      <a:pt x="115" y="33"/>
                    </a:lnTo>
                    <a:lnTo>
                      <a:pt x="115" y="27"/>
                    </a:lnTo>
                    <a:lnTo>
                      <a:pt x="115" y="27"/>
                    </a:lnTo>
                    <a:lnTo>
                      <a:pt x="67" y="27"/>
                    </a:lnTo>
                    <a:lnTo>
                      <a:pt x="67" y="27"/>
                    </a:lnTo>
                    <a:lnTo>
                      <a:pt x="67" y="16"/>
                    </a:lnTo>
                    <a:lnTo>
                      <a:pt x="67" y="16"/>
                    </a:lnTo>
                    <a:lnTo>
                      <a:pt x="121" y="16"/>
                    </a:lnTo>
                    <a:lnTo>
                      <a:pt x="121" y="16"/>
                    </a:lnTo>
                    <a:lnTo>
                      <a:pt x="121" y="8"/>
                    </a:lnTo>
                    <a:lnTo>
                      <a:pt x="121" y="8"/>
                    </a:lnTo>
                    <a:lnTo>
                      <a:pt x="67" y="8"/>
                    </a:lnTo>
                    <a:lnTo>
                      <a:pt x="67" y="8"/>
                    </a:lnTo>
                    <a:lnTo>
                      <a:pt x="67" y="0"/>
                    </a:lnTo>
                    <a:lnTo>
                      <a:pt x="67" y="0"/>
                    </a:lnTo>
                    <a:lnTo>
                      <a:pt x="57" y="0"/>
                    </a:lnTo>
                    <a:lnTo>
                      <a:pt x="57" y="0"/>
                    </a:lnTo>
                    <a:lnTo>
                      <a:pt x="57" y="8"/>
                    </a:lnTo>
                    <a:lnTo>
                      <a:pt x="57" y="8"/>
                    </a:lnTo>
                    <a:lnTo>
                      <a:pt x="6" y="8"/>
                    </a:lnTo>
                    <a:lnTo>
                      <a:pt x="6" y="8"/>
                    </a:lnTo>
                    <a:lnTo>
                      <a:pt x="6" y="16"/>
                    </a:lnTo>
                    <a:lnTo>
                      <a:pt x="6" y="16"/>
                    </a:lnTo>
                    <a:lnTo>
                      <a:pt x="57" y="16"/>
                    </a:lnTo>
                    <a:lnTo>
                      <a:pt x="57" y="16"/>
                    </a:lnTo>
                    <a:lnTo>
                      <a:pt x="57" y="27"/>
                    </a:lnTo>
                    <a:lnTo>
                      <a:pt x="57" y="27"/>
                    </a:lnTo>
                    <a:lnTo>
                      <a:pt x="12" y="27"/>
                    </a:lnTo>
                    <a:lnTo>
                      <a:pt x="12" y="27"/>
                    </a:lnTo>
                    <a:lnTo>
                      <a:pt x="12" y="33"/>
                    </a:lnTo>
                    <a:lnTo>
                      <a:pt x="12" y="33"/>
                    </a:lnTo>
                    <a:lnTo>
                      <a:pt x="57" y="33"/>
                    </a:lnTo>
                    <a:lnTo>
                      <a:pt x="57" y="33"/>
                    </a:lnTo>
                    <a:lnTo>
                      <a:pt x="57" y="45"/>
                    </a:lnTo>
                    <a:lnTo>
                      <a:pt x="57" y="45"/>
                    </a:lnTo>
                    <a:lnTo>
                      <a:pt x="2" y="45"/>
                    </a:lnTo>
                    <a:lnTo>
                      <a:pt x="2" y="45"/>
                    </a:lnTo>
                    <a:lnTo>
                      <a:pt x="2" y="53"/>
                    </a:lnTo>
                    <a:lnTo>
                      <a:pt x="2" y="53"/>
                    </a:lnTo>
                    <a:lnTo>
                      <a:pt x="46" y="53"/>
                    </a:lnTo>
                    <a:lnTo>
                      <a:pt x="46" y="53"/>
                    </a:lnTo>
                    <a:lnTo>
                      <a:pt x="38" y="59"/>
                    </a:lnTo>
                    <a:lnTo>
                      <a:pt x="32" y="65"/>
                    </a:lnTo>
                    <a:lnTo>
                      <a:pt x="32" y="65"/>
                    </a:lnTo>
                    <a:lnTo>
                      <a:pt x="28" y="61"/>
                    </a:lnTo>
                    <a:lnTo>
                      <a:pt x="26" y="59"/>
                    </a:lnTo>
                    <a:lnTo>
                      <a:pt x="26" y="59"/>
                    </a:lnTo>
                    <a:lnTo>
                      <a:pt x="20" y="65"/>
                    </a:lnTo>
                    <a:lnTo>
                      <a:pt x="20" y="65"/>
                    </a:lnTo>
                    <a:lnTo>
                      <a:pt x="30" y="73"/>
                    </a:lnTo>
                    <a:lnTo>
                      <a:pt x="44" y="83"/>
                    </a:lnTo>
                    <a:lnTo>
                      <a:pt x="44" y="83"/>
                    </a:lnTo>
                    <a:lnTo>
                      <a:pt x="8" y="83"/>
                    </a:lnTo>
                    <a:lnTo>
                      <a:pt x="8" y="83"/>
                    </a:lnTo>
                    <a:lnTo>
                      <a:pt x="2" y="83"/>
                    </a:lnTo>
                    <a:lnTo>
                      <a:pt x="2" y="83"/>
                    </a:lnTo>
                    <a:lnTo>
                      <a:pt x="4" y="93"/>
                    </a:lnTo>
                    <a:lnTo>
                      <a:pt x="4" y="93"/>
                    </a:lnTo>
                    <a:lnTo>
                      <a:pt x="26" y="91"/>
                    </a:lnTo>
                    <a:lnTo>
                      <a:pt x="26" y="91"/>
                    </a:lnTo>
                    <a:lnTo>
                      <a:pt x="57" y="91"/>
                    </a:lnTo>
                    <a:lnTo>
                      <a:pt x="57" y="91"/>
                    </a:lnTo>
                    <a:lnTo>
                      <a:pt x="57" y="126"/>
                    </a:lnTo>
                    <a:lnTo>
                      <a:pt x="57" y="126"/>
                    </a:lnTo>
                    <a:lnTo>
                      <a:pt x="69" y="126"/>
                    </a:lnTo>
                    <a:lnTo>
                      <a:pt x="69" y="126"/>
                    </a:lnTo>
                    <a:close/>
                    <a:moveTo>
                      <a:pt x="125" y="113"/>
                    </a:moveTo>
                    <a:lnTo>
                      <a:pt x="125" y="113"/>
                    </a:lnTo>
                    <a:lnTo>
                      <a:pt x="107" y="105"/>
                    </a:lnTo>
                    <a:lnTo>
                      <a:pt x="89" y="97"/>
                    </a:lnTo>
                    <a:lnTo>
                      <a:pt x="89" y="97"/>
                    </a:lnTo>
                    <a:lnTo>
                      <a:pt x="83" y="103"/>
                    </a:lnTo>
                    <a:lnTo>
                      <a:pt x="83" y="103"/>
                    </a:lnTo>
                    <a:lnTo>
                      <a:pt x="101" y="115"/>
                    </a:lnTo>
                    <a:lnTo>
                      <a:pt x="111" y="119"/>
                    </a:lnTo>
                    <a:lnTo>
                      <a:pt x="119" y="121"/>
                    </a:lnTo>
                    <a:lnTo>
                      <a:pt x="119" y="121"/>
                    </a:lnTo>
                    <a:lnTo>
                      <a:pt x="125" y="113"/>
                    </a:lnTo>
                    <a:lnTo>
                      <a:pt x="125" y="113"/>
                    </a:lnTo>
                    <a:close/>
                    <a:moveTo>
                      <a:pt x="26" y="113"/>
                    </a:moveTo>
                    <a:lnTo>
                      <a:pt x="26" y="113"/>
                    </a:lnTo>
                    <a:lnTo>
                      <a:pt x="44" y="103"/>
                    </a:lnTo>
                    <a:lnTo>
                      <a:pt x="44" y="103"/>
                    </a:lnTo>
                    <a:lnTo>
                      <a:pt x="38" y="97"/>
                    </a:lnTo>
                    <a:lnTo>
                      <a:pt x="38" y="97"/>
                    </a:lnTo>
                    <a:lnTo>
                      <a:pt x="30" y="101"/>
                    </a:lnTo>
                    <a:lnTo>
                      <a:pt x="20" y="105"/>
                    </a:lnTo>
                    <a:lnTo>
                      <a:pt x="20" y="105"/>
                    </a:lnTo>
                    <a:lnTo>
                      <a:pt x="8" y="111"/>
                    </a:lnTo>
                    <a:lnTo>
                      <a:pt x="0" y="115"/>
                    </a:lnTo>
                    <a:lnTo>
                      <a:pt x="0" y="115"/>
                    </a:lnTo>
                    <a:lnTo>
                      <a:pt x="4" y="121"/>
                    </a:lnTo>
                    <a:lnTo>
                      <a:pt x="4" y="121"/>
                    </a:lnTo>
                    <a:lnTo>
                      <a:pt x="14" y="119"/>
                    </a:lnTo>
                    <a:lnTo>
                      <a:pt x="26" y="113"/>
                    </a:lnTo>
                    <a:lnTo>
                      <a:pt x="26" y="113"/>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6" name="Freeform 281">
                <a:extLst>
                  <a:ext uri="{FF2B5EF4-FFF2-40B4-BE49-F238E27FC236}">
                    <a16:creationId xmlns:a16="http://schemas.microsoft.com/office/drawing/2014/main" id="{D0F6C16A-2ACD-4CA7-A901-7DA1EF81BAC7}"/>
                  </a:ext>
                </a:extLst>
              </p:cNvPr>
              <p:cNvSpPr>
                <a:spLocks/>
              </p:cNvSpPr>
              <p:nvPr/>
            </p:nvSpPr>
            <p:spPr bwMode="auto">
              <a:xfrm>
                <a:off x="15033" y="6531"/>
                <a:ext cx="128" cy="118"/>
              </a:xfrm>
              <a:custGeom>
                <a:avLst/>
                <a:gdLst>
                  <a:gd name="T0" fmla="*/ 67 w 128"/>
                  <a:gd name="T1" fmla="*/ 113 h 118"/>
                  <a:gd name="T2" fmla="*/ 67 w 128"/>
                  <a:gd name="T3" fmla="*/ 113 h 118"/>
                  <a:gd name="T4" fmla="*/ 69 w 128"/>
                  <a:gd name="T5" fmla="*/ 109 h 118"/>
                  <a:gd name="T6" fmla="*/ 71 w 128"/>
                  <a:gd name="T7" fmla="*/ 105 h 118"/>
                  <a:gd name="T8" fmla="*/ 71 w 128"/>
                  <a:gd name="T9" fmla="*/ 105 h 118"/>
                  <a:gd name="T10" fmla="*/ 71 w 128"/>
                  <a:gd name="T11" fmla="*/ 59 h 118"/>
                  <a:gd name="T12" fmla="*/ 71 w 128"/>
                  <a:gd name="T13" fmla="*/ 59 h 118"/>
                  <a:gd name="T14" fmla="*/ 128 w 128"/>
                  <a:gd name="T15" fmla="*/ 59 h 118"/>
                  <a:gd name="T16" fmla="*/ 128 w 128"/>
                  <a:gd name="T17" fmla="*/ 59 h 118"/>
                  <a:gd name="T18" fmla="*/ 128 w 128"/>
                  <a:gd name="T19" fmla="*/ 51 h 118"/>
                  <a:gd name="T20" fmla="*/ 128 w 128"/>
                  <a:gd name="T21" fmla="*/ 51 h 118"/>
                  <a:gd name="T22" fmla="*/ 71 w 128"/>
                  <a:gd name="T23" fmla="*/ 51 h 118"/>
                  <a:gd name="T24" fmla="*/ 71 w 128"/>
                  <a:gd name="T25" fmla="*/ 51 h 118"/>
                  <a:gd name="T26" fmla="*/ 71 w 128"/>
                  <a:gd name="T27" fmla="*/ 39 h 118"/>
                  <a:gd name="T28" fmla="*/ 71 w 128"/>
                  <a:gd name="T29" fmla="*/ 39 h 118"/>
                  <a:gd name="T30" fmla="*/ 95 w 128"/>
                  <a:gd name="T31" fmla="*/ 25 h 118"/>
                  <a:gd name="T32" fmla="*/ 95 w 128"/>
                  <a:gd name="T33" fmla="*/ 25 h 118"/>
                  <a:gd name="T34" fmla="*/ 105 w 128"/>
                  <a:gd name="T35" fmla="*/ 14 h 118"/>
                  <a:gd name="T36" fmla="*/ 114 w 128"/>
                  <a:gd name="T37" fmla="*/ 6 h 118"/>
                  <a:gd name="T38" fmla="*/ 114 w 128"/>
                  <a:gd name="T39" fmla="*/ 6 h 118"/>
                  <a:gd name="T40" fmla="*/ 110 w 128"/>
                  <a:gd name="T41" fmla="*/ 0 h 118"/>
                  <a:gd name="T42" fmla="*/ 110 w 128"/>
                  <a:gd name="T43" fmla="*/ 0 h 118"/>
                  <a:gd name="T44" fmla="*/ 15 w 128"/>
                  <a:gd name="T45" fmla="*/ 0 h 118"/>
                  <a:gd name="T46" fmla="*/ 15 w 128"/>
                  <a:gd name="T47" fmla="*/ 0 h 118"/>
                  <a:gd name="T48" fmla="*/ 15 w 128"/>
                  <a:gd name="T49" fmla="*/ 8 h 118"/>
                  <a:gd name="T50" fmla="*/ 15 w 128"/>
                  <a:gd name="T51" fmla="*/ 8 h 118"/>
                  <a:gd name="T52" fmla="*/ 97 w 128"/>
                  <a:gd name="T53" fmla="*/ 8 h 118"/>
                  <a:gd name="T54" fmla="*/ 97 w 128"/>
                  <a:gd name="T55" fmla="*/ 8 h 118"/>
                  <a:gd name="T56" fmla="*/ 85 w 128"/>
                  <a:gd name="T57" fmla="*/ 19 h 118"/>
                  <a:gd name="T58" fmla="*/ 69 w 128"/>
                  <a:gd name="T59" fmla="*/ 31 h 118"/>
                  <a:gd name="T60" fmla="*/ 69 w 128"/>
                  <a:gd name="T61" fmla="*/ 31 h 118"/>
                  <a:gd name="T62" fmla="*/ 59 w 128"/>
                  <a:gd name="T63" fmla="*/ 31 h 118"/>
                  <a:gd name="T64" fmla="*/ 59 w 128"/>
                  <a:gd name="T65" fmla="*/ 31 h 118"/>
                  <a:gd name="T66" fmla="*/ 59 w 128"/>
                  <a:gd name="T67" fmla="*/ 51 h 118"/>
                  <a:gd name="T68" fmla="*/ 59 w 128"/>
                  <a:gd name="T69" fmla="*/ 51 h 118"/>
                  <a:gd name="T70" fmla="*/ 0 w 128"/>
                  <a:gd name="T71" fmla="*/ 51 h 118"/>
                  <a:gd name="T72" fmla="*/ 0 w 128"/>
                  <a:gd name="T73" fmla="*/ 51 h 118"/>
                  <a:gd name="T74" fmla="*/ 0 w 128"/>
                  <a:gd name="T75" fmla="*/ 59 h 118"/>
                  <a:gd name="T76" fmla="*/ 0 w 128"/>
                  <a:gd name="T77" fmla="*/ 59 h 118"/>
                  <a:gd name="T78" fmla="*/ 59 w 128"/>
                  <a:gd name="T79" fmla="*/ 59 h 118"/>
                  <a:gd name="T80" fmla="*/ 59 w 128"/>
                  <a:gd name="T81" fmla="*/ 59 h 118"/>
                  <a:gd name="T82" fmla="*/ 59 w 128"/>
                  <a:gd name="T83" fmla="*/ 101 h 118"/>
                  <a:gd name="T84" fmla="*/ 59 w 128"/>
                  <a:gd name="T85" fmla="*/ 101 h 118"/>
                  <a:gd name="T86" fmla="*/ 59 w 128"/>
                  <a:gd name="T87" fmla="*/ 105 h 118"/>
                  <a:gd name="T88" fmla="*/ 59 w 128"/>
                  <a:gd name="T89" fmla="*/ 105 h 118"/>
                  <a:gd name="T90" fmla="*/ 55 w 128"/>
                  <a:gd name="T91" fmla="*/ 107 h 118"/>
                  <a:gd name="T92" fmla="*/ 53 w 128"/>
                  <a:gd name="T93" fmla="*/ 107 h 118"/>
                  <a:gd name="T94" fmla="*/ 53 w 128"/>
                  <a:gd name="T95" fmla="*/ 107 h 118"/>
                  <a:gd name="T96" fmla="*/ 35 w 128"/>
                  <a:gd name="T97" fmla="*/ 107 h 118"/>
                  <a:gd name="T98" fmla="*/ 35 w 128"/>
                  <a:gd name="T99" fmla="*/ 107 h 118"/>
                  <a:gd name="T100" fmla="*/ 37 w 128"/>
                  <a:gd name="T101" fmla="*/ 118 h 118"/>
                  <a:gd name="T102" fmla="*/ 37 w 128"/>
                  <a:gd name="T103" fmla="*/ 118 h 118"/>
                  <a:gd name="T104" fmla="*/ 57 w 128"/>
                  <a:gd name="T105" fmla="*/ 118 h 118"/>
                  <a:gd name="T106" fmla="*/ 57 w 128"/>
                  <a:gd name="T107" fmla="*/ 118 h 118"/>
                  <a:gd name="T108" fmla="*/ 61 w 128"/>
                  <a:gd name="T109" fmla="*/ 116 h 118"/>
                  <a:gd name="T110" fmla="*/ 67 w 128"/>
                  <a:gd name="T111" fmla="*/ 113 h 118"/>
                  <a:gd name="T112" fmla="*/ 67 w 128"/>
                  <a:gd name="T113"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18">
                    <a:moveTo>
                      <a:pt x="67" y="113"/>
                    </a:moveTo>
                    <a:lnTo>
                      <a:pt x="67" y="113"/>
                    </a:lnTo>
                    <a:lnTo>
                      <a:pt x="69" y="109"/>
                    </a:lnTo>
                    <a:lnTo>
                      <a:pt x="71" y="105"/>
                    </a:lnTo>
                    <a:lnTo>
                      <a:pt x="71" y="105"/>
                    </a:lnTo>
                    <a:lnTo>
                      <a:pt x="71" y="59"/>
                    </a:lnTo>
                    <a:lnTo>
                      <a:pt x="71" y="59"/>
                    </a:lnTo>
                    <a:lnTo>
                      <a:pt x="128" y="59"/>
                    </a:lnTo>
                    <a:lnTo>
                      <a:pt x="128" y="59"/>
                    </a:lnTo>
                    <a:lnTo>
                      <a:pt x="128" y="51"/>
                    </a:lnTo>
                    <a:lnTo>
                      <a:pt x="128" y="51"/>
                    </a:lnTo>
                    <a:lnTo>
                      <a:pt x="71" y="51"/>
                    </a:lnTo>
                    <a:lnTo>
                      <a:pt x="71" y="51"/>
                    </a:lnTo>
                    <a:lnTo>
                      <a:pt x="71" y="39"/>
                    </a:lnTo>
                    <a:lnTo>
                      <a:pt x="71" y="39"/>
                    </a:lnTo>
                    <a:lnTo>
                      <a:pt x="95" y="25"/>
                    </a:lnTo>
                    <a:lnTo>
                      <a:pt x="95" y="25"/>
                    </a:lnTo>
                    <a:lnTo>
                      <a:pt x="105" y="14"/>
                    </a:lnTo>
                    <a:lnTo>
                      <a:pt x="114" y="6"/>
                    </a:lnTo>
                    <a:lnTo>
                      <a:pt x="114" y="6"/>
                    </a:lnTo>
                    <a:lnTo>
                      <a:pt x="110" y="0"/>
                    </a:lnTo>
                    <a:lnTo>
                      <a:pt x="110" y="0"/>
                    </a:lnTo>
                    <a:lnTo>
                      <a:pt x="15" y="0"/>
                    </a:lnTo>
                    <a:lnTo>
                      <a:pt x="15" y="0"/>
                    </a:lnTo>
                    <a:lnTo>
                      <a:pt x="15" y="8"/>
                    </a:lnTo>
                    <a:lnTo>
                      <a:pt x="15" y="8"/>
                    </a:lnTo>
                    <a:lnTo>
                      <a:pt x="97" y="8"/>
                    </a:lnTo>
                    <a:lnTo>
                      <a:pt x="97" y="8"/>
                    </a:lnTo>
                    <a:lnTo>
                      <a:pt x="85" y="19"/>
                    </a:lnTo>
                    <a:lnTo>
                      <a:pt x="69" y="31"/>
                    </a:lnTo>
                    <a:lnTo>
                      <a:pt x="69" y="31"/>
                    </a:lnTo>
                    <a:lnTo>
                      <a:pt x="59" y="31"/>
                    </a:lnTo>
                    <a:lnTo>
                      <a:pt x="59" y="31"/>
                    </a:lnTo>
                    <a:lnTo>
                      <a:pt x="59" y="51"/>
                    </a:lnTo>
                    <a:lnTo>
                      <a:pt x="59" y="51"/>
                    </a:lnTo>
                    <a:lnTo>
                      <a:pt x="0" y="51"/>
                    </a:lnTo>
                    <a:lnTo>
                      <a:pt x="0" y="51"/>
                    </a:lnTo>
                    <a:lnTo>
                      <a:pt x="0" y="59"/>
                    </a:lnTo>
                    <a:lnTo>
                      <a:pt x="0" y="59"/>
                    </a:lnTo>
                    <a:lnTo>
                      <a:pt x="59" y="59"/>
                    </a:lnTo>
                    <a:lnTo>
                      <a:pt x="59" y="59"/>
                    </a:lnTo>
                    <a:lnTo>
                      <a:pt x="59" y="101"/>
                    </a:lnTo>
                    <a:lnTo>
                      <a:pt x="59" y="101"/>
                    </a:lnTo>
                    <a:lnTo>
                      <a:pt x="59" y="105"/>
                    </a:lnTo>
                    <a:lnTo>
                      <a:pt x="59" y="105"/>
                    </a:lnTo>
                    <a:lnTo>
                      <a:pt x="55" y="107"/>
                    </a:lnTo>
                    <a:lnTo>
                      <a:pt x="53" y="107"/>
                    </a:lnTo>
                    <a:lnTo>
                      <a:pt x="53" y="107"/>
                    </a:lnTo>
                    <a:lnTo>
                      <a:pt x="35" y="107"/>
                    </a:lnTo>
                    <a:lnTo>
                      <a:pt x="35" y="107"/>
                    </a:lnTo>
                    <a:lnTo>
                      <a:pt x="37" y="118"/>
                    </a:lnTo>
                    <a:lnTo>
                      <a:pt x="37" y="118"/>
                    </a:lnTo>
                    <a:lnTo>
                      <a:pt x="57" y="118"/>
                    </a:lnTo>
                    <a:lnTo>
                      <a:pt x="57" y="118"/>
                    </a:lnTo>
                    <a:lnTo>
                      <a:pt x="61" y="116"/>
                    </a:lnTo>
                    <a:lnTo>
                      <a:pt x="67" y="113"/>
                    </a:lnTo>
                    <a:lnTo>
                      <a:pt x="67" y="113"/>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7" name="Freeform 282">
                <a:extLst>
                  <a:ext uri="{FF2B5EF4-FFF2-40B4-BE49-F238E27FC236}">
                    <a16:creationId xmlns:a16="http://schemas.microsoft.com/office/drawing/2014/main" id="{B62321CE-7CB9-471B-9AA6-5BE86B8265B7}"/>
                  </a:ext>
                </a:extLst>
              </p:cNvPr>
              <p:cNvSpPr>
                <a:spLocks/>
              </p:cNvSpPr>
              <p:nvPr/>
            </p:nvSpPr>
            <p:spPr bwMode="auto">
              <a:xfrm>
                <a:off x="15052" y="6176"/>
                <a:ext cx="533" cy="315"/>
              </a:xfrm>
              <a:custGeom>
                <a:avLst/>
                <a:gdLst>
                  <a:gd name="T0" fmla="*/ 6 w 533"/>
                  <a:gd name="T1" fmla="*/ 315 h 315"/>
                  <a:gd name="T2" fmla="*/ 6 w 533"/>
                  <a:gd name="T3" fmla="*/ 315 h 315"/>
                  <a:gd name="T4" fmla="*/ 531 w 533"/>
                  <a:gd name="T5" fmla="*/ 8 h 315"/>
                  <a:gd name="T6" fmla="*/ 531 w 533"/>
                  <a:gd name="T7" fmla="*/ 8 h 315"/>
                  <a:gd name="T8" fmla="*/ 531 w 533"/>
                  <a:gd name="T9" fmla="*/ 4 h 315"/>
                  <a:gd name="T10" fmla="*/ 533 w 533"/>
                  <a:gd name="T11" fmla="*/ 2 h 315"/>
                  <a:gd name="T12" fmla="*/ 533 w 533"/>
                  <a:gd name="T13" fmla="*/ 2 h 315"/>
                  <a:gd name="T14" fmla="*/ 529 w 533"/>
                  <a:gd name="T15" fmla="*/ 0 h 315"/>
                  <a:gd name="T16" fmla="*/ 527 w 533"/>
                  <a:gd name="T17" fmla="*/ 0 h 315"/>
                  <a:gd name="T18" fmla="*/ 527 w 533"/>
                  <a:gd name="T19" fmla="*/ 0 h 315"/>
                  <a:gd name="T20" fmla="*/ 2 w 533"/>
                  <a:gd name="T21" fmla="*/ 307 h 315"/>
                  <a:gd name="T22" fmla="*/ 2 w 533"/>
                  <a:gd name="T23" fmla="*/ 307 h 315"/>
                  <a:gd name="T24" fmla="*/ 0 w 533"/>
                  <a:gd name="T25" fmla="*/ 309 h 315"/>
                  <a:gd name="T26" fmla="*/ 0 w 533"/>
                  <a:gd name="T27" fmla="*/ 313 h 315"/>
                  <a:gd name="T28" fmla="*/ 0 w 533"/>
                  <a:gd name="T29" fmla="*/ 313 h 315"/>
                  <a:gd name="T30" fmla="*/ 2 w 533"/>
                  <a:gd name="T31" fmla="*/ 315 h 315"/>
                  <a:gd name="T32" fmla="*/ 6 w 533"/>
                  <a:gd name="T33" fmla="*/ 31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3" h="315">
                    <a:moveTo>
                      <a:pt x="6" y="315"/>
                    </a:moveTo>
                    <a:lnTo>
                      <a:pt x="6" y="315"/>
                    </a:lnTo>
                    <a:lnTo>
                      <a:pt x="531" y="8"/>
                    </a:lnTo>
                    <a:lnTo>
                      <a:pt x="531" y="8"/>
                    </a:lnTo>
                    <a:lnTo>
                      <a:pt x="531" y="4"/>
                    </a:lnTo>
                    <a:lnTo>
                      <a:pt x="533" y="2"/>
                    </a:lnTo>
                    <a:lnTo>
                      <a:pt x="533" y="2"/>
                    </a:lnTo>
                    <a:lnTo>
                      <a:pt x="529" y="0"/>
                    </a:lnTo>
                    <a:lnTo>
                      <a:pt x="527" y="0"/>
                    </a:lnTo>
                    <a:lnTo>
                      <a:pt x="527" y="0"/>
                    </a:lnTo>
                    <a:lnTo>
                      <a:pt x="2" y="307"/>
                    </a:lnTo>
                    <a:lnTo>
                      <a:pt x="2" y="307"/>
                    </a:lnTo>
                    <a:lnTo>
                      <a:pt x="0" y="309"/>
                    </a:lnTo>
                    <a:lnTo>
                      <a:pt x="0" y="313"/>
                    </a:lnTo>
                    <a:lnTo>
                      <a:pt x="0" y="313"/>
                    </a:lnTo>
                    <a:lnTo>
                      <a:pt x="2" y="315"/>
                    </a:lnTo>
                    <a:lnTo>
                      <a:pt x="6" y="315"/>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8" name="Freeform 283">
                <a:extLst>
                  <a:ext uri="{FF2B5EF4-FFF2-40B4-BE49-F238E27FC236}">
                    <a16:creationId xmlns:a16="http://schemas.microsoft.com/office/drawing/2014/main" id="{EB8BD3DC-9610-4700-A27F-6AC6267859CF}"/>
                  </a:ext>
                </a:extLst>
              </p:cNvPr>
              <p:cNvSpPr>
                <a:spLocks/>
              </p:cNvSpPr>
              <p:nvPr/>
            </p:nvSpPr>
            <p:spPr bwMode="auto">
              <a:xfrm>
                <a:off x="15052" y="6176"/>
                <a:ext cx="533" cy="315"/>
              </a:xfrm>
              <a:custGeom>
                <a:avLst/>
                <a:gdLst>
                  <a:gd name="T0" fmla="*/ 6 w 533"/>
                  <a:gd name="T1" fmla="*/ 315 h 315"/>
                  <a:gd name="T2" fmla="*/ 6 w 533"/>
                  <a:gd name="T3" fmla="*/ 315 h 315"/>
                  <a:gd name="T4" fmla="*/ 531 w 533"/>
                  <a:gd name="T5" fmla="*/ 8 h 315"/>
                  <a:gd name="T6" fmla="*/ 531 w 533"/>
                  <a:gd name="T7" fmla="*/ 8 h 315"/>
                  <a:gd name="T8" fmla="*/ 531 w 533"/>
                  <a:gd name="T9" fmla="*/ 4 h 315"/>
                  <a:gd name="T10" fmla="*/ 533 w 533"/>
                  <a:gd name="T11" fmla="*/ 2 h 315"/>
                  <a:gd name="T12" fmla="*/ 533 w 533"/>
                  <a:gd name="T13" fmla="*/ 2 h 315"/>
                  <a:gd name="T14" fmla="*/ 529 w 533"/>
                  <a:gd name="T15" fmla="*/ 0 h 315"/>
                  <a:gd name="T16" fmla="*/ 527 w 533"/>
                  <a:gd name="T17" fmla="*/ 0 h 315"/>
                  <a:gd name="T18" fmla="*/ 527 w 533"/>
                  <a:gd name="T19" fmla="*/ 0 h 315"/>
                  <a:gd name="T20" fmla="*/ 2 w 533"/>
                  <a:gd name="T21" fmla="*/ 307 h 315"/>
                  <a:gd name="T22" fmla="*/ 2 w 533"/>
                  <a:gd name="T23" fmla="*/ 307 h 315"/>
                  <a:gd name="T24" fmla="*/ 0 w 533"/>
                  <a:gd name="T25" fmla="*/ 309 h 315"/>
                  <a:gd name="T26" fmla="*/ 0 w 533"/>
                  <a:gd name="T27" fmla="*/ 313 h 315"/>
                  <a:gd name="T28" fmla="*/ 0 w 533"/>
                  <a:gd name="T29" fmla="*/ 313 h 315"/>
                  <a:gd name="T30" fmla="*/ 2 w 533"/>
                  <a:gd name="T31" fmla="*/ 315 h 315"/>
                  <a:gd name="T32" fmla="*/ 6 w 533"/>
                  <a:gd name="T33" fmla="*/ 31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3" h="315">
                    <a:moveTo>
                      <a:pt x="6" y="315"/>
                    </a:moveTo>
                    <a:lnTo>
                      <a:pt x="6" y="315"/>
                    </a:lnTo>
                    <a:lnTo>
                      <a:pt x="531" y="8"/>
                    </a:lnTo>
                    <a:lnTo>
                      <a:pt x="531" y="8"/>
                    </a:lnTo>
                    <a:lnTo>
                      <a:pt x="531" y="4"/>
                    </a:lnTo>
                    <a:lnTo>
                      <a:pt x="533" y="2"/>
                    </a:lnTo>
                    <a:lnTo>
                      <a:pt x="533" y="2"/>
                    </a:lnTo>
                    <a:lnTo>
                      <a:pt x="529" y="0"/>
                    </a:lnTo>
                    <a:lnTo>
                      <a:pt x="527" y="0"/>
                    </a:lnTo>
                    <a:lnTo>
                      <a:pt x="527" y="0"/>
                    </a:lnTo>
                    <a:lnTo>
                      <a:pt x="2" y="307"/>
                    </a:lnTo>
                    <a:lnTo>
                      <a:pt x="2" y="307"/>
                    </a:lnTo>
                    <a:lnTo>
                      <a:pt x="0" y="309"/>
                    </a:lnTo>
                    <a:lnTo>
                      <a:pt x="0" y="313"/>
                    </a:lnTo>
                    <a:lnTo>
                      <a:pt x="0" y="313"/>
                    </a:lnTo>
                    <a:lnTo>
                      <a:pt x="2" y="315"/>
                    </a:lnTo>
                    <a:lnTo>
                      <a:pt x="6" y="3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9" name="Freeform 284">
                <a:extLst>
                  <a:ext uri="{FF2B5EF4-FFF2-40B4-BE49-F238E27FC236}">
                    <a16:creationId xmlns:a16="http://schemas.microsoft.com/office/drawing/2014/main" id="{1D061A8B-B897-4F5E-A191-4E257D189263}"/>
                  </a:ext>
                </a:extLst>
              </p:cNvPr>
              <p:cNvSpPr>
                <a:spLocks/>
              </p:cNvSpPr>
              <p:nvPr/>
            </p:nvSpPr>
            <p:spPr bwMode="auto">
              <a:xfrm>
                <a:off x="15577" y="6176"/>
                <a:ext cx="10" cy="8"/>
              </a:xfrm>
              <a:custGeom>
                <a:avLst/>
                <a:gdLst>
                  <a:gd name="T0" fmla="*/ 0 w 10"/>
                  <a:gd name="T1" fmla="*/ 2 h 8"/>
                  <a:gd name="T2" fmla="*/ 10 w 10"/>
                  <a:gd name="T3" fmla="*/ 0 h 8"/>
                  <a:gd name="T4" fmla="*/ 6 w 10"/>
                  <a:gd name="T5" fmla="*/ 8 h 8"/>
                  <a:gd name="T6" fmla="*/ 0 w 10"/>
                  <a:gd name="T7" fmla="*/ 2 h 8"/>
                  <a:gd name="T8" fmla="*/ 0 w 10"/>
                  <a:gd name="T9" fmla="*/ 2 h 8"/>
                </a:gdLst>
                <a:ahLst/>
                <a:cxnLst>
                  <a:cxn ang="0">
                    <a:pos x="T0" y="T1"/>
                  </a:cxn>
                  <a:cxn ang="0">
                    <a:pos x="T2" y="T3"/>
                  </a:cxn>
                  <a:cxn ang="0">
                    <a:pos x="T4" y="T5"/>
                  </a:cxn>
                  <a:cxn ang="0">
                    <a:pos x="T6" y="T7"/>
                  </a:cxn>
                  <a:cxn ang="0">
                    <a:pos x="T8" y="T9"/>
                  </a:cxn>
                </a:cxnLst>
                <a:rect l="0" t="0" r="r" b="b"/>
                <a:pathLst>
                  <a:path w="10" h="8">
                    <a:moveTo>
                      <a:pt x="0" y="2"/>
                    </a:moveTo>
                    <a:lnTo>
                      <a:pt x="10" y="0"/>
                    </a:lnTo>
                    <a:lnTo>
                      <a:pt x="6" y="8"/>
                    </a:lnTo>
                    <a:lnTo>
                      <a:pt x="0" y="2"/>
                    </a:lnTo>
                    <a:lnTo>
                      <a:pt x="0" y="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309" name="Picture 285">
                <a:extLst>
                  <a:ext uri="{FF2B5EF4-FFF2-40B4-BE49-F238E27FC236}">
                    <a16:creationId xmlns:a16="http://schemas.microsoft.com/office/drawing/2014/main" id="{9F97FC59-C1EE-4BCA-84F1-0DAF657C16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84" y="4627"/>
                <a:ext cx="279" cy="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 name="Picture 286">
                <a:extLst>
                  <a:ext uri="{FF2B5EF4-FFF2-40B4-BE49-F238E27FC236}">
                    <a16:creationId xmlns:a16="http://schemas.microsoft.com/office/drawing/2014/main" id="{CBF2409E-E8C2-46B2-A352-FBAAED44A0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98" y="5725"/>
                <a:ext cx="176"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1" name="Picture 287">
                <a:extLst>
                  <a:ext uri="{FF2B5EF4-FFF2-40B4-BE49-F238E27FC236}">
                    <a16:creationId xmlns:a16="http://schemas.microsoft.com/office/drawing/2014/main" id="{3EB8A37B-DEA8-420E-87C5-22C855AD45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84" y="5713"/>
                <a:ext cx="20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0" name="Freeform 288">
                <a:extLst>
                  <a:ext uri="{FF2B5EF4-FFF2-40B4-BE49-F238E27FC236}">
                    <a16:creationId xmlns:a16="http://schemas.microsoft.com/office/drawing/2014/main" id="{B0120DB3-9C0B-4518-B0E7-7B0FE005D6D2}"/>
                  </a:ext>
                </a:extLst>
              </p:cNvPr>
              <p:cNvSpPr>
                <a:spLocks/>
              </p:cNvSpPr>
              <p:nvPr/>
            </p:nvSpPr>
            <p:spPr bwMode="auto">
              <a:xfrm>
                <a:off x="15890" y="5015"/>
                <a:ext cx="87" cy="1688"/>
              </a:xfrm>
              <a:custGeom>
                <a:avLst/>
                <a:gdLst>
                  <a:gd name="T0" fmla="*/ 0 w 87"/>
                  <a:gd name="T1" fmla="*/ 0 h 1688"/>
                  <a:gd name="T2" fmla="*/ 87 w 87"/>
                  <a:gd name="T3" fmla="*/ 0 h 1688"/>
                  <a:gd name="T4" fmla="*/ 87 w 87"/>
                  <a:gd name="T5" fmla="*/ 1688 h 1688"/>
                  <a:gd name="T6" fmla="*/ 0 w 87"/>
                  <a:gd name="T7" fmla="*/ 1688 h 1688"/>
                  <a:gd name="T8" fmla="*/ 0 w 87"/>
                  <a:gd name="T9" fmla="*/ 0 h 1688"/>
                  <a:gd name="T10" fmla="*/ 0 w 87"/>
                  <a:gd name="T11" fmla="*/ 0 h 1688"/>
                </a:gdLst>
                <a:ahLst/>
                <a:cxnLst>
                  <a:cxn ang="0">
                    <a:pos x="T0" y="T1"/>
                  </a:cxn>
                  <a:cxn ang="0">
                    <a:pos x="T2" y="T3"/>
                  </a:cxn>
                  <a:cxn ang="0">
                    <a:pos x="T4" y="T5"/>
                  </a:cxn>
                  <a:cxn ang="0">
                    <a:pos x="T6" y="T7"/>
                  </a:cxn>
                  <a:cxn ang="0">
                    <a:pos x="T8" y="T9"/>
                  </a:cxn>
                  <a:cxn ang="0">
                    <a:pos x="T10" y="T11"/>
                  </a:cxn>
                </a:cxnLst>
                <a:rect l="0" t="0" r="r" b="b"/>
                <a:pathLst>
                  <a:path w="87" h="1688">
                    <a:moveTo>
                      <a:pt x="0" y="0"/>
                    </a:moveTo>
                    <a:lnTo>
                      <a:pt x="87" y="0"/>
                    </a:lnTo>
                    <a:lnTo>
                      <a:pt x="87" y="1688"/>
                    </a:lnTo>
                    <a:lnTo>
                      <a:pt x="0" y="1688"/>
                    </a:lnTo>
                    <a:lnTo>
                      <a:pt x="0" y="0"/>
                    </a:lnTo>
                    <a:lnTo>
                      <a:pt x="0" y="0"/>
                    </a:lnTo>
                    <a:close/>
                  </a:path>
                </a:pathLst>
              </a:custGeom>
              <a:solidFill>
                <a:srgbClr val="8DC5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1" name="Freeform 289">
                <a:extLst>
                  <a:ext uri="{FF2B5EF4-FFF2-40B4-BE49-F238E27FC236}">
                    <a16:creationId xmlns:a16="http://schemas.microsoft.com/office/drawing/2014/main" id="{5967C194-C2E8-4383-9233-4D11DB825152}"/>
                  </a:ext>
                </a:extLst>
              </p:cNvPr>
              <p:cNvSpPr>
                <a:spLocks/>
              </p:cNvSpPr>
              <p:nvPr/>
            </p:nvSpPr>
            <p:spPr bwMode="auto">
              <a:xfrm>
                <a:off x="15886" y="5011"/>
                <a:ext cx="95" cy="1696"/>
              </a:xfrm>
              <a:custGeom>
                <a:avLst/>
                <a:gdLst>
                  <a:gd name="T0" fmla="*/ 4 w 95"/>
                  <a:gd name="T1" fmla="*/ 4 h 1696"/>
                  <a:gd name="T2" fmla="*/ 0 w 95"/>
                  <a:gd name="T3" fmla="*/ 4 h 1696"/>
                  <a:gd name="T4" fmla="*/ 0 w 95"/>
                  <a:gd name="T5" fmla="*/ 1696 h 1696"/>
                  <a:gd name="T6" fmla="*/ 95 w 95"/>
                  <a:gd name="T7" fmla="*/ 1696 h 1696"/>
                  <a:gd name="T8" fmla="*/ 95 w 95"/>
                  <a:gd name="T9" fmla="*/ 0 h 1696"/>
                  <a:gd name="T10" fmla="*/ 0 w 95"/>
                  <a:gd name="T11" fmla="*/ 0 h 1696"/>
                  <a:gd name="T12" fmla="*/ 0 w 95"/>
                  <a:gd name="T13" fmla="*/ 4 h 1696"/>
                  <a:gd name="T14" fmla="*/ 4 w 95"/>
                  <a:gd name="T15" fmla="*/ 4 h 1696"/>
                  <a:gd name="T16" fmla="*/ 4 w 95"/>
                  <a:gd name="T17" fmla="*/ 8 h 1696"/>
                  <a:gd name="T18" fmla="*/ 87 w 95"/>
                  <a:gd name="T19" fmla="*/ 8 h 1696"/>
                  <a:gd name="T20" fmla="*/ 87 w 95"/>
                  <a:gd name="T21" fmla="*/ 1688 h 1696"/>
                  <a:gd name="T22" fmla="*/ 8 w 95"/>
                  <a:gd name="T23" fmla="*/ 1688 h 1696"/>
                  <a:gd name="T24" fmla="*/ 8 w 95"/>
                  <a:gd name="T25" fmla="*/ 4 h 1696"/>
                  <a:gd name="T26" fmla="*/ 4 w 95"/>
                  <a:gd name="T27" fmla="*/ 4 h 1696"/>
                  <a:gd name="T28" fmla="*/ 4 w 95"/>
                  <a:gd name="T29" fmla="*/ 8 h 1696"/>
                  <a:gd name="T30" fmla="*/ 4 w 95"/>
                  <a:gd name="T31" fmla="*/ 4 h 1696"/>
                  <a:gd name="T32" fmla="*/ 4 w 95"/>
                  <a:gd name="T33" fmla="*/ 4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696">
                    <a:moveTo>
                      <a:pt x="4" y="4"/>
                    </a:moveTo>
                    <a:lnTo>
                      <a:pt x="0" y="4"/>
                    </a:lnTo>
                    <a:lnTo>
                      <a:pt x="0" y="1696"/>
                    </a:lnTo>
                    <a:lnTo>
                      <a:pt x="95" y="1696"/>
                    </a:lnTo>
                    <a:lnTo>
                      <a:pt x="95" y="0"/>
                    </a:lnTo>
                    <a:lnTo>
                      <a:pt x="0" y="0"/>
                    </a:lnTo>
                    <a:lnTo>
                      <a:pt x="0" y="4"/>
                    </a:lnTo>
                    <a:lnTo>
                      <a:pt x="4" y="4"/>
                    </a:lnTo>
                    <a:lnTo>
                      <a:pt x="4" y="8"/>
                    </a:lnTo>
                    <a:lnTo>
                      <a:pt x="87" y="8"/>
                    </a:lnTo>
                    <a:lnTo>
                      <a:pt x="87" y="1688"/>
                    </a:lnTo>
                    <a:lnTo>
                      <a:pt x="8" y="1688"/>
                    </a:lnTo>
                    <a:lnTo>
                      <a:pt x="8" y="4"/>
                    </a:lnTo>
                    <a:lnTo>
                      <a:pt x="4" y="4"/>
                    </a:lnTo>
                    <a:lnTo>
                      <a:pt x="4" y="8"/>
                    </a:lnTo>
                    <a:lnTo>
                      <a:pt x="4" y="4"/>
                    </a:ln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2" name="Freeform 290">
                <a:extLst>
                  <a:ext uri="{FF2B5EF4-FFF2-40B4-BE49-F238E27FC236}">
                    <a16:creationId xmlns:a16="http://schemas.microsoft.com/office/drawing/2014/main" id="{21933E1C-E564-47BD-BB37-B922E1D8FD95}"/>
                  </a:ext>
                </a:extLst>
              </p:cNvPr>
              <p:cNvSpPr>
                <a:spLocks/>
              </p:cNvSpPr>
              <p:nvPr/>
            </p:nvSpPr>
            <p:spPr bwMode="auto">
              <a:xfrm>
                <a:off x="15274" y="5015"/>
                <a:ext cx="616" cy="104"/>
              </a:xfrm>
              <a:custGeom>
                <a:avLst/>
                <a:gdLst>
                  <a:gd name="T0" fmla="*/ 0 w 616"/>
                  <a:gd name="T1" fmla="*/ 0 h 104"/>
                  <a:gd name="T2" fmla="*/ 616 w 616"/>
                  <a:gd name="T3" fmla="*/ 0 h 104"/>
                  <a:gd name="T4" fmla="*/ 616 w 616"/>
                  <a:gd name="T5" fmla="*/ 104 h 104"/>
                  <a:gd name="T6" fmla="*/ 0 w 616"/>
                  <a:gd name="T7" fmla="*/ 104 h 104"/>
                  <a:gd name="T8" fmla="*/ 0 w 616"/>
                  <a:gd name="T9" fmla="*/ 0 h 104"/>
                  <a:gd name="T10" fmla="*/ 0 w 616"/>
                  <a:gd name="T11" fmla="*/ 0 h 104"/>
                </a:gdLst>
                <a:ahLst/>
                <a:cxnLst>
                  <a:cxn ang="0">
                    <a:pos x="T0" y="T1"/>
                  </a:cxn>
                  <a:cxn ang="0">
                    <a:pos x="T2" y="T3"/>
                  </a:cxn>
                  <a:cxn ang="0">
                    <a:pos x="T4" y="T5"/>
                  </a:cxn>
                  <a:cxn ang="0">
                    <a:pos x="T6" y="T7"/>
                  </a:cxn>
                  <a:cxn ang="0">
                    <a:pos x="T8" y="T9"/>
                  </a:cxn>
                  <a:cxn ang="0">
                    <a:pos x="T10" y="T11"/>
                  </a:cxn>
                </a:cxnLst>
                <a:rect l="0" t="0" r="r" b="b"/>
                <a:pathLst>
                  <a:path w="616" h="104">
                    <a:moveTo>
                      <a:pt x="0" y="0"/>
                    </a:moveTo>
                    <a:lnTo>
                      <a:pt x="616" y="0"/>
                    </a:lnTo>
                    <a:lnTo>
                      <a:pt x="616" y="104"/>
                    </a:lnTo>
                    <a:lnTo>
                      <a:pt x="0" y="104"/>
                    </a:lnTo>
                    <a:lnTo>
                      <a:pt x="0" y="0"/>
                    </a:lnTo>
                    <a:lnTo>
                      <a:pt x="0" y="0"/>
                    </a:lnTo>
                    <a:close/>
                  </a:path>
                </a:pathLst>
              </a:custGeom>
              <a:solidFill>
                <a:srgbClr val="8DC5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3" name="Freeform 291">
                <a:extLst>
                  <a:ext uri="{FF2B5EF4-FFF2-40B4-BE49-F238E27FC236}">
                    <a16:creationId xmlns:a16="http://schemas.microsoft.com/office/drawing/2014/main" id="{17BC70CF-1973-4810-B161-7428B73F05CB}"/>
                  </a:ext>
                </a:extLst>
              </p:cNvPr>
              <p:cNvSpPr>
                <a:spLocks/>
              </p:cNvSpPr>
              <p:nvPr/>
            </p:nvSpPr>
            <p:spPr bwMode="auto">
              <a:xfrm>
                <a:off x="15270" y="5011"/>
                <a:ext cx="624" cy="112"/>
              </a:xfrm>
              <a:custGeom>
                <a:avLst/>
                <a:gdLst>
                  <a:gd name="T0" fmla="*/ 4 w 624"/>
                  <a:gd name="T1" fmla="*/ 4 h 112"/>
                  <a:gd name="T2" fmla="*/ 0 w 624"/>
                  <a:gd name="T3" fmla="*/ 4 h 112"/>
                  <a:gd name="T4" fmla="*/ 0 w 624"/>
                  <a:gd name="T5" fmla="*/ 112 h 112"/>
                  <a:gd name="T6" fmla="*/ 624 w 624"/>
                  <a:gd name="T7" fmla="*/ 112 h 112"/>
                  <a:gd name="T8" fmla="*/ 624 w 624"/>
                  <a:gd name="T9" fmla="*/ 0 h 112"/>
                  <a:gd name="T10" fmla="*/ 0 w 624"/>
                  <a:gd name="T11" fmla="*/ 0 h 112"/>
                  <a:gd name="T12" fmla="*/ 0 w 624"/>
                  <a:gd name="T13" fmla="*/ 4 h 112"/>
                  <a:gd name="T14" fmla="*/ 4 w 624"/>
                  <a:gd name="T15" fmla="*/ 4 h 112"/>
                  <a:gd name="T16" fmla="*/ 4 w 624"/>
                  <a:gd name="T17" fmla="*/ 8 h 112"/>
                  <a:gd name="T18" fmla="*/ 616 w 624"/>
                  <a:gd name="T19" fmla="*/ 8 h 112"/>
                  <a:gd name="T20" fmla="*/ 616 w 624"/>
                  <a:gd name="T21" fmla="*/ 103 h 112"/>
                  <a:gd name="T22" fmla="*/ 8 w 624"/>
                  <a:gd name="T23" fmla="*/ 103 h 112"/>
                  <a:gd name="T24" fmla="*/ 8 w 624"/>
                  <a:gd name="T25" fmla="*/ 4 h 112"/>
                  <a:gd name="T26" fmla="*/ 4 w 624"/>
                  <a:gd name="T27" fmla="*/ 4 h 112"/>
                  <a:gd name="T28" fmla="*/ 4 w 624"/>
                  <a:gd name="T29" fmla="*/ 8 h 112"/>
                  <a:gd name="T30" fmla="*/ 4 w 624"/>
                  <a:gd name="T31" fmla="*/ 4 h 112"/>
                  <a:gd name="T32" fmla="*/ 4 w 624"/>
                  <a:gd name="T33" fmla="*/ 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4" h="112">
                    <a:moveTo>
                      <a:pt x="4" y="4"/>
                    </a:moveTo>
                    <a:lnTo>
                      <a:pt x="0" y="4"/>
                    </a:lnTo>
                    <a:lnTo>
                      <a:pt x="0" y="112"/>
                    </a:lnTo>
                    <a:lnTo>
                      <a:pt x="624" y="112"/>
                    </a:lnTo>
                    <a:lnTo>
                      <a:pt x="624" y="0"/>
                    </a:lnTo>
                    <a:lnTo>
                      <a:pt x="0" y="0"/>
                    </a:lnTo>
                    <a:lnTo>
                      <a:pt x="0" y="4"/>
                    </a:lnTo>
                    <a:lnTo>
                      <a:pt x="4" y="4"/>
                    </a:lnTo>
                    <a:lnTo>
                      <a:pt x="4" y="8"/>
                    </a:lnTo>
                    <a:lnTo>
                      <a:pt x="616" y="8"/>
                    </a:lnTo>
                    <a:lnTo>
                      <a:pt x="616" y="103"/>
                    </a:lnTo>
                    <a:lnTo>
                      <a:pt x="8" y="103"/>
                    </a:lnTo>
                    <a:lnTo>
                      <a:pt x="8" y="4"/>
                    </a:lnTo>
                    <a:lnTo>
                      <a:pt x="4" y="4"/>
                    </a:lnTo>
                    <a:lnTo>
                      <a:pt x="4" y="8"/>
                    </a:lnTo>
                    <a:lnTo>
                      <a:pt x="4" y="4"/>
                    </a:ln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4" name="Freeform 292">
                <a:extLst>
                  <a:ext uri="{FF2B5EF4-FFF2-40B4-BE49-F238E27FC236}">
                    <a16:creationId xmlns:a16="http://schemas.microsoft.com/office/drawing/2014/main" id="{038156A0-6F49-4735-A082-83CE90D3EB9F}"/>
                  </a:ext>
                </a:extLst>
              </p:cNvPr>
              <p:cNvSpPr>
                <a:spLocks/>
              </p:cNvSpPr>
              <p:nvPr/>
            </p:nvSpPr>
            <p:spPr bwMode="auto">
              <a:xfrm>
                <a:off x="15274" y="6602"/>
                <a:ext cx="616" cy="103"/>
              </a:xfrm>
              <a:custGeom>
                <a:avLst/>
                <a:gdLst>
                  <a:gd name="T0" fmla="*/ 0 w 616"/>
                  <a:gd name="T1" fmla="*/ 0 h 103"/>
                  <a:gd name="T2" fmla="*/ 616 w 616"/>
                  <a:gd name="T3" fmla="*/ 0 h 103"/>
                  <a:gd name="T4" fmla="*/ 616 w 616"/>
                  <a:gd name="T5" fmla="*/ 103 h 103"/>
                  <a:gd name="T6" fmla="*/ 0 w 616"/>
                  <a:gd name="T7" fmla="*/ 103 h 103"/>
                  <a:gd name="T8" fmla="*/ 0 w 616"/>
                  <a:gd name="T9" fmla="*/ 0 h 103"/>
                  <a:gd name="T10" fmla="*/ 0 w 616"/>
                  <a:gd name="T11" fmla="*/ 0 h 103"/>
                </a:gdLst>
                <a:ahLst/>
                <a:cxnLst>
                  <a:cxn ang="0">
                    <a:pos x="T0" y="T1"/>
                  </a:cxn>
                  <a:cxn ang="0">
                    <a:pos x="T2" y="T3"/>
                  </a:cxn>
                  <a:cxn ang="0">
                    <a:pos x="T4" y="T5"/>
                  </a:cxn>
                  <a:cxn ang="0">
                    <a:pos x="T6" y="T7"/>
                  </a:cxn>
                  <a:cxn ang="0">
                    <a:pos x="T8" y="T9"/>
                  </a:cxn>
                  <a:cxn ang="0">
                    <a:pos x="T10" y="T11"/>
                  </a:cxn>
                </a:cxnLst>
                <a:rect l="0" t="0" r="r" b="b"/>
                <a:pathLst>
                  <a:path w="616" h="103">
                    <a:moveTo>
                      <a:pt x="0" y="0"/>
                    </a:moveTo>
                    <a:lnTo>
                      <a:pt x="616" y="0"/>
                    </a:lnTo>
                    <a:lnTo>
                      <a:pt x="616" y="103"/>
                    </a:lnTo>
                    <a:lnTo>
                      <a:pt x="0" y="103"/>
                    </a:lnTo>
                    <a:lnTo>
                      <a:pt x="0" y="0"/>
                    </a:lnTo>
                    <a:lnTo>
                      <a:pt x="0" y="0"/>
                    </a:lnTo>
                    <a:close/>
                  </a:path>
                </a:pathLst>
              </a:custGeom>
              <a:solidFill>
                <a:srgbClr val="8DC5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5" name="Freeform 293">
                <a:extLst>
                  <a:ext uri="{FF2B5EF4-FFF2-40B4-BE49-F238E27FC236}">
                    <a16:creationId xmlns:a16="http://schemas.microsoft.com/office/drawing/2014/main" id="{91C9E23F-C5A1-4C86-A1F9-145AC7CC14B8}"/>
                  </a:ext>
                </a:extLst>
              </p:cNvPr>
              <p:cNvSpPr>
                <a:spLocks/>
              </p:cNvSpPr>
              <p:nvPr/>
            </p:nvSpPr>
            <p:spPr bwMode="auto">
              <a:xfrm>
                <a:off x="15270" y="6598"/>
                <a:ext cx="624" cy="111"/>
              </a:xfrm>
              <a:custGeom>
                <a:avLst/>
                <a:gdLst>
                  <a:gd name="T0" fmla="*/ 4 w 624"/>
                  <a:gd name="T1" fmla="*/ 4 h 111"/>
                  <a:gd name="T2" fmla="*/ 0 w 624"/>
                  <a:gd name="T3" fmla="*/ 4 h 111"/>
                  <a:gd name="T4" fmla="*/ 0 w 624"/>
                  <a:gd name="T5" fmla="*/ 111 h 111"/>
                  <a:gd name="T6" fmla="*/ 624 w 624"/>
                  <a:gd name="T7" fmla="*/ 111 h 111"/>
                  <a:gd name="T8" fmla="*/ 624 w 624"/>
                  <a:gd name="T9" fmla="*/ 0 h 111"/>
                  <a:gd name="T10" fmla="*/ 0 w 624"/>
                  <a:gd name="T11" fmla="*/ 0 h 111"/>
                  <a:gd name="T12" fmla="*/ 0 w 624"/>
                  <a:gd name="T13" fmla="*/ 4 h 111"/>
                  <a:gd name="T14" fmla="*/ 4 w 624"/>
                  <a:gd name="T15" fmla="*/ 4 h 111"/>
                  <a:gd name="T16" fmla="*/ 4 w 624"/>
                  <a:gd name="T17" fmla="*/ 8 h 111"/>
                  <a:gd name="T18" fmla="*/ 616 w 624"/>
                  <a:gd name="T19" fmla="*/ 8 h 111"/>
                  <a:gd name="T20" fmla="*/ 616 w 624"/>
                  <a:gd name="T21" fmla="*/ 103 h 111"/>
                  <a:gd name="T22" fmla="*/ 8 w 624"/>
                  <a:gd name="T23" fmla="*/ 103 h 111"/>
                  <a:gd name="T24" fmla="*/ 8 w 624"/>
                  <a:gd name="T25" fmla="*/ 4 h 111"/>
                  <a:gd name="T26" fmla="*/ 4 w 624"/>
                  <a:gd name="T27" fmla="*/ 4 h 111"/>
                  <a:gd name="T28" fmla="*/ 4 w 624"/>
                  <a:gd name="T29" fmla="*/ 8 h 111"/>
                  <a:gd name="T30" fmla="*/ 4 w 624"/>
                  <a:gd name="T31" fmla="*/ 4 h 111"/>
                  <a:gd name="T32" fmla="*/ 4 w 624"/>
                  <a:gd name="T33" fmla="*/ 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4" h="111">
                    <a:moveTo>
                      <a:pt x="4" y="4"/>
                    </a:moveTo>
                    <a:lnTo>
                      <a:pt x="0" y="4"/>
                    </a:lnTo>
                    <a:lnTo>
                      <a:pt x="0" y="111"/>
                    </a:lnTo>
                    <a:lnTo>
                      <a:pt x="624" y="111"/>
                    </a:lnTo>
                    <a:lnTo>
                      <a:pt x="624" y="0"/>
                    </a:lnTo>
                    <a:lnTo>
                      <a:pt x="0" y="0"/>
                    </a:lnTo>
                    <a:lnTo>
                      <a:pt x="0" y="4"/>
                    </a:lnTo>
                    <a:lnTo>
                      <a:pt x="4" y="4"/>
                    </a:lnTo>
                    <a:lnTo>
                      <a:pt x="4" y="8"/>
                    </a:lnTo>
                    <a:lnTo>
                      <a:pt x="616" y="8"/>
                    </a:lnTo>
                    <a:lnTo>
                      <a:pt x="616" y="103"/>
                    </a:lnTo>
                    <a:lnTo>
                      <a:pt x="8" y="103"/>
                    </a:lnTo>
                    <a:lnTo>
                      <a:pt x="8" y="4"/>
                    </a:lnTo>
                    <a:lnTo>
                      <a:pt x="4" y="4"/>
                    </a:lnTo>
                    <a:lnTo>
                      <a:pt x="4" y="8"/>
                    </a:lnTo>
                    <a:lnTo>
                      <a:pt x="4" y="4"/>
                    </a:ln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6" name="Freeform 294">
                <a:extLst>
                  <a:ext uri="{FF2B5EF4-FFF2-40B4-BE49-F238E27FC236}">
                    <a16:creationId xmlns:a16="http://schemas.microsoft.com/office/drawing/2014/main" id="{2AEB8B46-8C19-4D2C-8039-28CC828C6F2F}"/>
                  </a:ext>
                </a:extLst>
              </p:cNvPr>
              <p:cNvSpPr>
                <a:spLocks/>
              </p:cNvSpPr>
              <p:nvPr/>
            </p:nvSpPr>
            <p:spPr bwMode="auto">
              <a:xfrm>
                <a:off x="15221" y="5015"/>
                <a:ext cx="53" cy="607"/>
              </a:xfrm>
              <a:custGeom>
                <a:avLst/>
                <a:gdLst>
                  <a:gd name="T0" fmla="*/ 0 w 53"/>
                  <a:gd name="T1" fmla="*/ 0 h 607"/>
                  <a:gd name="T2" fmla="*/ 53 w 53"/>
                  <a:gd name="T3" fmla="*/ 0 h 607"/>
                  <a:gd name="T4" fmla="*/ 53 w 53"/>
                  <a:gd name="T5" fmla="*/ 607 h 607"/>
                  <a:gd name="T6" fmla="*/ 0 w 53"/>
                  <a:gd name="T7" fmla="*/ 607 h 607"/>
                  <a:gd name="T8" fmla="*/ 0 w 53"/>
                  <a:gd name="T9" fmla="*/ 0 h 607"/>
                  <a:gd name="T10" fmla="*/ 0 w 53"/>
                  <a:gd name="T11" fmla="*/ 0 h 607"/>
                </a:gdLst>
                <a:ahLst/>
                <a:cxnLst>
                  <a:cxn ang="0">
                    <a:pos x="T0" y="T1"/>
                  </a:cxn>
                  <a:cxn ang="0">
                    <a:pos x="T2" y="T3"/>
                  </a:cxn>
                  <a:cxn ang="0">
                    <a:pos x="T4" y="T5"/>
                  </a:cxn>
                  <a:cxn ang="0">
                    <a:pos x="T6" y="T7"/>
                  </a:cxn>
                  <a:cxn ang="0">
                    <a:pos x="T8" y="T9"/>
                  </a:cxn>
                  <a:cxn ang="0">
                    <a:pos x="T10" y="T11"/>
                  </a:cxn>
                </a:cxnLst>
                <a:rect l="0" t="0" r="r" b="b"/>
                <a:pathLst>
                  <a:path w="53" h="607">
                    <a:moveTo>
                      <a:pt x="0" y="0"/>
                    </a:moveTo>
                    <a:lnTo>
                      <a:pt x="53" y="0"/>
                    </a:lnTo>
                    <a:lnTo>
                      <a:pt x="53" y="607"/>
                    </a:lnTo>
                    <a:lnTo>
                      <a:pt x="0" y="607"/>
                    </a:lnTo>
                    <a:lnTo>
                      <a:pt x="0" y="0"/>
                    </a:lnTo>
                    <a:lnTo>
                      <a:pt x="0" y="0"/>
                    </a:lnTo>
                    <a:close/>
                  </a:path>
                </a:pathLst>
              </a:custGeom>
              <a:solidFill>
                <a:srgbClr val="8DC5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7" name="Freeform 295">
                <a:extLst>
                  <a:ext uri="{FF2B5EF4-FFF2-40B4-BE49-F238E27FC236}">
                    <a16:creationId xmlns:a16="http://schemas.microsoft.com/office/drawing/2014/main" id="{C587AA09-634A-4CCF-A6C4-209075710BEF}"/>
                  </a:ext>
                </a:extLst>
              </p:cNvPr>
              <p:cNvSpPr>
                <a:spLocks/>
              </p:cNvSpPr>
              <p:nvPr/>
            </p:nvSpPr>
            <p:spPr bwMode="auto">
              <a:xfrm>
                <a:off x="15217" y="5011"/>
                <a:ext cx="61" cy="615"/>
              </a:xfrm>
              <a:custGeom>
                <a:avLst/>
                <a:gdLst>
                  <a:gd name="T0" fmla="*/ 4 w 61"/>
                  <a:gd name="T1" fmla="*/ 4 h 615"/>
                  <a:gd name="T2" fmla="*/ 0 w 61"/>
                  <a:gd name="T3" fmla="*/ 4 h 615"/>
                  <a:gd name="T4" fmla="*/ 0 w 61"/>
                  <a:gd name="T5" fmla="*/ 615 h 615"/>
                  <a:gd name="T6" fmla="*/ 61 w 61"/>
                  <a:gd name="T7" fmla="*/ 615 h 615"/>
                  <a:gd name="T8" fmla="*/ 61 w 61"/>
                  <a:gd name="T9" fmla="*/ 0 h 615"/>
                  <a:gd name="T10" fmla="*/ 0 w 61"/>
                  <a:gd name="T11" fmla="*/ 0 h 615"/>
                  <a:gd name="T12" fmla="*/ 0 w 61"/>
                  <a:gd name="T13" fmla="*/ 4 h 615"/>
                  <a:gd name="T14" fmla="*/ 4 w 61"/>
                  <a:gd name="T15" fmla="*/ 4 h 615"/>
                  <a:gd name="T16" fmla="*/ 4 w 61"/>
                  <a:gd name="T17" fmla="*/ 8 h 615"/>
                  <a:gd name="T18" fmla="*/ 53 w 61"/>
                  <a:gd name="T19" fmla="*/ 8 h 615"/>
                  <a:gd name="T20" fmla="*/ 53 w 61"/>
                  <a:gd name="T21" fmla="*/ 607 h 615"/>
                  <a:gd name="T22" fmla="*/ 8 w 61"/>
                  <a:gd name="T23" fmla="*/ 607 h 615"/>
                  <a:gd name="T24" fmla="*/ 8 w 61"/>
                  <a:gd name="T25" fmla="*/ 4 h 615"/>
                  <a:gd name="T26" fmla="*/ 4 w 61"/>
                  <a:gd name="T27" fmla="*/ 4 h 615"/>
                  <a:gd name="T28" fmla="*/ 4 w 61"/>
                  <a:gd name="T29" fmla="*/ 8 h 615"/>
                  <a:gd name="T30" fmla="*/ 4 w 61"/>
                  <a:gd name="T31" fmla="*/ 4 h 615"/>
                  <a:gd name="T32" fmla="*/ 4 w 61"/>
                  <a:gd name="T33" fmla="*/ 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615">
                    <a:moveTo>
                      <a:pt x="4" y="4"/>
                    </a:moveTo>
                    <a:lnTo>
                      <a:pt x="0" y="4"/>
                    </a:lnTo>
                    <a:lnTo>
                      <a:pt x="0" y="615"/>
                    </a:lnTo>
                    <a:lnTo>
                      <a:pt x="61" y="615"/>
                    </a:lnTo>
                    <a:lnTo>
                      <a:pt x="61" y="0"/>
                    </a:lnTo>
                    <a:lnTo>
                      <a:pt x="0" y="0"/>
                    </a:lnTo>
                    <a:lnTo>
                      <a:pt x="0" y="4"/>
                    </a:lnTo>
                    <a:lnTo>
                      <a:pt x="4" y="4"/>
                    </a:lnTo>
                    <a:lnTo>
                      <a:pt x="4" y="8"/>
                    </a:lnTo>
                    <a:lnTo>
                      <a:pt x="53" y="8"/>
                    </a:lnTo>
                    <a:lnTo>
                      <a:pt x="53" y="607"/>
                    </a:lnTo>
                    <a:lnTo>
                      <a:pt x="8" y="607"/>
                    </a:lnTo>
                    <a:lnTo>
                      <a:pt x="8" y="4"/>
                    </a:lnTo>
                    <a:lnTo>
                      <a:pt x="4" y="4"/>
                    </a:lnTo>
                    <a:lnTo>
                      <a:pt x="4" y="8"/>
                    </a:lnTo>
                    <a:lnTo>
                      <a:pt x="4" y="4"/>
                    </a:ln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8" name="Freeform 296">
                <a:extLst>
                  <a:ext uri="{FF2B5EF4-FFF2-40B4-BE49-F238E27FC236}">
                    <a16:creationId xmlns:a16="http://schemas.microsoft.com/office/drawing/2014/main" id="{3396AAEC-E00D-4764-816F-D69B741A79A1}"/>
                  </a:ext>
                </a:extLst>
              </p:cNvPr>
              <p:cNvSpPr>
                <a:spLocks/>
              </p:cNvSpPr>
              <p:nvPr/>
            </p:nvSpPr>
            <p:spPr bwMode="auto">
              <a:xfrm>
                <a:off x="15221" y="6101"/>
                <a:ext cx="53" cy="604"/>
              </a:xfrm>
              <a:custGeom>
                <a:avLst/>
                <a:gdLst>
                  <a:gd name="T0" fmla="*/ 0 w 53"/>
                  <a:gd name="T1" fmla="*/ 0 h 604"/>
                  <a:gd name="T2" fmla="*/ 53 w 53"/>
                  <a:gd name="T3" fmla="*/ 0 h 604"/>
                  <a:gd name="T4" fmla="*/ 53 w 53"/>
                  <a:gd name="T5" fmla="*/ 604 h 604"/>
                  <a:gd name="T6" fmla="*/ 0 w 53"/>
                  <a:gd name="T7" fmla="*/ 604 h 604"/>
                  <a:gd name="T8" fmla="*/ 0 w 53"/>
                  <a:gd name="T9" fmla="*/ 0 h 604"/>
                  <a:gd name="T10" fmla="*/ 0 w 53"/>
                  <a:gd name="T11" fmla="*/ 0 h 604"/>
                </a:gdLst>
                <a:ahLst/>
                <a:cxnLst>
                  <a:cxn ang="0">
                    <a:pos x="T0" y="T1"/>
                  </a:cxn>
                  <a:cxn ang="0">
                    <a:pos x="T2" y="T3"/>
                  </a:cxn>
                  <a:cxn ang="0">
                    <a:pos x="T4" y="T5"/>
                  </a:cxn>
                  <a:cxn ang="0">
                    <a:pos x="T6" y="T7"/>
                  </a:cxn>
                  <a:cxn ang="0">
                    <a:pos x="T8" y="T9"/>
                  </a:cxn>
                  <a:cxn ang="0">
                    <a:pos x="T10" y="T11"/>
                  </a:cxn>
                </a:cxnLst>
                <a:rect l="0" t="0" r="r" b="b"/>
                <a:pathLst>
                  <a:path w="53" h="604">
                    <a:moveTo>
                      <a:pt x="0" y="0"/>
                    </a:moveTo>
                    <a:lnTo>
                      <a:pt x="53" y="0"/>
                    </a:lnTo>
                    <a:lnTo>
                      <a:pt x="53" y="604"/>
                    </a:lnTo>
                    <a:lnTo>
                      <a:pt x="0" y="604"/>
                    </a:lnTo>
                    <a:lnTo>
                      <a:pt x="0" y="0"/>
                    </a:lnTo>
                    <a:lnTo>
                      <a:pt x="0" y="0"/>
                    </a:lnTo>
                    <a:close/>
                  </a:path>
                </a:pathLst>
              </a:custGeom>
              <a:solidFill>
                <a:srgbClr val="8DC5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9" name="Freeform 297">
                <a:extLst>
                  <a:ext uri="{FF2B5EF4-FFF2-40B4-BE49-F238E27FC236}">
                    <a16:creationId xmlns:a16="http://schemas.microsoft.com/office/drawing/2014/main" id="{A1ABD37B-F17D-45A7-B65E-D253DD0D32FE}"/>
                  </a:ext>
                </a:extLst>
              </p:cNvPr>
              <p:cNvSpPr>
                <a:spLocks/>
              </p:cNvSpPr>
              <p:nvPr/>
            </p:nvSpPr>
            <p:spPr bwMode="auto">
              <a:xfrm>
                <a:off x="15217" y="6097"/>
                <a:ext cx="61" cy="612"/>
              </a:xfrm>
              <a:custGeom>
                <a:avLst/>
                <a:gdLst>
                  <a:gd name="T0" fmla="*/ 4 w 61"/>
                  <a:gd name="T1" fmla="*/ 4 h 612"/>
                  <a:gd name="T2" fmla="*/ 0 w 61"/>
                  <a:gd name="T3" fmla="*/ 4 h 612"/>
                  <a:gd name="T4" fmla="*/ 0 w 61"/>
                  <a:gd name="T5" fmla="*/ 612 h 612"/>
                  <a:gd name="T6" fmla="*/ 61 w 61"/>
                  <a:gd name="T7" fmla="*/ 612 h 612"/>
                  <a:gd name="T8" fmla="*/ 61 w 61"/>
                  <a:gd name="T9" fmla="*/ 0 h 612"/>
                  <a:gd name="T10" fmla="*/ 0 w 61"/>
                  <a:gd name="T11" fmla="*/ 0 h 612"/>
                  <a:gd name="T12" fmla="*/ 0 w 61"/>
                  <a:gd name="T13" fmla="*/ 4 h 612"/>
                  <a:gd name="T14" fmla="*/ 4 w 61"/>
                  <a:gd name="T15" fmla="*/ 4 h 612"/>
                  <a:gd name="T16" fmla="*/ 4 w 61"/>
                  <a:gd name="T17" fmla="*/ 8 h 612"/>
                  <a:gd name="T18" fmla="*/ 53 w 61"/>
                  <a:gd name="T19" fmla="*/ 8 h 612"/>
                  <a:gd name="T20" fmla="*/ 53 w 61"/>
                  <a:gd name="T21" fmla="*/ 604 h 612"/>
                  <a:gd name="T22" fmla="*/ 8 w 61"/>
                  <a:gd name="T23" fmla="*/ 604 h 612"/>
                  <a:gd name="T24" fmla="*/ 8 w 61"/>
                  <a:gd name="T25" fmla="*/ 4 h 612"/>
                  <a:gd name="T26" fmla="*/ 4 w 61"/>
                  <a:gd name="T27" fmla="*/ 4 h 612"/>
                  <a:gd name="T28" fmla="*/ 4 w 61"/>
                  <a:gd name="T29" fmla="*/ 8 h 612"/>
                  <a:gd name="T30" fmla="*/ 4 w 61"/>
                  <a:gd name="T31" fmla="*/ 4 h 612"/>
                  <a:gd name="T32" fmla="*/ 4 w 61"/>
                  <a:gd name="T33" fmla="*/ 4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612">
                    <a:moveTo>
                      <a:pt x="4" y="4"/>
                    </a:moveTo>
                    <a:lnTo>
                      <a:pt x="0" y="4"/>
                    </a:lnTo>
                    <a:lnTo>
                      <a:pt x="0" y="612"/>
                    </a:lnTo>
                    <a:lnTo>
                      <a:pt x="61" y="612"/>
                    </a:lnTo>
                    <a:lnTo>
                      <a:pt x="61" y="0"/>
                    </a:lnTo>
                    <a:lnTo>
                      <a:pt x="0" y="0"/>
                    </a:lnTo>
                    <a:lnTo>
                      <a:pt x="0" y="4"/>
                    </a:lnTo>
                    <a:lnTo>
                      <a:pt x="4" y="4"/>
                    </a:lnTo>
                    <a:lnTo>
                      <a:pt x="4" y="8"/>
                    </a:lnTo>
                    <a:lnTo>
                      <a:pt x="53" y="8"/>
                    </a:lnTo>
                    <a:lnTo>
                      <a:pt x="53" y="604"/>
                    </a:lnTo>
                    <a:lnTo>
                      <a:pt x="8" y="604"/>
                    </a:lnTo>
                    <a:lnTo>
                      <a:pt x="8" y="4"/>
                    </a:lnTo>
                    <a:lnTo>
                      <a:pt x="4" y="4"/>
                    </a:lnTo>
                    <a:lnTo>
                      <a:pt x="4" y="8"/>
                    </a:lnTo>
                    <a:lnTo>
                      <a:pt x="4" y="4"/>
                    </a:ln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0" name="Freeform 298">
                <a:extLst>
                  <a:ext uri="{FF2B5EF4-FFF2-40B4-BE49-F238E27FC236}">
                    <a16:creationId xmlns:a16="http://schemas.microsoft.com/office/drawing/2014/main" id="{48CFC838-E755-4352-AA85-B46A3D61B0F2}"/>
                  </a:ext>
                </a:extLst>
              </p:cNvPr>
              <p:cNvSpPr>
                <a:spLocks/>
              </p:cNvSpPr>
              <p:nvPr/>
            </p:nvSpPr>
            <p:spPr bwMode="auto">
              <a:xfrm>
                <a:off x="15130" y="5622"/>
                <a:ext cx="108" cy="477"/>
              </a:xfrm>
              <a:custGeom>
                <a:avLst/>
                <a:gdLst>
                  <a:gd name="T0" fmla="*/ 108 w 108"/>
                  <a:gd name="T1" fmla="*/ 477 h 477"/>
                  <a:gd name="T2" fmla="*/ 108 w 108"/>
                  <a:gd name="T3" fmla="*/ 477 h 477"/>
                  <a:gd name="T4" fmla="*/ 108 w 108"/>
                  <a:gd name="T5" fmla="*/ 477 h 477"/>
                  <a:gd name="T6" fmla="*/ 95 w 108"/>
                  <a:gd name="T7" fmla="*/ 473 h 477"/>
                  <a:gd name="T8" fmla="*/ 85 w 108"/>
                  <a:gd name="T9" fmla="*/ 469 h 477"/>
                  <a:gd name="T10" fmla="*/ 75 w 108"/>
                  <a:gd name="T11" fmla="*/ 463 h 477"/>
                  <a:gd name="T12" fmla="*/ 65 w 108"/>
                  <a:gd name="T13" fmla="*/ 453 h 477"/>
                  <a:gd name="T14" fmla="*/ 55 w 108"/>
                  <a:gd name="T15" fmla="*/ 442 h 477"/>
                  <a:gd name="T16" fmla="*/ 47 w 108"/>
                  <a:gd name="T17" fmla="*/ 430 h 477"/>
                  <a:gd name="T18" fmla="*/ 39 w 108"/>
                  <a:gd name="T19" fmla="*/ 416 h 477"/>
                  <a:gd name="T20" fmla="*/ 31 w 108"/>
                  <a:gd name="T21" fmla="*/ 400 h 477"/>
                  <a:gd name="T22" fmla="*/ 17 w 108"/>
                  <a:gd name="T23" fmla="*/ 366 h 477"/>
                  <a:gd name="T24" fmla="*/ 8 w 108"/>
                  <a:gd name="T25" fmla="*/ 327 h 477"/>
                  <a:gd name="T26" fmla="*/ 2 w 108"/>
                  <a:gd name="T27" fmla="*/ 285 h 477"/>
                  <a:gd name="T28" fmla="*/ 0 w 108"/>
                  <a:gd name="T29" fmla="*/ 238 h 477"/>
                  <a:gd name="T30" fmla="*/ 0 w 108"/>
                  <a:gd name="T31" fmla="*/ 238 h 477"/>
                  <a:gd name="T32" fmla="*/ 2 w 108"/>
                  <a:gd name="T33" fmla="*/ 194 h 477"/>
                  <a:gd name="T34" fmla="*/ 8 w 108"/>
                  <a:gd name="T35" fmla="*/ 149 h 477"/>
                  <a:gd name="T36" fmla="*/ 17 w 108"/>
                  <a:gd name="T37" fmla="*/ 111 h 477"/>
                  <a:gd name="T38" fmla="*/ 31 w 108"/>
                  <a:gd name="T39" fmla="*/ 77 h 477"/>
                  <a:gd name="T40" fmla="*/ 39 w 108"/>
                  <a:gd name="T41" fmla="*/ 60 h 477"/>
                  <a:gd name="T42" fmla="*/ 47 w 108"/>
                  <a:gd name="T43" fmla="*/ 46 h 477"/>
                  <a:gd name="T44" fmla="*/ 55 w 108"/>
                  <a:gd name="T45" fmla="*/ 34 h 477"/>
                  <a:gd name="T46" fmla="*/ 65 w 108"/>
                  <a:gd name="T47" fmla="*/ 24 h 477"/>
                  <a:gd name="T48" fmla="*/ 75 w 108"/>
                  <a:gd name="T49" fmla="*/ 14 h 477"/>
                  <a:gd name="T50" fmla="*/ 85 w 108"/>
                  <a:gd name="T51" fmla="*/ 8 h 477"/>
                  <a:gd name="T52" fmla="*/ 95 w 108"/>
                  <a:gd name="T53" fmla="*/ 2 h 477"/>
                  <a:gd name="T54" fmla="*/ 108 w 108"/>
                  <a:gd name="T55" fmla="*/ 0 h 477"/>
                  <a:gd name="T56" fmla="*/ 108 w 108"/>
                  <a:gd name="T5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477">
                    <a:moveTo>
                      <a:pt x="108" y="477"/>
                    </a:moveTo>
                    <a:lnTo>
                      <a:pt x="108" y="477"/>
                    </a:lnTo>
                    <a:lnTo>
                      <a:pt x="108" y="477"/>
                    </a:lnTo>
                    <a:lnTo>
                      <a:pt x="95" y="473"/>
                    </a:lnTo>
                    <a:lnTo>
                      <a:pt x="85" y="469"/>
                    </a:lnTo>
                    <a:lnTo>
                      <a:pt x="75" y="463"/>
                    </a:lnTo>
                    <a:lnTo>
                      <a:pt x="65" y="453"/>
                    </a:lnTo>
                    <a:lnTo>
                      <a:pt x="55" y="442"/>
                    </a:lnTo>
                    <a:lnTo>
                      <a:pt x="47" y="430"/>
                    </a:lnTo>
                    <a:lnTo>
                      <a:pt x="39" y="416"/>
                    </a:lnTo>
                    <a:lnTo>
                      <a:pt x="31" y="400"/>
                    </a:lnTo>
                    <a:lnTo>
                      <a:pt x="17" y="366"/>
                    </a:lnTo>
                    <a:lnTo>
                      <a:pt x="8" y="327"/>
                    </a:lnTo>
                    <a:lnTo>
                      <a:pt x="2" y="285"/>
                    </a:lnTo>
                    <a:lnTo>
                      <a:pt x="0" y="238"/>
                    </a:lnTo>
                    <a:lnTo>
                      <a:pt x="0" y="238"/>
                    </a:lnTo>
                    <a:lnTo>
                      <a:pt x="2" y="194"/>
                    </a:lnTo>
                    <a:lnTo>
                      <a:pt x="8" y="149"/>
                    </a:lnTo>
                    <a:lnTo>
                      <a:pt x="17" y="111"/>
                    </a:lnTo>
                    <a:lnTo>
                      <a:pt x="31" y="77"/>
                    </a:lnTo>
                    <a:lnTo>
                      <a:pt x="39" y="60"/>
                    </a:lnTo>
                    <a:lnTo>
                      <a:pt x="47" y="46"/>
                    </a:lnTo>
                    <a:lnTo>
                      <a:pt x="55" y="34"/>
                    </a:lnTo>
                    <a:lnTo>
                      <a:pt x="65" y="24"/>
                    </a:lnTo>
                    <a:lnTo>
                      <a:pt x="75" y="14"/>
                    </a:lnTo>
                    <a:lnTo>
                      <a:pt x="85" y="8"/>
                    </a:lnTo>
                    <a:lnTo>
                      <a:pt x="95" y="2"/>
                    </a:lnTo>
                    <a:lnTo>
                      <a:pt x="108" y="0"/>
                    </a:lnTo>
                    <a:lnTo>
                      <a:pt x="108" y="477"/>
                    </a:lnTo>
                    <a:close/>
                  </a:path>
                </a:pathLst>
              </a:custGeom>
              <a:solidFill>
                <a:srgbClr val="599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1" name="Freeform 299">
                <a:extLst>
                  <a:ext uri="{FF2B5EF4-FFF2-40B4-BE49-F238E27FC236}">
                    <a16:creationId xmlns:a16="http://schemas.microsoft.com/office/drawing/2014/main" id="{1538FB19-AD1D-4232-858C-4C6C29D2631C}"/>
                  </a:ext>
                </a:extLst>
              </p:cNvPr>
              <p:cNvSpPr>
                <a:spLocks/>
              </p:cNvSpPr>
              <p:nvPr/>
            </p:nvSpPr>
            <p:spPr bwMode="auto">
              <a:xfrm>
                <a:off x="15126" y="5618"/>
                <a:ext cx="116" cy="487"/>
              </a:xfrm>
              <a:custGeom>
                <a:avLst/>
                <a:gdLst>
                  <a:gd name="T0" fmla="*/ 112 w 116"/>
                  <a:gd name="T1" fmla="*/ 481 h 487"/>
                  <a:gd name="T2" fmla="*/ 114 w 116"/>
                  <a:gd name="T3" fmla="*/ 477 h 487"/>
                  <a:gd name="T4" fmla="*/ 91 w 116"/>
                  <a:gd name="T5" fmla="*/ 469 h 487"/>
                  <a:gd name="T6" fmla="*/ 73 w 116"/>
                  <a:gd name="T7" fmla="*/ 455 h 487"/>
                  <a:gd name="T8" fmla="*/ 59 w 116"/>
                  <a:gd name="T9" fmla="*/ 438 h 487"/>
                  <a:gd name="T10" fmla="*/ 35 w 116"/>
                  <a:gd name="T11" fmla="*/ 396 h 487"/>
                  <a:gd name="T12" fmla="*/ 19 w 116"/>
                  <a:gd name="T13" fmla="*/ 339 h 487"/>
                  <a:gd name="T14" fmla="*/ 8 w 116"/>
                  <a:gd name="T15" fmla="*/ 277 h 487"/>
                  <a:gd name="T16" fmla="*/ 8 w 116"/>
                  <a:gd name="T17" fmla="*/ 242 h 487"/>
                  <a:gd name="T18" fmla="*/ 17 w 116"/>
                  <a:gd name="T19" fmla="*/ 155 h 487"/>
                  <a:gd name="T20" fmla="*/ 39 w 116"/>
                  <a:gd name="T21" fmla="*/ 83 h 487"/>
                  <a:gd name="T22" fmla="*/ 47 w 116"/>
                  <a:gd name="T23" fmla="*/ 66 h 487"/>
                  <a:gd name="T24" fmla="*/ 73 w 116"/>
                  <a:gd name="T25" fmla="*/ 30 h 487"/>
                  <a:gd name="T26" fmla="*/ 81 w 116"/>
                  <a:gd name="T27" fmla="*/ 22 h 487"/>
                  <a:gd name="T28" fmla="*/ 101 w 116"/>
                  <a:gd name="T29" fmla="*/ 10 h 487"/>
                  <a:gd name="T30" fmla="*/ 112 w 116"/>
                  <a:gd name="T31" fmla="*/ 8 h 487"/>
                  <a:gd name="T32" fmla="*/ 112 w 116"/>
                  <a:gd name="T33" fmla="*/ 4 h 487"/>
                  <a:gd name="T34" fmla="*/ 107 w 116"/>
                  <a:gd name="T35" fmla="*/ 4 h 487"/>
                  <a:gd name="T36" fmla="*/ 107 w 116"/>
                  <a:gd name="T37" fmla="*/ 481 h 487"/>
                  <a:gd name="T38" fmla="*/ 112 w 116"/>
                  <a:gd name="T39" fmla="*/ 481 h 487"/>
                  <a:gd name="T40" fmla="*/ 114 w 116"/>
                  <a:gd name="T41" fmla="*/ 477 h 487"/>
                  <a:gd name="T42" fmla="*/ 112 w 116"/>
                  <a:gd name="T43" fmla="*/ 481 h 487"/>
                  <a:gd name="T44" fmla="*/ 116 w 116"/>
                  <a:gd name="T45" fmla="*/ 481 h 487"/>
                  <a:gd name="T46" fmla="*/ 116 w 116"/>
                  <a:gd name="T47" fmla="*/ 0 h 487"/>
                  <a:gd name="T48" fmla="*/ 112 w 116"/>
                  <a:gd name="T49" fmla="*/ 0 h 487"/>
                  <a:gd name="T50" fmla="*/ 87 w 116"/>
                  <a:gd name="T51" fmla="*/ 8 h 487"/>
                  <a:gd name="T52" fmla="*/ 67 w 116"/>
                  <a:gd name="T53" fmla="*/ 26 h 487"/>
                  <a:gd name="T54" fmla="*/ 51 w 116"/>
                  <a:gd name="T55" fmla="*/ 42 h 487"/>
                  <a:gd name="T56" fmla="*/ 27 w 116"/>
                  <a:gd name="T57" fmla="*/ 87 h 487"/>
                  <a:gd name="T58" fmla="*/ 10 w 116"/>
                  <a:gd name="T59" fmla="*/ 143 h 487"/>
                  <a:gd name="T60" fmla="*/ 0 w 116"/>
                  <a:gd name="T61" fmla="*/ 208 h 487"/>
                  <a:gd name="T62" fmla="*/ 0 w 116"/>
                  <a:gd name="T63" fmla="*/ 242 h 487"/>
                  <a:gd name="T64" fmla="*/ 8 w 116"/>
                  <a:gd name="T65" fmla="*/ 331 h 487"/>
                  <a:gd name="T66" fmla="*/ 25 w 116"/>
                  <a:gd name="T67" fmla="*/ 390 h 487"/>
                  <a:gd name="T68" fmla="*/ 33 w 116"/>
                  <a:gd name="T69" fmla="*/ 406 h 487"/>
                  <a:gd name="T70" fmla="*/ 57 w 116"/>
                  <a:gd name="T71" fmla="*/ 448 h 487"/>
                  <a:gd name="T72" fmla="*/ 67 w 116"/>
                  <a:gd name="T73" fmla="*/ 461 h 487"/>
                  <a:gd name="T74" fmla="*/ 87 w 116"/>
                  <a:gd name="T75" fmla="*/ 477 h 487"/>
                  <a:gd name="T76" fmla="*/ 112 w 116"/>
                  <a:gd name="T77" fmla="*/ 485 h 487"/>
                  <a:gd name="T78" fmla="*/ 116 w 116"/>
                  <a:gd name="T79" fmla="*/ 487 h 487"/>
                  <a:gd name="T80" fmla="*/ 116 w 116"/>
                  <a:gd name="T81" fmla="*/ 481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 h="487">
                    <a:moveTo>
                      <a:pt x="112" y="481"/>
                    </a:moveTo>
                    <a:lnTo>
                      <a:pt x="112" y="481"/>
                    </a:lnTo>
                    <a:lnTo>
                      <a:pt x="114" y="477"/>
                    </a:lnTo>
                    <a:lnTo>
                      <a:pt x="114" y="477"/>
                    </a:lnTo>
                    <a:lnTo>
                      <a:pt x="101" y="475"/>
                    </a:lnTo>
                    <a:lnTo>
                      <a:pt x="91" y="469"/>
                    </a:lnTo>
                    <a:lnTo>
                      <a:pt x="81" y="463"/>
                    </a:lnTo>
                    <a:lnTo>
                      <a:pt x="73" y="455"/>
                    </a:lnTo>
                    <a:lnTo>
                      <a:pt x="73" y="455"/>
                    </a:lnTo>
                    <a:lnTo>
                      <a:pt x="59" y="438"/>
                    </a:lnTo>
                    <a:lnTo>
                      <a:pt x="47" y="418"/>
                    </a:lnTo>
                    <a:lnTo>
                      <a:pt x="35" y="396"/>
                    </a:lnTo>
                    <a:lnTo>
                      <a:pt x="25" y="370"/>
                    </a:lnTo>
                    <a:lnTo>
                      <a:pt x="19" y="339"/>
                    </a:lnTo>
                    <a:lnTo>
                      <a:pt x="12" y="309"/>
                    </a:lnTo>
                    <a:lnTo>
                      <a:pt x="8" y="277"/>
                    </a:lnTo>
                    <a:lnTo>
                      <a:pt x="8" y="242"/>
                    </a:lnTo>
                    <a:lnTo>
                      <a:pt x="8" y="242"/>
                    </a:lnTo>
                    <a:lnTo>
                      <a:pt x="10" y="198"/>
                    </a:lnTo>
                    <a:lnTo>
                      <a:pt x="17" y="155"/>
                    </a:lnTo>
                    <a:lnTo>
                      <a:pt x="25" y="117"/>
                    </a:lnTo>
                    <a:lnTo>
                      <a:pt x="39" y="83"/>
                    </a:lnTo>
                    <a:lnTo>
                      <a:pt x="39" y="83"/>
                    </a:lnTo>
                    <a:lnTo>
                      <a:pt x="47" y="66"/>
                    </a:lnTo>
                    <a:lnTo>
                      <a:pt x="55" y="52"/>
                    </a:lnTo>
                    <a:lnTo>
                      <a:pt x="73" y="30"/>
                    </a:lnTo>
                    <a:lnTo>
                      <a:pt x="73" y="30"/>
                    </a:lnTo>
                    <a:lnTo>
                      <a:pt x="81" y="22"/>
                    </a:lnTo>
                    <a:lnTo>
                      <a:pt x="91" y="16"/>
                    </a:lnTo>
                    <a:lnTo>
                      <a:pt x="101" y="10"/>
                    </a:lnTo>
                    <a:lnTo>
                      <a:pt x="112" y="8"/>
                    </a:lnTo>
                    <a:lnTo>
                      <a:pt x="112" y="8"/>
                    </a:lnTo>
                    <a:lnTo>
                      <a:pt x="112" y="4"/>
                    </a:lnTo>
                    <a:lnTo>
                      <a:pt x="112" y="4"/>
                    </a:lnTo>
                    <a:lnTo>
                      <a:pt x="107" y="4"/>
                    </a:lnTo>
                    <a:lnTo>
                      <a:pt x="107" y="4"/>
                    </a:lnTo>
                    <a:lnTo>
                      <a:pt x="107" y="481"/>
                    </a:lnTo>
                    <a:lnTo>
                      <a:pt x="107" y="481"/>
                    </a:lnTo>
                    <a:lnTo>
                      <a:pt x="112" y="481"/>
                    </a:lnTo>
                    <a:lnTo>
                      <a:pt x="112" y="481"/>
                    </a:lnTo>
                    <a:lnTo>
                      <a:pt x="114" y="477"/>
                    </a:lnTo>
                    <a:lnTo>
                      <a:pt x="114" y="477"/>
                    </a:lnTo>
                    <a:lnTo>
                      <a:pt x="112" y="481"/>
                    </a:lnTo>
                    <a:lnTo>
                      <a:pt x="112" y="481"/>
                    </a:lnTo>
                    <a:lnTo>
                      <a:pt x="116" y="481"/>
                    </a:lnTo>
                    <a:lnTo>
                      <a:pt x="116" y="481"/>
                    </a:lnTo>
                    <a:lnTo>
                      <a:pt x="116" y="0"/>
                    </a:lnTo>
                    <a:lnTo>
                      <a:pt x="116" y="0"/>
                    </a:lnTo>
                    <a:lnTo>
                      <a:pt x="112" y="0"/>
                    </a:lnTo>
                    <a:lnTo>
                      <a:pt x="112" y="0"/>
                    </a:lnTo>
                    <a:lnTo>
                      <a:pt x="99" y="2"/>
                    </a:lnTo>
                    <a:lnTo>
                      <a:pt x="87" y="8"/>
                    </a:lnTo>
                    <a:lnTo>
                      <a:pt x="75" y="16"/>
                    </a:lnTo>
                    <a:lnTo>
                      <a:pt x="67" y="26"/>
                    </a:lnTo>
                    <a:lnTo>
                      <a:pt x="67" y="26"/>
                    </a:lnTo>
                    <a:lnTo>
                      <a:pt x="51" y="42"/>
                    </a:lnTo>
                    <a:lnTo>
                      <a:pt x="39" y="64"/>
                    </a:lnTo>
                    <a:lnTo>
                      <a:pt x="27" y="87"/>
                    </a:lnTo>
                    <a:lnTo>
                      <a:pt x="19" y="115"/>
                    </a:lnTo>
                    <a:lnTo>
                      <a:pt x="10" y="143"/>
                    </a:lnTo>
                    <a:lnTo>
                      <a:pt x="4" y="176"/>
                    </a:lnTo>
                    <a:lnTo>
                      <a:pt x="0" y="208"/>
                    </a:lnTo>
                    <a:lnTo>
                      <a:pt x="0" y="242"/>
                    </a:lnTo>
                    <a:lnTo>
                      <a:pt x="0" y="242"/>
                    </a:lnTo>
                    <a:lnTo>
                      <a:pt x="2" y="289"/>
                    </a:lnTo>
                    <a:lnTo>
                      <a:pt x="8" y="331"/>
                    </a:lnTo>
                    <a:lnTo>
                      <a:pt x="19" y="372"/>
                    </a:lnTo>
                    <a:lnTo>
                      <a:pt x="25" y="390"/>
                    </a:lnTo>
                    <a:lnTo>
                      <a:pt x="33" y="406"/>
                    </a:lnTo>
                    <a:lnTo>
                      <a:pt x="33" y="406"/>
                    </a:lnTo>
                    <a:lnTo>
                      <a:pt x="47" y="436"/>
                    </a:lnTo>
                    <a:lnTo>
                      <a:pt x="57" y="448"/>
                    </a:lnTo>
                    <a:lnTo>
                      <a:pt x="67" y="461"/>
                    </a:lnTo>
                    <a:lnTo>
                      <a:pt x="67" y="461"/>
                    </a:lnTo>
                    <a:lnTo>
                      <a:pt x="75" y="469"/>
                    </a:lnTo>
                    <a:lnTo>
                      <a:pt x="87" y="477"/>
                    </a:lnTo>
                    <a:lnTo>
                      <a:pt x="99" y="483"/>
                    </a:lnTo>
                    <a:lnTo>
                      <a:pt x="112" y="485"/>
                    </a:lnTo>
                    <a:lnTo>
                      <a:pt x="112" y="485"/>
                    </a:lnTo>
                    <a:lnTo>
                      <a:pt x="116" y="487"/>
                    </a:lnTo>
                    <a:lnTo>
                      <a:pt x="116" y="487"/>
                    </a:lnTo>
                    <a:lnTo>
                      <a:pt x="116" y="481"/>
                    </a:lnTo>
                    <a:lnTo>
                      <a:pt x="112" y="481"/>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2" name="Freeform 300">
                <a:extLst>
                  <a:ext uri="{FF2B5EF4-FFF2-40B4-BE49-F238E27FC236}">
                    <a16:creationId xmlns:a16="http://schemas.microsoft.com/office/drawing/2014/main" id="{86B9D227-2FAE-4DC2-908F-5BA3D15B61E8}"/>
                  </a:ext>
                </a:extLst>
              </p:cNvPr>
              <p:cNvSpPr>
                <a:spLocks/>
              </p:cNvSpPr>
              <p:nvPr/>
            </p:nvSpPr>
            <p:spPr bwMode="auto">
              <a:xfrm>
                <a:off x="15244" y="5622"/>
                <a:ext cx="30" cy="479"/>
              </a:xfrm>
              <a:custGeom>
                <a:avLst/>
                <a:gdLst>
                  <a:gd name="T0" fmla="*/ 0 w 30"/>
                  <a:gd name="T1" fmla="*/ 0 h 479"/>
                  <a:gd name="T2" fmla="*/ 30 w 30"/>
                  <a:gd name="T3" fmla="*/ 0 h 479"/>
                  <a:gd name="T4" fmla="*/ 30 w 30"/>
                  <a:gd name="T5" fmla="*/ 479 h 479"/>
                  <a:gd name="T6" fmla="*/ 0 w 30"/>
                  <a:gd name="T7" fmla="*/ 479 h 479"/>
                  <a:gd name="T8" fmla="*/ 0 w 30"/>
                  <a:gd name="T9" fmla="*/ 0 h 479"/>
                  <a:gd name="T10" fmla="*/ 0 w 30"/>
                  <a:gd name="T11" fmla="*/ 0 h 479"/>
                </a:gdLst>
                <a:ahLst/>
                <a:cxnLst>
                  <a:cxn ang="0">
                    <a:pos x="T0" y="T1"/>
                  </a:cxn>
                  <a:cxn ang="0">
                    <a:pos x="T2" y="T3"/>
                  </a:cxn>
                  <a:cxn ang="0">
                    <a:pos x="T4" y="T5"/>
                  </a:cxn>
                  <a:cxn ang="0">
                    <a:pos x="T6" y="T7"/>
                  </a:cxn>
                  <a:cxn ang="0">
                    <a:pos x="T8" y="T9"/>
                  </a:cxn>
                  <a:cxn ang="0">
                    <a:pos x="T10" y="T11"/>
                  </a:cxn>
                </a:cxnLst>
                <a:rect l="0" t="0" r="r" b="b"/>
                <a:pathLst>
                  <a:path w="30" h="479">
                    <a:moveTo>
                      <a:pt x="0" y="0"/>
                    </a:moveTo>
                    <a:lnTo>
                      <a:pt x="30" y="0"/>
                    </a:lnTo>
                    <a:lnTo>
                      <a:pt x="30" y="479"/>
                    </a:lnTo>
                    <a:lnTo>
                      <a:pt x="0" y="479"/>
                    </a:lnTo>
                    <a:lnTo>
                      <a:pt x="0" y="0"/>
                    </a:lnTo>
                    <a:lnTo>
                      <a:pt x="0" y="0"/>
                    </a:lnTo>
                    <a:close/>
                  </a:path>
                </a:pathLst>
              </a:custGeom>
              <a:solidFill>
                <a:srgbClr val="599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3" name="Freeform 301">
                <a:extLst>
                  <a:ext uri="{FF2B5EF4-FFF2-40B4-BE49-F238E27FC236}">
                    <a16:creationId xmlns:a16="http://schemas.microsoft.com/office/drawing/2014/main" id="{0CABA522-2368-4F86-8CE6-E10381044C9B}"/>
                  </a:ext>
                </a:extLst>
              </p:cNvPr>
              <p:cNvSpPr>
                <a:spLocks/>
              </p:cNvSpPr>
              <p:nvPr/>
            </p:nvSpPr>
            <p:spPr bwMode="auto">
              <a:xfrm>
                <a:off x="15240" y="5618"/>
                <a:ext cx="38" cy="487"/>
              </a:xfrm>
              <a:custGeom>
                <a:avLst/>
                <a:gdLst>
                  <a:gd name="T0" fmla="*/ 4 w 38"/>
                  <a:gd name="T1" fmla="*/ 4 h 487"/>
                  <a:gd name="T2" fmla="*/ 0 w 38"/>
                  <a:gd name="T3" fmla="*/ 4 h 487"/>
                  <a:gd name="T4" fmla="*/ 0 w 38"/>
                  <a:gd name="T5" fmla="*/ 487 h 487"/>
                  <a:gd name="T6" fmla="*/ 38 w 38"/>
                  <a:gd name="T7" fmla="*/ 487 h 487"/>
                  <a:gd name="T8" fmla="*/ 38 w 38"/>
                  <a:gd name="T9" fmla="*/ 0 h 487"/>
                  <a:gd name="T10" fmla="*/ 0 w 38"/>
                  <a:gd name="T11" fmla="*/ 0 h 487"/>
                  <a:gd name="T12" fmla="*/ 0 w 38"/>
                  <a:gd name="T13" fmla="*/ 4 h 487"/>
                  <a:gd name="T14" fmla="*/ 4 w 38"/>
                  <a:gd name="T15" fmla="*/ 4 h 487"/>
                  <a:gd name="T16" fmla="*/ 4 w 38"/>
                  <a:gd name="T17" fmla="*/ 8 h 487"/>
                  <a:gd name="T18" fmla="*/ 30 w 38"/>
                  <a:gd name="T19" fmla="*/ 8 h 487"/>
                  <a:gd name="T20" fmla="*/ 30 w 38"/>
                  <a:gd name="T21" fmla="*/ 479 h 487"/>
                  <a:gd name="T22" fmla="*/ 8 w 38"/>
                  <a:gd name="T23" fmla="*/ 479 h 487"/>
                  <a:gd name="T24" fmla="*/ 8 w 38"/>
                  <a:gd name="T25" fmla="*/ 4 h 487"/>
                  <a:gd name="T26" fmla="*/ 4 w 38"/>
                  <a:gd name="T27" fmla="*/ 4 h 487"/>
                  <a:gd name="T28" fmla="*/ 4 w 38"/>
                  <a:gd name="T29" fmla="*/ 8 h 487"/>
                  <a:gd name="T30" fmla="*/ 4 w 38"/>
                  <a:gd name="T31" fmla="*/ 4 h 487"/>
                  <a:gd name="T32" fmla="*/ 4 w 38"/>
                  <a:gd name="T33" fmla="*/ 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87">
                    <a:moveTo>
                      <a:pt x="4" y="4"/>
                    </a:moveTo>
                    <a:lnTo>
                      <a:pt x="0" y="4"/>
                    </a:lnTo>
                    <a:lnTo>
                      <a:pt x="0" y="487"/>
                    </a:lnTo>
                    <a:lnTo>
                      <a:pt x="38" y="487"/>
                    </a:lnTo>
                    <a:lnTo>
                      <a:pt x="38" y="0"/>
                    </a:lnTo>
                    <a:lnTo>
                      <a:pt x="0" y="0"/>
                    </a:lnTo>
                    <a:lnTo>
                      <a:pt x="0" y="4"/>
                    </a:lnTo>
                    <a:lnTo>
                      <a:pt x="4" y="4"/>
                    </a:lnTo>
                    <a:lnTo>
                      <a:pt x="4" y="8"/>
                    </a:lnTo>
                    <a:lnTo>
                      <a:pt x="30" y="8"/>
                    </a:lnTo>
                    <a:lnTo>
                      <a:pt x="30" y="479"/>
                    </a:lnTo>
                    <a:lnTo>
                      <a:pt x="8" y="479"/>
                    </a:lnTo>
                    <a:lnTo>
                      <a:pt x="8" y="4"/>
                    </a:lnTo>
                    <a:lnTo>
                      <a:pt x="4" y="4"/>
                    </a:lnTo>
                    <a:lnTo>
                      <a:pt x="4" y="8"/>
                    </a:lnTo>
                    <a:lnTo>
                      <a:pt x="4" y="4"/>
                    </a:lnTo>
                    <a:lnTo>
                      <a:pt x="4" y="4"/>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0" name="Freeform 302">
                <a:extLst>
                  <a:ext uri="{FF2B5EF4-FFF2-40B4-BE49-F238E27FC236}">
                    <a16:creationId xmlns:a16="http://schemas.microsoft.com/office/drawing/2014/main" id="{209A4E73-C329-4B08-9D90-BA7892C28495}"/>
                  </a:ext>
                </a:extLst>
              </p:cNvPr>
              <p:cNvSpPr>
                <a:spLocks/>
              </p:cNvSpPr>
              <p:nvPr/>
            </p:nvSpPr>
            <p:spPr bwMode="auto">
              <a:xfrm>
                <a:off x="15709" y="5278"/>
                <a:ext cx="181" cy="83"/>
              </a:xfrm>
              <a:custGeom>
                <a:avLst/>
                <a:gdLst>
                  <a:gd name="T0" fmla="*/ 0 w 181"/>
                  <a:gd name="T1" fmla="*/ 0 h 83"/>
                  <a:gd name="T2" fmla="*/ 181 w 181"/>
                  <a:gd name="T3" fmla="*/ 0 h 83"/>
                  <a:gd name="T4" fmla="*/ 181 w 181"/>
                  <a:gd name="T5" fmla="*/ 83 h 83"/>
                  <a:gd name="T6" fmla="*/ 0 w 181"/>
                  <a:gd name="T7" fmla="*/ 83 h 83"/>
                  <a:gd name="T8" fmla="*/ 0 w 181"/>
                  <a:gd name="T9" fmla="*/ 0 h 83"/>
                  <a:gd name="T10" fmla="*/ 0 w 181"/>
                  <a:gd name="T11" fmla="*/ 0 h 83"/>
                </a:gdLst>
                <a:ahLst/>
                <a:cxnLst>
                  <a:cxn ang="0">
                    <a:pos x="T0" y="T1"/>
                  </a:cxn>
                  <a:cxn ang="0">
                    <a:pos x="T2" y="T3"/>
                  </a:cxn>
                  <a:cxn ang="0">
                    <a:pos x="T4" y="T5"/>
                  </a:cxn>
                  <a:cxn ang="0">
                    <a:pos x="T6" y="T7"/>
                  </a:cxn>
                  <a:cxn ang="0">
                    <a:pos x="T8" y="T9"/>
                  </a:cxn>
                  <a:cxn ang="0">
                    <a:pos x="T10" y="T11"/>
                  </a:cxn>
                </a:cxnLst>
                <a:rect l="0" t="0" r="r" b="b"/>
                <a:pathLst>
                  <a:path w="181" h="83">
                    <a:moveTo>
                      <a:pt x="0" y="0"/>
                    </a:moveTo>
                    <a:lnTo>
                      <a:pt x="181" y="0"/>
                    </a:lnTo>
                    <a:lnTo>
                      <a:pt x="181" y="83"/>
                    </a:lnTo>
                    <a:lnTo>
                      <a:pt x="0" y="83"/>
                    </a:lnTo>
                    <a:lnTo>
                      <a:pt x="0" y="0"/>
                    </a:lnTo>
                    <a:lnTo>
                      <a:pt x="0"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1" name="Freeform 303">
                <a:extLst>
                  <a:ext uri="{FF2B5EF4-FFF2-40B4-BE49-F238E27FC236}">
                    <a16:creationId xmlns:a16="http://schemas.microsoft.com/office/drawing/2014/main" id="{133159E4-1D88-4500-AB6A-C87AC07AC6BA}"/>
                  </a:ext>
                </a:extLst>
              </p:cNvPr>
              <p:cNvSpPr>
                <a:spLocks/>
              </p:cNvSpPr>
              <p:nvPr/>
            </p:nvSpPr>
            <p:spPr bwMode="auto">
              <a:xfrm>
                <a:off x="15704" y="5274"/>
                <a:ext cx="190" cy="91"/>
              </a:xfrm>
              <a:custGeom>
                <a:avLst/>
                <a:gdLst>
                  <a:gd name="T0" fmla="*/ 5 w 190"/>
                  <a:gd name="T1" fmla="*/ 4 h 91"/>
                  <a:gd name="T2" fmla="*/ 0 w 190"/>
                  <a:gd name="T3" fmla="*/ 4 h 91"/>
                  <a:gd name="T4" fmla="*/ 0 w 190"/>
                  <a:gd name="T5" fmla="*/ 91 h 91"/>
                  <a:gd name="T6" fmla="*/ 190 w 190"/>
                  <a:gd name="T7" fmla="*/ 91 h 91"/>
                  <a:gd name="T8" fmla="*/ 190 w 190"/>
                  <a:gd name="T9" fmla="*/ 0 h 91"/>
                  <a:gd name="T10" fmla="*/ 0 w 190"/>
                  <a:gd name="T11" fmla="*/ 0 h 91"/>
                  <a:gd name="T12" fmla="*/ 0 w 190"/>
                  <a:gd name="T13" fmla="*/ 4 h 91"/>
                  <a:gd name="T14" fmla="*/ 5 w 190"/>
                  <a:gd name="T15" fmla="*/ 4 h 91"/>
                  <a:gd name="T16" fmla="*/ 5 w 190"/>
                  <a:gd name="T17" fmla="*/ 8 h 91"/>
                  <a:gd name="T18" fmla="*/ 182 w 190"/>
                  <a:gd name="T19" fmla="*/ 8 h 91"/>
                  <a:gd name="T20" fmla="*/ 182 w 190"/>
                  <a:gd name="T21" fmla="*/ 83 h 91"/>
                  <a:gd name="T22" fmla="*/ 9 w 190"/>
                  <a:gd name="T23" fmla="*/ 83 h 91"/>
                  <a:gd name="T24" fmla="*/ 9 w 190"/>
                  <a:gd name="T25" fmla="*/ 4 h 91"/>
                  <a:gd name="T26" fmla="*/ 5 w 190"/>
                  <a:gd name="T27" fmla="*/ 4 h 91"/>
                  <a:gd name="T28" fmla="*/ 5 w 190"/>
                  <a:gd name="T29" fmla="*/ 8 h 91"/>
                  <a:gd name="T30" fmla="*/ 5 w 190"/>
                  <a:gd name="T31" fmla="*/ 4 h 91"/>
                  <a:gd name="T32" fmla="*/ 5 w 190"/>
                  <a:gd name="T33" fmla="*/ 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0" h="91">
                    <a:moveTo>
                      <a:pt x="5" y="4"/>
                    </a:moveTo>
                    <a:lnTo>
                      <a:pt x="0" y="4"/>
                    </a:lnTo>
                    <a:lnTo>
                      <a:pt x="0" y="91"/>
                    </a:lnTo>
                    <a:lnTo>
                      <a:pt x="190" y="91"/>
                    </a:lnTo>
                    <a:lnTo>
                      <a:pt x="190" y="0"/>
                    </a:lnTo>
                    <a:lnTo>
                      <a:pt x="0" y="0"/>
                    </a:lnTo>
                    <a:lnTo>
                      <a:pt x="0" y="4"/>
                    </a:lnTo>
                    <a:lnTo>
                      <a:pt x="5" y="4"/>
                    </a:lnTo>
                    <a:lnTo>
                      <a:pt x="5" y="8"/>
                    </a:lnTo>
                    <a:lnTo>
                      <a:pt x="182" y="8"/>
                    </a:lnTo>
                    <a:lnTo>
                      <a:pt x="182" y="83"/>
                    </a:lnTo>
                    <a:lnTo>
                      <a:pt x="9" y="83"/>
                    </a:lnTo>
                    <a:lnTo>
                      <a:pt x="9" y="4"/>
                    </a:lnTo>
                    <a:lnTo>
                      <a:pt x="5" y="4"/>
                    </a:lnTo>
                    <a:lnTo>
                      <a:pt x="5" y="8"/>
                    </a:lnTo>
                    <a:lnTo>
                      <a:pt x="5" y="4"/>
                    </a:lnTo>
                    <a:lnTo>
                      <a:pt x="5"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2" name="Freeform 304">
                <a:extLst>
                  <a:ext uri="{FF2B5EF4-FFF2-40B4-BE49-F238E27FC236}">
                    <a16:creationId xmlns:a16="http://schemas.microsoft.com/office/drawing/2014/main" id="{F1EEC413-2DD0-4196-9EAC-CA2F587036D8}"/>
                  </a:ext>
                </a:extLst>
              </p:cNvPr>
              <p:cNvSpPr>
                <a:spLocks/>
              </p:cNvSpPr>
              <p:nvPr/>
            </p:nvSpPr>
            <p:spPr bwMode="auto">
              <a:xfrm>
                <a:off x="15709" y="6362"/>
                <a:ext cx="173" cy="80"/>
              </a:xfrm>
              <a:custGeom>
                <a:avLst/>
                <a:gdLst>
                  <a:gd name="T0" fmla="*/ 0 w 173"/>
                  <a:gd name="T1" fmla="*/ 0 h 80"/>
                  <a:gd name="T2" fmla="*/ 173 w 173"/>
                  <a:gd name="T3" fmla="*/ 0 h 80"/>
                  <a:gd name="T4" fmla="*/ 173 w 173"/>
                  <a:gd name="T5" fmla="*/ 80 h 80"/>
                  <a:gd name="T6" fmla="*/ 0 w 173"/>
                  <a:gd name="T7" fmla="*/ 80 h 80"/>
                  <a:gd name="T8" fmla="*/ 0 w 173"/>
                  <a:gd name="T9" fmla="*/ 0 h 80"/>
                  <a:gd name="T10" fmla="*/ 0 w 173"/>
                  <a:gd name="T11" fmla="*/ 0 h 80"/>
                </a:gdLst>
                <a:ahLst/>
                <a:cxnLst>
                  <a:cxn ang="0">
                    <a:pos x="T0" y="T1"/>
                  </a:cxn>
                  <a:cxn ang="0">
                    <a:pos x="T2" y="T3"/>
                  </a:cxn>
                  <a:cxn ang="0">
                    <a:pos x="T4" y="T5"/>
                  </a:cxn>
                  <a:cxn ang="0">
                    <a:pos x="T6" y="T7"/>
                  </a:cxn>
                  <a:cxn ang="0">
                    <a:pos x="T8" y="T9"/>
                  </a:cxn>
                  <a:cxn ang="0">
                    <a:pos x="T10" y="T11"/>
                  </a:cxn>
                </a:cxnLst>
                <a:rect l="0" t="0" r="r" b="b"/>
                <a:pathLst>
                  <a:path w="173" h="80">
                    <a:moveTo>
                      <a:pt x="0" y="0"/>
                    </a:moveTo>
                    <a:lnTo>
                      <a:pt x="173" y="0"/>
                    </a:lnTo>
                    <a:lnTo>
                      <a:pt x="173" y="80"/>
                    </a:lnTo>
                    <a:lnTo>
                      <a:pt x="0" y="80"/>
                    </a:lnTo>
                    <a:lnTo>
                      <a:pt x="0" y="0"/>
                    </a:lnTo>
                    <a:lnTo>
                      <a:pt x="0"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3" name="Freeform 305">
                <a:extLst>
                  <a:ext uri="{FF2B5EF4-FFF2-40B4-BE49-F238E27FC236}">
                    <a16:creationId xmlns:a16="http://schemas.microsoft.com/office/drawing/2014/main" id="{1A42705A-2372-4551-A84C-E59E805C6003}"/>
                  </a:ext>
                </a:extLst>
              </p:cNvPr>
              <p:cNvSpPr>
                <a:spLocks/>
              </p:cNvSpPr>
              <p:nvPr/>
            </p:nvSpPr>
            <p:spPr bwMode="auto">
              <a:xfrm>
                <a:off x="15704" y="6357"/>
                <a:ext cx="182" cy="89"/>
              </a:xfrm>
              <a:custGeom>
                <a:avLst/>
                <a:gdLst>
                  <a:gd name="T0" fmla="*/ 5 w 182"/>
                  <a:gd name="T1" fmla="*/ 5 h 89"/>
                  <a:gd name="T2" fmla="*/ 0 w 182"/>
                  <a:gd name="T3" fmla="*/ 5 h 89"/>
                  <a:gd name="T4" fmla="*/ 0 w 182"/>
                  <a:gd name="T5" fmla="*/ 89 h 89"/>
                  <a:gd name="T6" fmla="*/ 182 w 182"/>
                  <a:gd name="T7" fmla="*/ 89 h 89"/>
                  <a:gd name="T8" fmla="*/ 182 w 182"/>
                  <a:gd name="T9" fmla="*/ 0 h 89"/>
                  <a:gd name="T10" fmla="*/ 0 w 182"/>
                  <a:gd name="T11" fmla="*/ 0 h 89"/>
                  <a:gd name="T12" fmla="*/ 0 w 182"/>
                  <a:gd name="T13" fmla="*/ 5 h 89"/>
                  <a:gd name="T14" fmla="*/ 5 w 182"/>
                  <a:gd name="T15" fmla="*/ 5 h 89"/>
                  <a:gd name="T16" fmla="*/ 5 w 182"/>
                  <a:gd name="T17" fmla="*/ 9 h 89"/>
                  <a:gd name="T18" fmla="*/ 174 w 182"/>
                  <a:gd name="T19" fmla="*/ 9 h 89"/>
                  <a:gd name="T20" fmla="*/ 174 w 182"/>
                  <a:gd name="T21" fmla="*/ 81 h 89"/>
                  <a:gd name="T22" fmla="*/ 9 w 182"/>
                  <a:gd name="T23" fmla="*/ 81 h 89"/>
                  <a:gd name="T24" fmla="*/ 9 w 182"/>
                  <a:gd name="T25" fmla="*/ 5 h 89"/>
                  <a:gd name="T26" fmla="*/ 5 w 182"/>
                  <a:gd name="T27" fmla="*/ 5 h 89"/>
                  <a:gd name="T28" fmla="*/ 5 w 182"/>
                  <a:gd name="T29" fmla="*/ 9 h 89"/>
                  <a:gd name="T30" fmla="*/ 5 w 182"/>
                  <a:gd name="T31" fmla="*/ 5 h 89"/>
                  <a:gd name="T32" fmla="*/ 5 w 182"/>
                  <a:gd name="T33" fmla="*/ 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89">
                    <a:moveTo>
                      <a:pt x="5" y="5"/>
                    </a:moveTo>
                    <a:lnTo>
                      <a:pt x="0" y="5"/>
                    </a:lnTo>
                    <a:lnTo>
                      <a:pt x="0" y="89"/>
                    </a:lnTo>
                    <a:lnTo>
                      <a:pt x="182" y="89"/>
                    </a:lnTo>
                    <a:lnTo>
                      <a:pt x="182" y="0"/>
                    </a:lnTo>
                    <a:lnTo>
                      <a:pt x="0" y="0"/>
                    </a:lnTo>
                    <a:lnTo>
                      <a:pt x="0" y="5"/>
                    </a:lnTo>
                    <a:lnTo>
                      <a:pt x="5" y="5"/>
                    </a:lnTo>
                    <a:lnTo>
                      <a:pt x="5" y="9"/>
                    </a:lnTo>
                    <a:lnTo>
                      <a:pt x="174" y="9"/>
                    </a:lnTo>
                    <a:lnTo>
                      <a:pt x="174" y="81"/>
                    </a:lnTo>
                    <a:lnTo>
                      <a:pt x="9" y="81"/>
                    </a:lnTo>
                    <a:lnTo>
                      <a:pt x="9" y="5"/>
                    </a:lnTo>
                    <a:lnTo>
                      <a:pt x="5" y="5"/>
                    </a:lnTo>
                    <a:lnTo>
                      <a:pt x="5" y="9"/>
                    </a:lnTo>
                    <a:lnTo>
                      <a:pt x="5" y="5"/>
                    </a:lnTo>
                    <a:lnTo>
                      <a:pt x="5" y="5"/>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4" name="Freeform 306">
                <a:extLst>
                  <a:ext uri="{FF2B5EF4-FFF2-40B4-BE49-F238E27FC236}">
                    <a16:creationId xmlns:a16="http://schemas.microsoft.com/office/drawing/2014/main" id="{EE9C073C-42B2-4D2F-BBF6-D59D420467DE}"/>
                  </a:ext>
                </a:extLst>
              </p:cNvPr>
              <p:cNvSpPr>
                <a:spLocks/>
              </p:cNvSpPr>
              <p:nvPr/>
            </p:nvSpPr>
            <p:spPr bwMode="auto">
              <a:xfrm>
                <a:off x="15678" y="5278"/>
                <a:ext cx="31" cy="1164"/>
              </a:xfrm>
              <a:custGeom>
                <a:avLst/>
                <a:gdLst>
                  <a:gd name="T0" fmla="*/ 0 w 31"/>
                  <a:gd name="T1" fmla="*/ 0 h 1164"/>
                  <a:gd name="T2" fmla="*/ 31 w 31"/>
                  <a:gd name="T3" fmla="*/ 0 h 1164"/>
                  <a:gd name="T4" fmla="*/ 31 w 31"/>
                  <a:gd name="T5" fmla="*/ 1164 h 1164"/>
                  <a:gd name="T6" fmla="*/ 0 w 31"/>
                  <a:gd name="T7" fmla="*/ 1164 h 1164"/>
                  <a:gd name="T8" fmla="*/ 0 w 31"/>
                  <a:gd name="T9" fmla="*/ 0 h 1164"/>
                  <a:gd name="T10" fmla="*/ 0 w 31"/>
                  <a:gd name="T11" fmla="*/ 0 h 1164"/>
                </a:gdLst>
                <a:ahLst/>
                <a:cxnLst>
                  <a:cxn ang="0">
                    <a:pos x="T0" y="T1"/>
                  </a:cxn>
                  <a:cxn ang="0">
                    <a:pos x="T2" y="T3"/>
                  </a:cxn>
                  <a:cxn ang="0">
                    <a:pos x="T4" y="T5"/>
                  </a:cxn>
                  <a:cxn ang="0">
                    <a:pos x="T6" y="T7"/>
                  </a:cxn>
                  <a:cxn ang="0">
                    <a:pos x="T8" y="T9"/>
                  </a:cxn>
                  <a:cxn ang="0">
                    <a:pos x="T10" y="T11"/>
                  </a:cxn>
                </a:cxnLst>
                <a:rect l="0" t="0" r="r" b="b"/>
                <a:pathLst>
                  <a:path w="31" h="1164">
                    <a:moveTo>
                      <a:pt x="0" y="0"/>
                    </a:moveTo>
                    <a:lnTo>
                      <a:pt x="31" y="0"/>
                    </a:lnTo>
                    <a:lnTo>
                      <a:pt x="31" y="1164"/>
                    </a:lnTo>
                    <a:lnTo>
                      <a:pt x="0" y="1164"/>
                    </a:lnTo>
                    <a:lnTo>
                      <a:pt x="0" y="0"/>
                    </a:lnTo>
                    <a:lnTo>
                      <a:pt x="0" y="0"/>
                    </a:lnTo>
                    <a:close/>
                  </a:path>
                </a:pathLst>
              </a:custGeom>
              <a:solidFill>
                <a:srgbClr val="599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5" name="Freeform 307">
                <a:extLst>
                  <a:ext uri="{FF2B5EF4-FFF2-40B4-BE49-F238E27FC236}">
                    <a16:creationId xmlns:a16="http://schemas.microsoft.com/office/drawing/2014/main" id="{64A0286E-3582-4D16-87AD-5A951AFDF43D}"/>
                  </a:ext>
                </a:extLst>
              </p:cNvPr>
              <p:cNvSpPr>
                <a:spLocks/>
              </p:cNvSpPr>
              <p:nvPr/>
            </p:nvSpPr>
            <p:spPr bwMode="auto">
              <a:xfrm>
                <a:off x="15674" y="5274"/>
                <a:ext cx="39" cy="1172"/>
              </a:xfrm>
              <a:custGeom>
                <a:avLst/>
                <a:gdLst>
                  <a:gd name="T0" fmla="*/ 4 w 39"/>
                  <a:gd name="T1" fmla="*/ 4 h 1172"/>
                  <a:gd name="T2" fmla="*/ 0 w 39"/>
                  <a:gd name="T3" fmla="*/ 4 h 1172"/>
                  <a:gd name="T4" fmla="*/ 0 w 39"/>
                  <a:gd name="T5" fmla="*/ 1172 h 1172"/>
                  <a:gd name="T6" fmla="*/ 39 w 39"/>
                  <a:gd name="T7" fmla="*/ 1172 h 1172"/>
                  <a:gd name="T8" fmla="*/ 39 w 39"/>
                  <a:gd name="T9" fmla="*/ 0 h 1172"/>
                  <a:gd name="T10" fmla="*/ 0 w 39"/>
                  <a:gd name="T11" fmla="*/ 0 h 1172"/>
                  <a:gd name="T12" fmla="*/ 0 w 39"/>
                  <a:gd name="T13" fmla="*/ 4 h 1172"/>
                  <a:gd name="T14" fmla="*/ 4 w 39"/>
                  <a:gd name="T15" fmla="*/ 4 h 1172"/>
                  <a:gd name="T16" fmla="*/ 4 w 39"/>
                  <a:gd name="T17" fmla="*/ 8 h 1172"/>
                  <a:gd name="T18" fmla="*/ 30 w 39"/>
                  <a:gd name="T19" fmla="*/ 8 h 1172"/>
                  <a:gd name="T20" fmla="*/ 30 w 39"/>
                  <a:gd name="T21" fmla="*/ 1164 h 1172"/>
                  <a:gd name="T22" fmla="*/ 8 w 39"/>
                  <a:gd name="T23" fmla="*/ 1164 h 1172"/>
                  <a:gd name="T24" fmla="*/ 8 w 39"/>
                  <a:gd name="T25" fmla="*/ 4 h 1172"/>
                  <a:gd name="T26" fmla="*/ 4 w 39"/>
                  <a:gd name="T27" fmla="*/ 4 h 1172"/>
                  <a:gd name="T28" fmla="*/ 4 w 39"/>
                  <a:gd name="T29" fmla="*/ 8 h 1172"/>
                  <a:gd name="T30" fmla="*/ 4 w 39"/>
                  <a:gd name="T31" fmla="*/ 4 h 1172"/>
                  <a:gd name="T32" fmla="*/ 4 w 39"/>
                  <a:gd name="T33" fmla="*/ 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1172">
                    <a:moveTo>
                      <a:pt x="4" y="4"/>
                    </a:moveTo>
                    <a:lnTo>
                      <a:pt x="0" y="4"/>
                    </a:lnTo>
                    <a:lnTo>
                      <a:pt x="0" y="1172"/>
                    </a:lnTo>
                    <a:lnTo>
                      <a:pt x="39" y="1172"/>
                    </a:lnTo>
                    <a:lnTo>
                      <a:pt x="39" y="0"/>
                    </a:lnTo>
                    <a:lnTo>
                      <a:pt x="0" y="0"/>
                    </a:lnTo>
                    <a:lnTo>
                      <a:pt x="0" y="4"/>
                    </a:lnTo>
                    <a:lnTo>
                      <a:pt x="4" y="4"/>
                    </a:lnTo>
                    <a:lnTo>
                      <a:pt x="4" y="8"/>
                    </a:lnTo>
                    <a:lnTo>
                      <a:pt x="30" y="8"/>
                    </a:lnTo>
                    <a:lnTo>
                      <a:pt x="30" y="1164"/>
                    </a:lnTo>
                    <a:lnTo>
                      <a:pt x="8" y="1164"/>
                    </a:lnTo>
                    <a:lnTo>
                      <a:pt x="8" y="4"/>
                    </a:lnTo>
                    <a:lnTo>
                      <a:pt x="4" y="4"/>
                    </a:lnTo>
                    <a:lnTo>
                      <a:pt x="4" y="8"/>
                    </a:lnTo>
                    <a:lnTo>
                      <a:pt x="4" y="4"/>
                    </a:lnTo>
                    <a:lnTo>
                      <a:pt x="4" y="4"/>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6" name="Freeform 308">
                <a:extLst>
                  <a:ext uri="{FF2B5EF4-FFF2-40B4-BE49-F238E27FC236}">
                    <a16:creationId xmlns:a16="http://schemas.microsoft.com/office/drawing/2014/main" id="{61C778FF-5BE5-46EB-8B7B-1C00125D37C4}"/>
                  </a:ext>
                </a:extLst>
              </p:cNvPr>
              <p:cNvSpPr>
                <a:spLocks/>
              </p:cNvSpPr>
              <p:nvPr/>
            </p:nvSpPr>
            <p:spPr bwMode="auto">
              <a:xfrm>
                <a:off x="15624" y="5527"/>
                <a:ext cx="54" cy="157"/>
              </a:xfrm>
              <a:custGeom>
                <a:avLst/>
                <a:gdLst>
                  <a:gd name="T0" fmla="*/ 0 w 54"/>
                  <a:gd name="T1" fmla="*/ 0 h 157"/>
                  <a:gd name="T2" fmla="*/ 54 w 54"/>
                  <a:gd name="T3" fmla="*/ 0 h 157"/>
                  <a:gd name="T4" fmla="*/ 54 w 54"/>
                  <a:gd name="T5" fmla="*/ 157 h 157"/>
                  <a:gd name="T6" fmla="*/ 0 w 54"/>
                  <a:gd name="T7" fmla="*/ 157 h 157"/>
                  <a:gd name="T8" fmla="*/ 0 w 54"/>
                  <a:gd name="T9" fmla="*/ 0 h 157"/>
                  <a:gd name="T10" fmla="*/ 0 w 54"/>
                  <a:gd name="T11" fmla="*/ 0 h 157"/>
                </a:gdLst>
                <a:ahLst/>
                <a:cxnLst>
                  <a:cxn ang="0">
                    <a:pos x="T0" y="T1"/>
                  </a:cxn>
                  <a:cxn ang="0">
                    <a:pos x="T2" y="T3"/>
                  </a:cxn>
                  <a:cxn ang="0">
                    <a:pos x="T4" y="T5"/>
                  </a:cxn>
                  <a:cxn ang="0">
                    <a:pos x="T6" y="T7"/>
                  </a:cxn>
                  <a:cxn ang="0">
                    <a:pos x="T8" y="T9"/>
                  </a:cxn>
                  <a:cxn ang="0">
                    <a:pos x="T10" y="T11"/>
                  </a:cxn>
                </a:cxnLst>
                <a:rect l="0" t="0" r="r" b="b"/>
                <a:pathLst>
                  <a:path w="54" h="157">
                    <a:moveTo>
                      <a:pt x="0" y="0"/>
                    </a:moveTo>
                    <a:lnTo>
                      <a:pt x="54" y="0"/>
                    </a:lnTo>
                    <a:lnTo>
                      <a:pt x="54" y="157"/>
                    </a:lnTo>
                    <a:lnTo>
                      <a:pt x="0" y="157"/>
                    </a:lnTo>
                    <a:lnTo>
                      <a:pt x="0" y="0"/>
                    </a:lnTo>
                    <a:lnTo>
                      <a:pt x="0" y="0"/>
                    </a:lnTo>
                    <a:close/>
                  </a:path>
                </a:pathLst>
              </a:custGeom>
              <a:solidFill>
                <a:srgbClr val="306F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7" name="Freeform 309">
                <a:extLst>
                  <a:ext uri="{FF2B5EF4-FFF2-40B4-BE49-F238E27FC236}">
                    <a16:creationId xmlns:a16="http://schemas.microsoft.com/office/drawing/2014/main" id="{D6F3F0DF-F67B-4518-A591-873A539C1A37}"/>
                  </a:ext>
                </a:extLst>
              </p:cNvPr>
              <p:cNvSpPr>
                <a:spLocks/>
              </p:cNvSpPr>
              <p:nvPr/>
            </p:nvSpPr>
            <p:spPr bwMode="auto">
              <a:xfrm>
                <a:off x="15620" y="5523"/>
                <a:ext cx="62" cy="165"/>
              </a:xfrm>
              <a:custGeom>
                <a:avLst/>
                <a:gdLst>
                  <a:gd name="T0" fmla="*/ 4 w 62"/>
                  <a:gd name="T1" fmla="*/ 4 h 165"/>
                  <a:gd name="T2" fmla="*/ 0 w 62"/>
                  <a:gd name="T3" fmla="*/ 4 h 165"/>
                  <a:gd name="T4" fmla="*/ 0 w 62"/>
                  <a:gd name="T5" fmla="*/ 165 h 165"/>
                  <a:gd name="T6" fmla="*/ 62 w 62"/>
                  <a:gd name="T7" fmla="*/ 165 h 165"/>
                  <a:gd name="T8" fmla="*/ 62 w 62"/>
                  <a:gd name="T9" fmla="*/ 0 h 165"/>
                  <a:gd name="T10" fmla="*/ 0 w 62"/>
                  <a:gd name="T11" fmla="*/ 0 h 165"/>
                  <a:gd name="T12" fmla="*/ 0 w 62"/>
                  <a:gd name="T13" fmla="*/ 4 h 165"/>
                  <a:gd name="T14" fmla="*/ 4 w 62"/>
                  <a:gd name="T15" fmla="*/ 4 h 165"/>
                  <a:gd name="T16" fmla="*/ 4 w 62"/>
                  <a:gd name="T17" fmla="*/ 6 h 165"/>
                  <a:gd name="T18" fmla="*/ 54 w 62"/>
                  <a:gd name="T19" fmla="*/ 6 h 165"/>
                  <a:gd name="T20" fmla="*/ 54 w 62"/>
                  <a:gd name="T21" fmla="*/ 157 h 165"/>
                  <a:gd name="T22" fmla="*/ 8 w 62"/>
                  <a:gd name="T23" fmla="*/ 157 h 165"/>
                  <a:gd name="T24" fmla="*/ 8 w 62"/>
                  <a:gd name="T25" fmla="*/ 4 h 165"/>
                  <a:gd name="T26" fmla="*/ 4 w 62"/>
                  <a:gd name="T27" fmla="*/ 4 h 165"/>
                  <a:gd name="T28" fmla="*/ 4 w 62"/>
                  <a:gd name="T29" fmla="*/ 6 h 165"/>
                  <a:gd name="T30" fmla="*/ 4 w 62"/>
                  <a:gd name="T31" fmla="*/ 4 h 165"/>
                  <a:gd name="T32" fmla="*/ 4 w 62"/>
                  <a:gd name="T33" fmla="*/ 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65">
                    <a:moveTo>
                      <a:pt x="4" y="4"/>
                    </a:moveTo>
                    <a:lnTo>
                      <a:pt x="0" y="4"/>
                    </a:lnTo>
                    <a:lnTo>
                      <a:pt x="0" y="165"/>
                    </a:lnTo>
                    <a:lnTo>
                      <a:pt x="62" y="165"/>
                    </a:lnTo>
                    <a:lnTo>
                      <a:pt x="62" y="0"/>
                    </a:lnTo>
                    <a:lnTo>
                      <a:pt x="0" y="0"/>
                    </a:lnTo>
                    <a:lnTo>
                      <a:pt x="0" y="4"/>
                    </a:lnTo>
                    <a:lnTo>
                      <a:pt x="4" y="4"/>
                    </a:lnTo>
                    <a:lnTo>
                      <a:pt x="4" y="6"/>
                    </a:lnTo>
                    <a:lnTo>
                      <a:pt x="54" y="6"/>
                    </a:lnTo>
                    <a:lnTo>
                      <a:pt x="54" y="157"/>
                    </a:lnTo>
                    <a:lnTo>
                      <a:pt x="8" y="157"/>
                    </a:lnTo>
                    <a:lnTo>
                      <a:pt x="8" y="4"/>
                    </a:lnTo>
                    <a:lnTo>
                      <a:pt x="4" y="4"/>
                    </a:lnTo>
                    <a:lnTo>
                      <a:pt x="4" y="6"/>
                    </a:lnTo>
                    <a:lnTo>
                      <a:pt x="4" y="4"/>
                    </a:lnTo>
                    <a:lnTo>
                      <a:pt x="4" y="4"/>
                    </a:lnTo>
                    <a:close/>
                  </a:path>
                </a:pathLst>
              </a:custGeom>
              <a:solidFill>
                <a:srgbClr val="136A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8" name="Freeform 310">
                <a:extLst>
                  <a:ext uri="{FF2B5EF4-FFF2-40B4-BE49-F238E27FC236}">
                    <a16:creationId xmlns:a16="http://schemas.microsoft.com/office/drawing/2014/main" id="{DC14BE00-772F-4FC8-9585-D7BD954942EA}"/>
                  </a:ext>
                </a:extLst>
              </p:cNvPr>
              <p:cNvSpPr>
                <a:spLocks/>
              </p:cNvSpPr>
              <p:nvPr/>
            </p:nvSpPr>
            <p:spPr bwMode="auto">
              <a:xfrm>
                <a:off x="15620" y="6036"/>
                <a:ext cx="52" cy="160"/>
              </a:xfrm>
              <a:custGeom>
                <a:avLst/>
                <a:gdLst>
                  <a:gd name="T0" fmla="*/ 0 w 52"/>
                  <a:gd name="T1" fmla="*/ 0 h 160"/>
                  <a:gd name="T2" fmla="*/ 52 w 52"/>
                  <a:gd name="T3" fmla="*/ 0 h 160"/>
                  <a:gd name="T4" fmla="*/ 52 w 52"/>
                  <a:gd name="T5" fmla="*/ 160 h 160"/>
                  <a:gd name="T6" fmla="*/ 0 w 52"/>
                  <a:gd name="T7" fmla="*/ 160 h 160"/>
                  <a:gd name="T8" fmla="*/ 0 w 52"/>
                  <a:gd name="T9" fmla="*/ 0 h 160"/>
                  <a:gd name="T10" fmla="*/ 0 w 52"/>
                  <a:gd name="T11" fmla="*/ 0 h 160"/>
                </a:gdLst>
                <a:ahLst/>
                <a:cxnLst>
                  <a:cxn ang="0">
                    <a:pos x="T0" y="T1"/>
                  </a:cxn>
                  <a:cxn ang="0">
                    <a:pos x="T2" y="T3"/>
                  </a:cxn>
                  <a:cxn ang="0">
                    <a:pos x="T4" y="T5"/>
                  </a:cxn>
                  <a:cxn ang="0">
                    <a:pos x="T6" y="T7"/>
                  </a:cxn>
                  <a:cxn ang="0">
                    <a:pos x="T8" y="T9"/>
                  </a:cxn>
                  <a:cxn ang="0">
                    <a:pos x="T10" y="T11"/>
                  </a:cxn>
                </a:cxnLst>
                <a:rect l="0" t="0" r="r" b="b"/>
                <a:pathLst>
                  <a:path w="52" h="160">
                    <a:moveTo>
                      <a:pt x="0" y="0"/>
                    </a:moveTo>
                    <a:lnTo>
                      <a:pt x="52" y="0"/>
                    </a:lnTo>
                    <a:lnTo>
                      <a:pt x="52" y="160"/>
                    </a:lnTo>
                    <a:lnTo>
                      <a:pt x="0" y="160"/>
                    </a:lnTo>
                    <a:lnTo>
                      <a:pt x="0" y="0"/>
                    </a:lnTo>
                    <a:lnTo>
                      <a:pt x="0" y="0"/>
                    </a:lnTo>
                    <a:close/>
                  </a:path>
                </a:pathLst>
              </a:custGeom>
              <a:solidFill>
                <a:srgbClr val="306F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9" name="Freeform 311">
                <a:extLst>
                  <a:ext uri="{FF2B5EF4-FFF2-40B4-BE49-F238E27FC236}">
                    <a16:creationId xmlns:a16="http://schemas.microsoft.com/office/drawing/2014/main" id="{550D9FEB-D9ED-4CD5-9FE6-02AED9AABF22}"/>
                  </a:ext>
                </a:extLst>
              </p:cNvPr>
              <p:cNvSpPr>
                <a:spLocks/>
              </p:cNvSpPr>
              <p:nvPr/>
            </p:nvSpPr>
            <p:spPr bwMode="auto">
              <a:xfrm>
                <a:off x="15616" y="6032"/>
                <a:ext cx="60" cy="168"/>
              </a:xfrm>
              <a:custGeom>
                <a:avLst/>
                <a:gdLst>
                  <a:gd name="T0" fmla="*/ 4 w 60"/>
                  <a:gd name="T1" fmla="*/ 4 h 168"/>
                  <a:gd name="T2" fmla="*/ 0 w 60"/>
                  <a:gd name="T3" fmla="*/ 4 h 168"/>
                  <a:gd name="T4" fmla="*/ 0 w 60"/>
                  <a:gd name="T5" fmla="*/ 168 h 168"/>
                  <a:gd name="T6" fmla="*/ 60 w 60"/>
                  <a:gd name="T7" fmla="*/ 168 h 168"/>
                  <a:gd name="T8" fmla="*/ 60 w 60"/>
                  <a:gd name="T9" fmla="*/ 0 h 168"/>
                  <a:gd name="T10" fmla="*/ 0 w 60"/>
                  <a:gd name="T11" fmla="*/ 0 h 168"/>
                  <a:gd name="T12" fmla="*/ 0 w 60"/>
                  <a:gd name="T13" fmla="*/ 4 h 168"/>
                  <a:gd name="T14" fmla="*/ 4 w 60"/>
                  <a:gd name="T15" fmla="*/ 4 h 168"/>
                  <a:gd name="T16" fmla="*/ 4 w 60"/>
                  <a:gd name="T17" fmla="*/ 8 h 168"/>
                  <a:gd name="T18" fmla="*/ 52 w 60"/>
                  <a:gd name="T19" fmla="*/ 8 h 168"/>
                  <a:gd name="T20" fmla="*/ 52 w 60"/>
                  <a:gd name="T21" fmla="*/ 160 h 168"/>
                  <a:gd name="T22" fmla="*/ 8 w 60"/>
                  <a:gd name="T23" fmla="*/ 160 h 168"/>
                  <a:gd name="T24" fmla="*/ 8 w 60"/>
                  <a:gd name="T25" fmla="*/ 4 h 168"/>
                  <a:gd name="T26" fmla="*/ 4 w 60"/>
                  <a:gd name="T27" fmla="*/ 4 h 168"/>
                  <a:gd name="T28" fmla="*/ 4 w 60"/>
                  <a:gd name="T29" fmla="*/ 8 h 168"/>
                  <a:gd name="T30" fmla="*/ 4 w 60"/>
                  <a:gd name="T31" fmla="*/ 4 h 168"/>
                  <a:gd name="T32" fmla="*/ 4 w 60"/>
                  <a:gd name="T33" fmla="*/ 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68">
                    <a:moveTo>
                      <a:pt x="4" y="4"/>
                    </a:moveTo>
                    <a:lnTo>
                      <a:pt x="0" y="4"/>
                    </a:lnTo>
                    <a:lnTo>
                      <a:pt x="0" y="168"/>
                    </a:lnTo>
                    <a:lnTo>
                      <a:pt x="60" y="168"/>
                    </a:lnTo>
                    <a:lnTo>
                      <a:pt x="60" y="0"/>
                    </a:lnTo>
                    <a:lnTo>
                      <a:pt x="0" y="0"/>
                    </a:lnTo>
                    <a:lnTo>
                      <a:pt x="0" y="4"/>
                    </a:lnTo>
                    <a:lnTo>
                      <a:pt x="4" y="4"/>
                    </a:lnTo>
                    <a:lnTo>
                      <a:pt x="4" y="8"/>
                    </a:lnTo>
                    <a:lnTo>
                      <a:pt x="52" y="8"/>
                    </a:lnTo>
                    <a:lnTo>
                      <a:pt x="52" y="160"/>
                    </a:lnTo>
                    <a:lnTo>
                      <a:pt x="8" y="160"/>
                    </a:lnTo>
                    <a:lnTo>
                      <a:pt x="8" y="4"/>
                    </a:lnTo>
                    <a:lnTo>
                      <a:pt x="4" y="4"/>
                    </a:lnTo>
                    <a:lnTo>
                      <a:pt x="4" y="8"/>
                    </a:lnTo>
                    <a:lnTo>
                      <a:pt x="4" y="4"/>
                    </a:lnTo>
                    <a:lnTo>
                      <a:pt x="4" y="4"/>
                    </a:lnTo>
                    <a:close/>
                  </a:path>
                </a:pathLst>
              </a:custGeom>
              <a:solidFill>
                <a:srgbClr val="136A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0" name="Rectangle 312">
                <a:extLst>
                  <a:ext uri="{FF2B5EF4-FFF2-40B4-BE49-F238E27FC236}">
                    <a16:creationId xmlns:a16="http://schemas.microsoft.com/office/drawing/2014/main" id="{DD87772C-7757-4E74-B9B3-CE22B7AE1EC0}"/>
                  </a:ext>
                </a:extLst>
              </p:cNvPr>
              <p:cNvSpPr>
                <a:spLocks noChangeArrowheads="1"/>
              </p:cNvSpPr>
              <p:nvPr/>
            </p:nvSpPr>
            <p:spPr bwMode="auto">
              <a:xfrm>
                <a:off x="15622" y="5527"/>
                <a:ext cx="12" cy="157"/>
              </a:xfrm>
              <a:prstGeom prst="rect">
                <a:avLst/>
              </a:prstGeom>
              <a:solidFill>
                <a:srgbClr val="0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1" name="Rectangle 313">
                <a:extLst>
                  <a:ext uri="{FF2B5EF4-FFF2-40B4-BE49-F238E27FC236}">
                    <a16:creationId xmlns:a16="http://schemas.microsoft.com/office/drawing/2014/main" id="{B3F50C47-6E0E-402A-837C-C47BAC730C3E}"/>
                  </a:ext>
                </a:extLst>
              </p:cNvPr>
              <p:cNvSpPr>
                <a:spLocks noChangeArrowheads="1"/>
              </p:cNvSpPr>
              <p:nvPr/>
            </p:nvSpPr>
            <p:spPr bwMode="auto">
              <a:xfrm>
                <a:off x="15618" y="6036"/>
                <a:ext cx="12" cy="160"/>
              </a:xfrm>
              <a:prstGeom prst="rect">
                <a:avLst/>
              </a:prstGeom>
              <a:solidFill>
                <a:srgbClr val="0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2" name="Freeform 314">
                <a:extLst>
                  <a:ext uri="{FF2B5EF4-FFF2-40B4-BE49-F238E27FC236}">
                    <a16:creationId xmlns:a16="http://schemas.microsoft.com/office/drawing/2014/main" id="{F1D4C79E-7622-4213-881B-82D8509FAF86}"/>
                  </a:ext>
                </a:extLst>
              </p:cNvPr>
              <p:cNvSpPr>
                <a:spLocks/>
              </p:cNvSpPr>
              <p:nvPr/>
            </p:nvSpPr>
            <p:spPr bwMode="auto">
              <a:xfrm>
                <a:off x="14069" y="5381"/>
                <a:ext cx="1547" cy="738"/>
              </a:xfrm>
              <a:custGeom>
                <a:avLst/>
                <a:gdLst>
                  <a:gd name="T0" fmla="*/ 0 w 1547"/>
                  <a:gd name="T1" fmla="*/ 10 h 738"/>
                  <a:gd name="T2" fmla="*/ 1540 w 1547"/>
                  <a:gd name="T3" fmla="*/ 738 h 738"/>
                  <a:gd name="T4" fmla="*/ 1547 w 1547"/>
                  <a:gd name="T5" fmla="*/ 726 h 738"/>
                  <a:gd name="T6" fmla="*/ 6 w 1547"/>
                  <a:gd name="T7" fmla="*/ 0 h 738"/>
                  <a:gd name="T8" fmla="*/ 0 w 1547"/>
                  <a:gd name="T9" fmla="*/ 10 h 738"/>
                </a:gdLst>
                <a:ahLst/>
                <a:cxnLst>
                  <a:cxn ang="0">
                    <a:pos x="T0" y="T1"/>
                  </a:cxn>
                  <a:cxn ang="0">
                    <a:pos x="T2" y="T3"/>
                  </a:cxn>
                  <a:cxn ang="0">
                    <a:pos x="T4" y="T5"/>
                  </a:cxn>
                  <a:cxn ang="0">
                    <a:pos x="T6" y="T7"/>
                  </a:cxn>
                  <a:cxn ang="0">
                    <a:pos x="T8" y="T9"/>
                  </a:cxn>
                </a:cxnLst>
                <a:rect l="0" t="0" r="r" b="b"/>
                <a:pathLst>
                  <a:path w="1547" h="738">
                    <a:moveTo>
                      <a:pt x="0" y="10"/>
                    </a:moveTo>
                    <a:lnTo>
                      <a:pt x="1540" y="738"/>
                    </a:lnTo>
                    <a:lnTo>
                      <a:pt x="1547" y="726"/>
                    </a:lnTo>
                    <a:lnTo>
                      <a:pt x="6" y="0"/>
                    </a:lnTo>
                    <a:lnTo>
                      <a:pt x="0" y="1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3" name="Freeform 315">
                <a:extLst>
                  <a:ext uri="{FF2B5EF4-FFF2-40B4-BE49-F238E27FC236}">
                    <a16:creationId xmlns:a16="http://schemas.microsoft.com/office/drawing/2014/main" id="{C9DA517C-EBF0-4F78-81E6-33A3ED4136D2}"/>
                  </a:ext>
                </a:extLst>
              </p:cNvPr>
              <p:cNvSpPr>
                <a:spLocks/>
              </p:cNvSpPr>
              <p:nvPr/>
            </p:nvSpPr>
            <p:spPr bwMode="auto">
              <a:xfrm>
                <a:off x="15609" y="6107"/>
                <a:ext cx="11" cy="8"/>
              </a:xfrm>
              <a:custGeom>
                <a:avLst/>
                <a:gdLst>
                  <a:gd name="T0" fmla="*/ 4 w 11"/>
                  <a:gd name="T1" fmla="*/ 0 h 8"/>
                  <a:gd name="T2" fmla="*/ 11 w 11"/>
                  <a:gd name="T3" fmla="*/ 8 h 8"/>
                  <a:gd name="T4" fmla="*/ 0 w 11"/>
                  <a:gd name="T5" fmla="*/ 8 h 8"/>
                  <a:gd name="T6" fmla="*/ 4 w 11"/>
                  <a:gd name="T7" fmla="*/ 0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lnTo>
                      <a:pt x="11" y="8"/>
                    </a:lnTo>
                    <a:lnTo>
                      <a:pt x="0" y="8"/>
                    </a:lnTo>
                    <a:lnTo>
                      <a:pt x="4" y="0"/>
                    </a:lnTo>
                    <a:lnTo>
                      <a:pt x="4"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4" name="Freeform 316">
                <a:extLst>
                  <a:ext uri="{FF2B5EF4-FFF2-40B4-BE49-F238E27FC236}">
                    <a16:creationId xmlns:a16="http://schemas.microsoft.com/office/drawing/2014/main" id="{A42DFD95-D9F9-4FD2-BE45-0E79649D7BE9}"/>
                  </a:ext>
                </a:extLst>
              </p:cNvPr>
              <p:cNvSpPr>
                <a:spLocks/>
              </p:cNvSpPr>
              <p:nvPr/>
            </p:nvSpPr>
            <p:spPr bwMode="auto">
              <a:xfrm>
                <a:off x="14071" y="5296"/>
                <a:ext cx="1061" cy="510"/>
              </a:xfrm>
              <a:custGeom>
                <a:avLst/>
                <a:gdLst>
                  <a:gd name="T0" fmla="*/ 0 w 1061"/>
                  <a:gd name="T1" fmla="*/ 10 h 510"/>
                  <a:gd name="T2" fmla="*/ 1057 w 1061"/>
                  <a:gd name="T3" fmla="*/ 510 h 510"/>
                  <a:gd name="T4" fmla="*/ 1061 w 1061"/>
                  <a:gd name="T5" fmla="*/ 498 h 510"/>
                  <a:gd name="T6" fmla="*/ 6 w 1061"/>
                  <a:gd name="T7" fmla="*/ 0 h 510"/>
                  <a:gd name="T8" fmla="*/ 0 w 1061"/>
                  <a:gd name="T9" fmla="*/ 10 h 510"/>
                </a:gdLst>
                <a:ahLst/>
                <a:cxnLst>
                  <a:cxn ang="0">
                    <a:pos x="T0" y="T1"/>
                  </a:cxn>
                  <a:cxn ang="0">
                    <a:pos x="T2" y="T3"/>
                  </a:cxn>
                  <a:cxn ang="0">
                    <a:pos x="T4" y="T5"/>
                  </a:cxn>
                  <a:cxn ang="0">
                    <a:pos x="T6" y="T7"/>
                  </a:cxn>
                  <a:cxn ang="0">
                    <a:pos x="T8" y="T9"/>
                  </a:cxn>
                </a:cxnLst>
                <a:rect l="0" t="0" r="r" b="b"/>
                <a:pathLst>
                  <a:path w="1061" h="510">
                    <a:moveTo>
                      <a:pt x="0" y="10"/>
                    </a:moveTo>
                    <a:lnTo>
                      <a:pt x="1057" y="510"/>
                    </a:lnTo>
                    <a:lnTo>
                      <a:pt x="1061" y="498"/>
                    </a:lnTo>
                    <a:lnTo>
                      <a:pt x="6" y="0"/>
                    </a:lnTo>
                    <a:lnTo>
                      <a:pt x="0" y="1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5" name="Freeform 317">
                <a:extLst>
                  <a:ext uri="{FF2B5EF4-FFF2-40B4-BE49-F238E27FC236}">
                    <a16:creationId xmlns:a16="http://schemas.microsoft.com/office/drawing/2014/main" id="{3A016C5C-EF11-4210-B0B1-FAA35E4E6BCF}"/>
                  </a:ext>
                </a:extLst>
              </p:cNvPr>
              <p:cNvSpPr>
                <a:spLocks/>
              </p:cNvSpPr>
              <p:nvPr/>
            </p:nvSpPr>
            <p:spPr bwMode="auto">
              <a:xfrm>
                <a:off x="14071" y="5462"/>
                <a:ext cx="1072" cy="516"/>
              </a:xfrm>
              <a:custGeom>
                <a:avLst/>
                <a:gdLst>
                  <a:gd name="T0" fmla="*/ 0 w 1072"/>
                  <a:gd name="T1" fmla="*/ 10 h 516"/>
                  <a:gd name="T2" fmla="*/ 1067 w 1072"/>
                  <a:gd name="T3" fmla="*/ 516 h 516"/>
                  <a:gd name="T4" fmla="*/ 1072 w 1072"/>
                  <a:gd name="T5" fmla="*/ 503 h 516"/>
                  <a:gd name="T6" fmla="*/ 4 w 1072"/>
                  <a:gd name="T7" fmla="*/ 0 h 516"/>
                  <a:gd name="T8" fmla="*/ 0 w 1072"/>
                  <a:gd name="T9" fmla="*/ 10 h 516"/>
                </a:gdLst>
                <a:ahLst/>
                <a:cxnLst>
                  <a:cxn ang="0">
                    <a:pos x="T0" y="T1"/>
                  </a:cxn>
                  <a:cxn ang="0">
                    <a:pos x="T2" y="T3"/>
                  </a:cxn>
                  <a:cxn ang="0">
                    <a:pos x="T4" y="T5"/>
                  </a:cxn>
                  <a:cxn ang="0">
                    <a:pos x="T6" y="T7"/>
                  </a:cxn>
                  <a:cxn ang="0">
                    <a:pos x="T8" y="T9"/>
                  </a:cxn>
                </a:cxnLst>
                <a:rect l="0" t="0" r="r" b="b"/>
                <a:pathLst>
                  <a:path w="1072" h="516">
                    <a:moveTo>
                      <a:pt x="0" y="10"/>
                    </a:moveTo>
                    <a:lnTo>
                      <a:pt x="1067" y="516"/>
                    </a:lnTo>
                    <a:lnTo>
                      <a:pt x="1072" y="503"/>
                    </a:lnTo>
                    <a:lnTo>
                      <a:pt x="4" y="0"/>
                    </a:lnTo>
                    <a:lnTo>
                      <a:pt x="0" y="1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6" name="Freeform 318">
                <a:extLst>
                  <a:ext uri="{FF2B5EF4-FFF2-40B4-BE49-F238E27FC236}">
                    <a16:creationId xmlns:a16="http://schemas.microsoft.com/office/drawing/2014/main" id="{CF46199B-6721-4421-9786-ACA2C0FC696A}"/>
                  </a:ext>
                </a:extLst>
              </p:cNvPr>
              <p:cNvSpPr>
                <a:spLocks/>
              </p:cNvSpPr>
              <p:nvPr/>
            </p:nvSpPr>
            <p:spPr bwMode="auto">
              <a:xfrm>
                <a:off x="15126" y="5794"/>
                <a:ext cx="490" cy="323"/>
              </a:xfrm>
              <a:custGeom>
                <a:avLst/>
                <a:gdLst>
                  <a:gd name="T0" fmla="*/ 0 w 490"/>
                  <a:gd name="T1" fmla="*/ 12 h 323"/>
                  <a:gd name="T2" fmla="*/ 483 w 490"/>
                  <a:gd name="T3" fmla="*/ 323 h 323"/>
                  <a:gd name="T4" fmla="*/ 490 w 490"/>
                  <a:gd name="T5" fmla="*/ 313 h 323"/>
                  <a:gd name="T6" fmla="*/ 6 w 490"/>
                  <a:gd name="T7" fmla="*/ 0 h 323"/>
                  <a:gd name="T8" fmla="*/ 0 w 490"/>
                  <a:gd name="T9" fmla="*/ 12 h 323"/>
                </a:gdLst>
                <a:ahLst/>
                <a:cxnLst>
                  <a:cxn ang="0">
                    <a:pos x="T0" y="T1"/>
                  </a:cxn>
                  <a:cxn ang="0">
                    <a:pos x="T2" y="T3"/>
                  </a:cxn>
                  <a:cxn ang="0">
                    <a:pos x="T4" y="T5"/>
                  </a:cxn>
                  <a:cxn ang="0">
                    <a:pos x="T6" y="T7"/>
                  </a:cxn>
                  <a:cxn ang="0">
                    <a:pos x="T8" y="T9"/>
                  </a:cxn>
                </a:cxnLst>
                <a:rect l="0" t="0" r="r" b="b"/>
                <a:pathLst>
                  <a:path w="490" h="323">
                    <a:moveTo>
                      <a:pt x="0" y="12"/>
                    </a:moveTo>
                    <a:lnTo>
                      <a:pt x="483" y="323"/>
                    </a:lnTo>
                    <a:lnTo>
                      <a:pt x="490" y="313"/>
                    </a:lnTo>
                    <a:lnTo>
                      <a:pt x="6" y="0"/>
                    </a:lnTo>
                    <a:lnTo>
                      <a:pt x="0" y="12"/>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7" name="Freeform 319">
                <a:extLst>
                  <a:ext uri="{FF2B5EF4-FFF2-40B4-BE49-F238E27FC236}">
                    <a16:creationId xmlns:a16="http://schemas.microsoft.com/office/drawing/2014/main" id="{8AE1C9E1-D89D-442E-9716-39CD5CE36CFC}"/>
                  </a:ext>
                </a:extLst>
              </p:cNvPr>
              <p:cNvSpPr>
                <a:spLocks/>
              </p:cNvSpPr>
              <p:nvPr/>
            </p:nvSpPr>
            <p:spPr bwMode="auto">
              <a:xfrm>
                <a:off x="15609" y="6107"/>
                <a:ext cx="11" cy="8"/>
              </a:xfrm>
              <a:custGeom>
                <a:avLst/>
                <a:gdLst>
                  <a:gd name="T0" fmla="*/ 4 w 11"/>
                  <a:gd name="T1" fmla="*/ 0 h 8"/>
                  <a:gd name="T2" fmla="*/ 11 w 11"/>
                  <a:gd name="T3" fmla="*/ 8 h 8"/>
                  <a:gd name="T4" fmla="*/ 0 w 11"/>
                  <a:gd name="T5" fmla="*/ 8 h 8"/>
                  <a:gd name="T6" fmla="*/ 4 w 11"/>
                  <a:gd name="T7" fmla="*/ 0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lnTo>
                      <a:pt x="11" y="8"/>
                    </a:lnTo>
                    <a:lnTo>
                      <a:pt x="0" y="8"/>
                    </a:lnTo>
                    <a:lnTo>
                      <a:pt x="4" y="0"/>
                    </a:lnTo>
                    <a:lnTo>
                      <a:pt x="4"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8" name="Freeform 320">
                <a:extLst>
                  <a:ext uri="{FF2B5EF4-FFF2-40B4-BE49-F238E27FC236}">
                    <a16:creationId xmlns:a16="http://schemas.microsoft.com/office/drawing/2014/main" id="{6C68E24C-607F-41FA-AB00-A2C5F1576316}"/>
                  </a:ext>
                </a:extLst>
              </p:cNvPr>
              <p:cNvSpPr>
                <a:spLocks/>
              </p:cNvSpPr>
              <p:nvPr/>
            </p:nvSpPr>
            <p:spPr bwMode="auto">
              <a:xfrm>
                <a:off x="15147" y="5967"/>
                <a:ext cx="475" cy="154"/>
              </a:xfrm>
              <a:custGeom>
                <a:avLst/>
                <a:gdLst>
                  <a:gd name="T0" fmla="*/ 0 w 475"/>
                  <a:gd name="T1" fmla="*/ 13 h 154"/>
                  <a:gd name="T2" fmla="*/ 471 w 475"/>
                  <a:gd name="T3" fmla="*/ 154 h 154"/>
                  <a:gd name="T4" fmla="*/ 475 w 475"/>
                  <a:gd name="T5" fmla="*/ 142 h 154"/>
                  <a:gd name="T6" fmla="*/ 2 w 475"/>
                  <a:gd name="T7" fmla="*/ 0 h 154"/>
                  <a:gd name="T8" fmla="*/ 0 w 475"/>
                  <a:gd name="T9" fmla="*/ 13 h 154"/>
                </a:gdLst>
                <a:ahLst/>
                <a:cxnLst>
                  <a:cxn ang="0">
                    <a:pos x="T0" y="T1"/>
                  </a:cxn>
                  <a:cxn ang="0">
                    <a:pos x="T2" y="T3"/>
                  </a:cxn>
                  <a:cxn ang="0">
                    <a:pos x="T4" y="T5"/>
                  </a:cxn>
                  <a:cxn ang="0">
                    <a:pos x="T6" y="T7"/>
                  </a:cxn>
                  <a:cxn ang="0">
                    <a:pos x="T8" y="T9"/>
                  </a:cxn>
                </a:cxnLst>
                <a:rect l="0" t="0" r="r" b="b"/>
                <a:pathLst>
                  <a:path w="475" h="154">
                    <a:moveTo>
                      <a:pt x="0" y="13"/>
                    </a:moveTo>
                    <a:lnTo>
                      <a:pt x="471" y="154"/>
                    </a:lnTo>
                    <a:lnTo>
                      <a:pt x="475" y="142"/>
                    </a:lnTo>
                    <a:lnTo>
                      <a:pt x="2" y="0"/>
                    </a:lnTo>
                    <a:lnTo>
                      <a:pt x="0" y="13"/>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9" name="Freeform 321">
                <a:extLst>
                  <a:ext uri="{FF2B5EF4-FFF2-40B4-BE49-F238E27FC236}">
                    <a16:creationId xmlns:a16="http://schemas.microsoft.com/office/drawing/2014/main" id="{46E4B0AB-E502-492C-95E9-5990B61CC70E}"/>
                  </a:ext>
                </a:extLst>
              </p:cNvPr>
              <p:cNvSpPr>
                <a:spLocks noEditPoints="1"/>
              </p:cNvSpPr>
              <p:nvPr/>
            </p:nvSpPr>
            <p:spPr bwMode="auto">
              <a:xfrm>
                <a:off x="14130" y="5703"/>
                <a:ext cx="1366" cy="998"/>
              </a:xfrm>
              <a:custGeom>
                <a:avLst/>
                <a:gdLst>
                  <a:gd name="T0" fmla="*/ 1148 w 1366"/>
                  <a:gd name="T1" fmla="*/ 163 h 998"/>
                  <a:gd name="T2" fmla="*/ 1366 w 1366"/>
                  <a:gd name="T3" fmla="*/ 6 h 998"/>
                  <a:gd name="T4" fmla="*/ 1360 w 1366"/>
                  <a:gd name="T5" fmla="*/ 0 h 998"/>
                  <a:gd name="T6" fmla="*/ 1144 w 1366"/>
                  <a:gd name="T7" fmla="*/ 157 h 998"/>
                  <a:gd name="T8" fmla="*/ 1148 w 1366"/>
                  <a:gd name="T9" fmla="*/ 163 h 998"/>
                  <a:gd name="T10" fmla="*/ 1148 w 1366"/>
                  <a:gd name="T11" fmla="*/ 163 h 998"/>
                  <a:gd name="T12" fmla="*/ 766 w 1366"/>
                  <a:gd name="T13" fmla="*/ 442 h 998"/>
                  <a:gd name="T14" fmla="*/ 984 w 1366"/>
                  <a:gd name="T15" fmla="*/ 283 h 998"/>
                  <a:gd name="T16" fmla="*/ 980 w 1366"/>
                  <a:gd name="T17" fmla="*/ 277 h 998"/>
                  <a:gd name="T18" fmla="*/ 762 w 1366"/>
                  <a:gd name="T19" fmla="*/ 436 h 998"/>
                  <a:gd name="T20" fmla="*/ 766 w 1366"/>
                  <a:gd name="T21" fmla="*/ 442 h 998"/>
                  <a:gd name="T22" fmla="*/ 766 w 1366"/>
                  <a:gd name="T23" fmla="*/ 442 h 998"/>
                  <a:gd name="T24" fmla="*/ 386 w 1366"/>
                  <a:gd name="T25" fmla="*/ 719 h 998"/>
                  <a:gd name="T26" fmla="*/ 604 w 1366"/>
                  <a:gd name="T27" fmla="*/ 562 h 998"/>
                  <a:gd name="T28" fmla="*/ 598 w 1366"/>
                  <a:gd name="T29" fmla="*/ 553 h 998"/>
                  <a:gd name="T30" fmla="*/ 380 w 1366"/>
                  <a:gd name="T31" fmla="*/ 713 h 998"/>
                  <a:gd name="T32" fmla="*/ 386 w 1366"/>
                  <a:gd name="T33" fmla="*/ 719 h 998"/>
                  <a:gd name="T34" fmla="*/ 386 w 1366"/>
                  <a:gd name="T35" fmla="*/ 719 h 998"/>
                  <a:gd name="T36" fmla="*/ 4 w 1366"/>
                  <a:gd name="T37" fmla="*/ 998 h 998"/>
                  <a:gd name="T38" fmla="*/ 222 w 1366"/>
                  <a:gd name="T39" fmla="*/ 838 h 998"/>
                  <a:gd name="T40" fmla="*/ 218 w 1366"/>
                  <a:gd name="T41" fmla="*/ 832 h 998"/>
                  <a:gd name="T42" fmla="*/ 0 w 1366"/>
                  <a:gd name="T43" fmla="*/ 990 h 998"/>
                  <a:gd name="T44" fmla="*/ 4 w 1366"/>
                  <a:gd name="T45" fmla="*/ 998 h 998"/>
                  <a:gd name="T46" fmla="*/ 4 w 1366"/>
                  <a:gd name="T47" fmla="*/ 998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66" h="998">
                    <a:moveTo>
                      <a:pt x="1148" y="163"/>
                    </a:moveTo>
                    <a:lnTo>
                      <a:pt x="1366" y="6"/>
                    </a:lnTo>
                    <a:lnTo>
                      <a:pt x="1360" y="0"/>
                    </a:lnTo>
                    <a:lnTo>
                      <a:pt x="1144" y="157"/>
                    </a:lnTo>
                    <a:lnTo>
                      <a:pt x="1148" y="163"/>
                    </a:lnTo>
                    <a:lnTo>
                      <a:pt x="1148" y="163"/>
                    </a:lnTo>
                    <a:close/>
                    <a:moveTo>
                      <a:pt x="766" y="442"/>
                    </a:moveTo>
                    <a:lnTo>
                      <a:pt x="984" y="283"/>
                    </a:lnTo>
                    <a:lnTo>
                      <a:pt x="980" y="277"/>
                    </a:lnTo>
                    <a:lnTo>
                      <a:pt x="762" y="436"/>
                    </a:lnTo>
                    <a:lnTo>
                      <a:pt x="766" y="442"/>
                    </a:lnTo>
                    <a:lnTo>
                      <a:pt x="766" y="442"/>
                    </a:lnTo>
                    <a:close/>
                    <a:moveTo>
                      <a:pt x="386" y="719"/>
                    </a:moveTo>
                    <a:lnTo>
                      <a:pt x="604" y="562"/>
                    </a:lnTo>
                    <a:lnTo>
                      <a:pt x="598" y="553"/>
                    </a:lnTo>
                    <a:lnTo>
                      <a:pt x="380" y="713"/>
                    </a:lnTo>
                    <a:lnTo>
                      <a:pt x="386" y="719"/>
                    </a:lnTo>
                    <a:lnTo>
                      <a:pt x="386" y="719"/>
                    </a:lnTo>
                    <a:close/>
                    <a:moveTo>
                      <a:pt x="4" y="998"/>
                    </a:moveTo>
                    <a:lnTo>
                      <a:pt x="222" y="838"/>
                    </a:lnTo>
                    <a:lnTo>
                      <a:pt x="218" y="832"/>
                    </a:lnTo>
                    <a:lnTo>
                      <a:pt x="0" y="990"/>
                    </a:lnTo>
                    <a:lnTo>
                      <a:pt x="4" y="998"/>
                    </a:lnTo>
                    <a:lnTo>
                      <a:pt x="4" y="998"/>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0" name="Freeform 322">
                <a:extLst>
                  <a:ext uri="{FF2B5EF4-FFF2-40B4-BE49-F238E27FC236}">
                    <a16:creationId xmlns:a16="http://schemas.microsoft.com/office/drawing/2014/main" id="{DFA13706-DE86-4B2F-82A1-2651FAE9047A}"/>
                  </a:ext>
                </a:extLst>
              </p:cNvPr>
              <p:cNvSpPr>
                <a:spLocks/>
              </p:cNvSpPr>
              <p:nvPr/>
            </p:nvSpPr>
            <p:spPr bwMode="auto">
              <a:xfrm>
                <a:off x="15628" y="5602"/>
                <a:ext cx="8" cy="8"/>
              </a:xfrm>
              <a:custGeom>
                <a:avLst/>
                <a:gdLst>
                  <a:gd name="T0" fmla="*/ 0 w 8"/>
                  <a:gd name="T1" fmla="*/ 2 h 8"/>
                  <a:gd name="T2" fmla="*/ 8 w 8"/>
                  <a:gd name="T3" fmla="*/ 0 h 8"/>
                  <a:gd name="T4" fmla="*/ 4 w 8"/>
                  <a:gd name="T5" fmla="*/ 8 h 8"/>
                  <a:gd name="T6" fmla="*/ 0 w 8"/>
                  <a:gd name="T7" fmla="*/ 2 h 8"/>
                  <a:gd name="T8" fmla="*/ 0 w 8"/>
                  <a:gd name="T9" fmla="*/ 2 h 8"/>
                </a:gdLst>
                <a:ahLst/>
                <a:cxnLst>
                  <a:cxn ang="0">
                    <a:pos x="T0" y="T1"/>
                  </a:cxn>
                  <a:cxn ang="0">
                    <a:pos x="T2" y="T3"/>
                  </a:cxn>
                  <a:cxn ang="0">
                    <a:pos x="T4" y="T5"/>
                  </a:cxn>
                  <a:cxn ang="0">
                    <a:pos x="T6" y="T7"/>
                  </a:cxn>
                  <a:cxn ang="0">
                    <a:pos x="T8" y="T9"/>
                  </a:cxn>
                </a:cxnLst>
                <a:rect l="0" t="0" r="r" b="b"/>
                <a:pathLst>
                  <a:path w="8" h="8">
                    <a:moveTo>
                      <a:pt x="0" y="2"/>
                    </a:moveTo>
                    <a:lnTo>
                      <a:pt x="8" y="0"/>
                    </a:lnTo>
                    <a:lnTo>
                      <a:pt x="4" y="8"/>
                    </a:lnTo>
                    <a:lnTo>
                      <a:pt x="0" y="2"/>
                    </a:lnTo>
                    <a:lnTo>
                      <a:pt x="0" y="2"/>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1" name="Freeform 323">
                <a:extLst>
                  <a:ext uri="{FF2B5EF4-FFF2-40B4-BE49-F238E27FC236}">
                    <a16:creationId xmlns:a16="http://schemas.microsoft.com/office/drawing/2014/main" id="{868D1DDC-EE48-4CE2-A767-36B79D0DE702}"/>
                  </a:ext>
                </a:extLst>
              </p:cNvPr>
              <p:cNvSpPr>
                <a:spLocks noEditPoints="1"/>
              </p:cNvSpPr>
              <p:nvPr/>
            </p:nvSpPr>
            <p:spPr bwMode="auto">
              <a:xfrm>
                <a:off x="13940" y="5872"/>
                <a:ext cx="1257" cy="831"/>
              </a:xfrm>
              <a:custGeom>
                <a:avLst/>
                <a:gdLst>
                  <a:gd name="T0" fmla="*/ 1186 w 1257"/>
                  <a:gd name="T1" fmla="*/ 53 h 831"/>
                  <a:gd name="T2" fmla="*/ 1257 w 1257"/>
                  <a:gd name="T3" fmla="*/ 6 h 831"/>
                  <a:gd name="T4" fmla="*/ 1251 w 1257"/>
                  <a:gd name="T5" fmla="*/ 0 h 831"/>
                  <a:gd name="T6" fmla="*/ 1182 w 1257"/>
                  <a:gd name="T7" fmla="*/ 47 h 831"/>
                  <a:gd name="T8" fmla="*/ 1186 w 1257"/>
                  <a:gd name="T9" fmla="*/ 53 h 831"/>
                  <a:gd name="T10" fmla="*/ 1186 w 1257"/>
                  <a:gd name="T11" fmla="*/ 53 h 831"/>
                  <a:gd name="T12" fmla="*/ 792 w 1257"/>
                  <a:gd name="T13" fmla="*/ 312 h 831"/>
                  <a:gd name="T14" fmla="*/ 1017 w 1257"/>
                  <a:gd name="T15" fmla="*/ 164 h 831"/>
                  <a:gd name="T16" fmla="*/ 1013 w 1257"/>
                  <a:gd name="T17" fmla="*/ 158 h 831"/>
                  <a:gd name="T18" fmla="*/ 788 w 1257"/>
                  <a:gd name="T19" fmla="*/ 306 h 831"/>
                  <a:gd name="T20" fmla="*/ 792 w 1257"/>
                  <a:gd name="T21" fmla="*/ 312 h 831"/>
                  <a:gd name="T22" fmla="*/ 792 w 1257"/>
                  <a:gd name="T23" fmla="*/ 312 h 831"/>
                  <a:gd name="T24" fmla="*/ 398 w 1257"/>
                  <a:gd name="T25" fmla="*/ 570 h 831"/>
                  <a:gd name="T26" fmla="*/ 622 w 1257"/>
                  <a:gd name="T27" fmla="*/ 423 h 831"/>
                  <a:gd name="T28" fmla="*/ 618 w 1257"/>
                  <a:gd name="T29" fmla="*/ 417 h 831"/>
                  <a:gd name="T30" fmla="*/ 394 w 1257"/>
                  <a:gd name="T31" fmla="*/ 564 h 831"/>
                  <a:gd name="T32" fmla="*/ 398 w 1257"/>
                  <a:gd name="T33" fmla="*/ 570 h 831"/>
                  <a:gd name="T34" fmla="*/ 398 w 1257"/>
                  <a:gd name="T35" fmla="*/ 570 h 831"/>
                  <a:gd name="T36" fmla="*/ 4 w 1257"/>
                  <a:gd name="T37" fmla="*/ 831 h 831"/>
                  <a:gd name="T38" fmla="*/ 228 w 1257"/>
                  <a:gd name="T39" fmla="*/ 682 h 831"/>
                  <a:gd name="T40" fmla="*/ 224 w 1257"/>
                  <a:gd name="T41" fmla="*/ 675 h 831"/>
                  <a:gd name="T42" fmla="*/ 0 w 1257"/>
                  <a:gd name="T43" fmla="*/ 823 h 831"/>
                  <a:gd name="T44" fmla="*/ 4 w 1257"/>
                  <a:gd name="T45" fmla="*/ 831 h 831"/>
                  <a:gd name="T46" fmla="*/ 4 w 1257"/>
                  <a:gd name="T47" fmla="*/ 83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7" h="831">
                    <a:moveTo>
                      <a:pt x="1186" y="53"/>
                    </a:moveTo>
                    <a:lnTo>
                      <a:pt x="1257" y="6"/>
                    </a:lnTo>
                    <a:lnTo>
                      <a:pt x="1251" y="0"/>
                    </a:lnTo>
                    <a:lnTo>
                      <a:pt x="1182" y="47"/>
                    </a:lnTo>
                    <a:lnTo>
                      <a:pt x="1186" y="53"/>
                    </a:lnTo>
                    <a:lnTo>
                      <a:pt x="1186" y="53"/>
                    </a:lnTo>
                    <a:close/>
                    <a:moveTo>
                      <a:pt x="792" y="312"/>
                    </a:moveTo>
                    <a:lnTo>
                      <a:pt x="1017" y="164"/>
                    </a:lnTo>
                    <a:lnTo>
                      <a:pt x="1013" y="158"/>
                    </a:lnTo>
                    <a:lnTo>
                      <a:pt x="788" y="306"/>
                    </a:lnTo>
                    <a:lnTo>
                      <a:pt x="792" y="312"/>
                    </a:lnTo>
                    <a:lnTo>
                      <a:pt x="792" y="312"/>
                    </a:lnTo>
                    <a:close/>
                    <a:moveTo>
                      <a:pt x="398" y="570"/>
                    </a:moveTo>
                    <a:lnTo>
                      <a:pt x="622" y="423"/>
                    </a:lnTo>
                    <a:lnTo>
                      <a:pt x="618" y="417"/>
                    </a:lnTo>
                    <a:lnTo>
                      <a:pt x="394" y="564"/>
                    </a:lnTo>
                    <a:lnTo>
                      <a:pt x="398" y="570"/>
                    </a:lnTo>
                    <a:lnTo>
                      <a:pt x="398" y="570"/>
                    </a:lnTo>
                    <a:close/>
                    <a:moveTo>
                      <a:pt x="4" y="831"/>
                    </a:moveTo>
                    <a:lnTo>
                      <a:pt x="228" y="682"/>
                    </a:lnTo>
                    <a:lnTo>
                      <a:pt x="224" y="675"/>
                    </a:lnTo>
                    <a:lnTo>
                      <a:pt x="0" y="823"/>
                    </a:lnTo>
                    <a:lnTo>
                      <a:pt x="4" y="831"/>
                    </a:lnTo>
                    <a:lnTo>
                      <a:pt x="4" y="831"/>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2" name="Freeform 324">
                <a:extLst>
                  <a:ext uri="{FF2B5EF4-FFF2-40B4-BE49-F238E27FC236}">
                    <a16:creationId xmlns:a16="http://schemas.microsoft.com/office/drawing/2014/main" id="{C085DCAD-ECF9-4CDC-AA1B-780EB2D01CD2}"/>
                  </a:ext>
                </a:extLst>
              </p:cNvPr>
              <p:cNvSpPr>
                <a:spLocks noEditPoints="1"/>
              </p:cNvSpPr>
              <p:nvPr/>
            </p:nvSpPr>
            <p:spPr bwMode="auto">
              <a:xfrm>
                <a:off x="14025" y="5947"/>
                <a:ext cx="1271" cy="839"/>
              </a:xfrm>
              <a:custGeom>
                <a:avLst/>
                <a:gdLst>
                  <a:gd name="T0" fmla="*/ 1188 w 1271"/>
                  <a:gd name="T1" fmla="*/ 61 h 839"/>
                  <a:gd name="T2" fmla="*/ 1271 w 1271"/>
                  <a:gd name="T3" fmla="*/ 6 h 839"/>
                  <a:gd name="T4" fmla="*/ 1267 w 1271"/>
                  <a:gd name="T5" fmla="*/ 0 h 839"/>
                  <a:gd name="T6" fmla="*/ 1182 w 1271"/>
                  <a:gd name="T7" fmla="*/ 55 h 839"/>
                  <a:gd name="T8" fmla="*/ 1188 w 1271"/>
                  <a:gd name="T9" fmla="*/ 61 h 839"/>
                  <a:gd name="T10" fmla="*/ 1188 w 1271"/>
                  <a:gd name="T11" fmla="*/ 61 h 839"/>
                  <a:gd name="T12" fmla="*/ 794 w 1271"/>
                  <a:gd name="T13" fmla="*/ 322 h 839"/>
                  <a:gd name="T14" fmla="*/ 1018 w 1271"/>
                  <a:gd name="T15" fmla="*/ 172 h 839"/>
                  <a:gd name="T16" fmla="*/ 1014 w 1271"/>
                  <a:gd name="T17" fmla="*/ 166 h 839"/>
                  <a:gd name="T18" fmla="*/ 788 w 1271"/>
                  <a:gd name="T19" fmla="*/ 313 h 839"/>
                  <a:gd name="T20" fmla="*/ 794 w 1271"/>
                  <a:gd name="T21" fmla="*/ 322 h 839"/>
                  <a:gd name="T22" fmla="*/ 794 w 1271"/>
                  <a:gd name="T23" fmla="*/ 322 h 839"/>
                  <a:gd name="T24" fmla="*/ 400 w 1271"/>
                  <a:gd name="T25" fmla="*/ 580 h 839"/>
                  <a:gd name="T26" fmla="*/ 624 w 1271"/>
                  <a:gd name="T27" fmla="*/ 431 h 839"/>
                  <a:gd name="T28" fmla="*/ 620 w 1271"/>
                  <a:gd name="T29" fmla="*/ 425 h 839"/>
                  <a:gd name="T30" fmla="*/ 394 w 1271"/>
                  <a:gd name="T31" fmla="*/ 572 h 839"/>
                  <a:gd name="T32" fmla="*/ 400 w 1271"/>
                  <a:gd name="T33" fmla="*/ 580 h 839"/>
                  <a:gd name="T34" fmla="*/ 400 w 1271"/>
                  <a:gd name="T35" fmla="*/ 580 h 839"/>
                  <a:gd name="T36" fmla="*/ 6 w 1271"/>
                  <a:gd name="T37" fmla="*/ 839 h 839"/>
                  <a:gd name="T38" fmla="*/ 230 w 1271"/>
                  <a:gd name="T39" fmla="*/ 691 h 839"/>
                  <a:gd name="T40" fmla="*/ 226 w 1271"/>
                  <a:gd name="T41" fmla="*/ 683 h 839"/>
                  <a:gd name="T42" fmla="*/ 0 w 1271"/>
                  <a:gd name="T43" fmla="*/ 831 h 839"/>
                  <a:gd name="T44" fmla="*/ 6 w 1271"/>
                  <a:gd name="T45" fmla="*/ 839 h 839"/>
                  <a:gd name="T46" fmla="*/ 6 w 1271"/>
                  <a:gd name="T47" fmla="*/ 839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1" h="839">
                    <a:moveTo>
                      <a:pt x="1188" y="61"/>
                    </a:moveTo>
                    <a:lnTo>
                      <a:pt x="1271" y="6"/>
                    </a:lnTo>
                    <a:lnTo>
                      <a:pt x="1267" y="0"/>
                    </a:lnTo>
                    <a:lnTo>
                      <a:pt x="1182" y="55"/>
                    </a:lnTo>
                    <a:lnTo>
                      <a:pt x="1188" y="61"/>
                    </a:lnTo>
                    <a:lnTo>
                      <a:pt x="1188" y="61"/>
                    </a:lnTo>
                    <a:close/>
                    <a:moveTo>
                      <a:pt x="794" y="322"/>
                    </a:moveTo>
                    <a:lnTo>
                      <a:pt x="1018" y="172"/>
                    </a:lnTo>
                    <a:lnTo>
                      <a:pt x="1014" y="166"/>
                    </a:lnTo>
                    <a:lnTo>
                      <a:pt x="788" y="313"/>
                    </a:lnTo>
                    <a:lnTo>
                      <a:pt x="794" y="322"/>
                    </a:lnTo>
                    <a:lnTo>
                      <a:pt x="794" y="322"/>
                    </a:lnTo>
                    <a:close/>
                    <a:moveTo>
                      <a:pt x="400" y="580"/>
                    </a:moveTo>
                    <a:lnTo>
                      <a:pt x="624" y="431"/>
                    </a:lnTo>
                    <a:lnTo>
                      <a:pt x="620" y="425"/>
                    </a:lnTo>
                    <a:lnTo>
                      <a:pt x="394" y="572"/>
                    </a:lnTo>
                    <a:lnTo>
                      <a:pt x="400" y="580"/>
                    </a:lnTo>
                    <a:lnTo>
                      <a:pt x="400" y="580"/>
                    </a:lnTo>
                    <a:close/>
                    <a:moveTo>
                      <a:pt x="6" y="839"/>
                    </a:moveTo>
                    <a:lnTo>
                      <a:pt x="230" y="691"/>
                    </a:lnTo>
                    <a:lnTo>
                      <a:pt x="226" y="683"/>
                    </a:lnTo>
                    <a:lnTo>
                      <a:pt x="0" y="831"/>
                    </a:lnTo>
                    <a:lnTo>
                      <a:pt x="6" y="839"/>
                    </a:lnTo>
                    <a:lnTo>
                      <a:pt x="6" y="839"/>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3" name="Freeform 325">
                <a:extLst>
                  <a:ext uri="{FF2B5EF4-FFF2-40B4-BE49-F238E27FC236}">
                    <a16:creationId xmlns:a16="http://schemas.microsoft.com/office/drawing/2014/main" id="{06B393F9-C41D-42AE-85E6-63D4E9865367}"/>
                  </a:ext>
                </a:extLst>
              </p:cNvPr>
              <p:cNvSpPr>
                <a:spLocks noEditPoints="1"/>
              </p:cNvSpPr>
              <p:nvPr/>
            </p:nvSpPr>
            <p:spPr bwMode="auto">
              <a:xfrm>
                <a:off x="15236" y="5575"/>
                <a:ext cx="499" cy="285"/>
              </a:xfrm>
              <a:custGeom>
                <a:avLst/>
                <a:gdLst>
                  <a:gd name="T0" fmla="*/ 414 w 499"/>
                  <a:gd name="T1" fmla="*/ 55 h 285"/>
                  <a:gd name="T2" fmla="*/ 499 w 499"/>
                  <a:gd name="T3" fmla="*/ 6 h 285"/>
                  <a:gd name="T4" fmla="*/ 495 w 499"/>
                  <a:gd name="T5" fmla="*/ 0 h 285"/>
                  <a:gd name="T6" fmla="*/ 410 w 499"/>
                  <a:gd name="T7" fmla="*/ 47 h 285"/>
                  <a:gd name="T8" fmla="*/ 414 w 499"/>
                  <a:gd name="T9" fmla="*/ 55 h 285"/>
                  <a:gd name="T10" fmla="*/ 414 w 499"/>
                  <a:gd name="T11" fmla="*/ 55 h 285"/>
                  <a:gd name="T12" fmla="*/ 4 w 499"/>
                  <a:gd name="T13" fmla="*/ 285 h 285"/>
                  <a:gd name="T14" fmla="*/ 238 w 499"/>
                  <a:gd name="T15" fmla="*/ 154 h 285"/>
                  <a:gd name="T16" fmla="*/ 234 w 499"/>
                  <a:gd name="T17" fmla="*/ 146 h 285"/>
                  <a:gd name="T18" fmla="*/ 0 w 499"/>
                  <a:gd name="T19" fmla="*/ 279 h 285"/>
                  <a:gd name="T20" fmla="*/ 4 w 499"/>
                  <a:gd name="T21" fmla="*/ 285 h 285"/>
                  <a:gd name="T22" fmla="*/ 4 w 499"/>
                  <a:gd name="T23"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285">
                    <a:moveTo>
                      <a:pt x="414" y="55"/>
                    </a:moveTo>
                    <a:lnTo>
                      <a:pt x="499" y="6"/>
                    </a:lnTo>
                    <a:lnTo>
                      <a:pt x="495" y="0"/>
                    </a:lnTo>
                    <a:lnTo>
                      <a:pt x="410" y="47"/>
                    </a:lnTo>
                    <a:lnTo>
                      <a:pt x="414" y="55"/>
                    </a:lnTo>
                    <a:lnTo>
                      <a:pt x="414" y="55"/>
                    </a:lnTo>
                    <a:close/>
                    <a:moveTo>
                      <a:pt x="4" y="285"/>
                    </a:moveTo>
                    <a:lnTo>
                      <a:pt x="238" y="154"/>
                    </a:lnTo>
                    <a:lnTo>
                      <a:pt x="234" y="146"/>
                    </a:lnTo>
                    <a:lnTo>
                      <a:pt x="0" y="279"/>
                    </a:lnTo>
                    <a:lnTo>
                      <a:pt x="4" y="285"/>
                    </a:lnTo>
                    <a:lnTo>
                      <a:pt x="4" y="285"/>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4" name="Freeform 326">
                <a:extLst>
                  <a:ext uri="{FF2B5EF4-FFF2-40B4-BE49-F238E27FC236}">
                    <a16:creationId xmlns:a16="http://schemas.microsoft.com/office/drawing/2014/main" id="{F11BEF12-276F-444B-ABDA-EDFEDAF5EDA7}"/>
                  </a:ext>
                </a:extLst>
              </p:cNvPr>
              <p:cNvSpPr>
                <a:spLocks/>
              </p:cNvSpPr>
              <p:nvPr/>
            </p:nvSpPr>
            <p:spPr bwMode="auto">
              <a:xfrm>
                <a:off x="15729" y="5575"/>
                <a:ext cx="10" cy="8"/>
              </a:xfrm>
              <a:custGeom>
                <a:avLst/>
                <a:gdLst>
                  <a:gd name="T0" fmla="*/ 0 w 10"/>
                  <a:gd name="T1" fmla="*/ 0 h 8"/>
                  <a:gd name="T2" fmla="*/ 10 w 10"/>
                  <a:gd name="T3" fmla="*/ 0 h 8"/>
                  <a:gd name="T4" fmla="*/ 4 w 10"/>
                  <a:gd name="T5" fmla="*/ 8 h 8"/>
                  <a:gd name="T6" fmla="*/ 0 w 10"/>
                  <a:gd name="T7" fmla="*/ 0 h 8"/>
                  <a:gd name="T8" fmla="*/ 0 w 10"/>
                  <a:gd name="T9" fmla="*/ 0 h 8"/>
                </a:gdLst>
                <a:ahLst/>
                <a:cxnLst>
                  <a:cxn ang="0">
                    <a:pos x="T0" y="T1"/>
                  </a:cxn>
                  <a:cxn ang="0">
                    <a:pos x="T2" y="T3"/>
                  </a:cxn>
                  <a:cxn ang="0">
                    <a:pos x="T4" y="T5"/>
                  </a:cxn>
                  <a:cxn ang="0">
                    <a:pos x="T6" y="T7"/>
                  </a:cxn>
                  <a:cxn ang="0">
                    <a:pos x="T8" y="T9"/>
                  </a:cxn>
                </a:cxnLst>
                <a:rect l="0" t="0" r="r" b="b"/>
                <a:pathLst>
                  <a:path w="10" h="8">
                    <a:moveTo>
                      <a:pt x="0" y="0"/>
                    </a:moveTo>
                    <a:lnTo>
                      <a:pt x="10" y="0"/>
                    </a:lnTo>
                    <a:lnTo>
                      <a:pt x="4" y="8"/>
                    </a:lnTo>
                    <a:lnTo>
                      <a:pt x="0" y="0"/>
                    </a:lnTo>
                    <a:lnTo>
                      <a:pt x="0"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5" name="Freeform 327">
                <a:extLst>
                  <a:ext uri="{FF2B5EF4-FFF2-40B4-BE49-F238E27FC236}">
                    <a16:creationId xmlns:a16="http://schemas.microsoft.com/office/drawing/2014/main" id="{B3454C6A-7BB0-4E52-BA0A-13F49F704E9C}"/>
                  </a:ext>
                </a:extLst>
              </p:cNvPr>
              <p:cNvSpPr>
                <a:spLocks noEditPoints="1"/>
              </p:cNvSpPr>
              <p:nvPr/>
            </p:nvSpPr>
            <p:spPr bwMode="auto">
              <a:xfrm>
                <a:off x="15341" y="5565"/>
                <a:ext cx="402" cy="374"/>
              </a:xfrm>
              <a:custGeom>
                <a:avLst/>
                <a:gdLst>
                  <a:gd name="T0" fmla="*/ 351 w 402"/>
                  <a:gd name="T1" fmla="*/ 53 h 374"/>
                  <a:gd name="T2" fmla="*/ 402 w 402"/>
                  <a:gd name="T3" fmla="*/ 6 h 374"/>
                  <a:gd name="T4" fmla="*/ 396 w 402"/>
                  <a:gd name="T5" fmla="*/ 0 h 374"/>
                  <a:gd name="T6" fmla="*/ 345 w 402"/>
                  <a:gd name="T7" fmla="*/ 47 h 374"/>
                  <a:gd name="T8" fmla="*/ 351 w 402"/>
                  <a:gd name="T9" fmla="*/ 53 h 374"/>
                  <a:gd name="T10" fmla="*/ 351 w 402"/>
                  <a:gd name="T11" fmla="*/ 53 h 374"/>
                  <a:gd name="T12" fmla="*/ 6 w 402"/>
                  <a:gd name="T13" fmla="*/ 374 h 374"/>
                  <a:gd name="T14" fmla="*/ 204 w 402"/>
                  <a:gd name="T15" fmla="*/ 190 h 374"/>
                  <a:gd name="T16" fmla="*/ 198 w 402"/>
                  <a:gd name="T17" fmla="*/ 184 h 374"/>
                  <a:gd name="T18" fmla="*/ 0 w 402"/>
                  <a:gd name="T19" fmla="*/ 368 h 374"/>
                  <a:gd name="T20" fmla="*/ 6 w 402"/>
                  <a:gd name="T21" fmla="*/ 374 h 374"/>
                  <a:gd name="T22" fmla="*/ 6 w 402"/>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2" h="374">
                    <a:moveTo>
                      <a:pt x="351" y="53"/>
                    </a:moveTo>
                    <a:lnTo>
                      <a:pt x="402" y="6"/>
                    </a:lnTo>
                    <a:lnTo>
                      <a:pt x="396" y="0"/>
                    </a:lnTo>
                    <a:lnTo>
                      <a:pt x="345" y="47"/>
                    </a:lnTo>
                    <a:lnTo>
                      <a:pt x="351" y="53"/>
                    </a:lnTo>
                    <a:lnTo>
                      <a:pt x="351" y="53"/>
                    </a:lnTo>
                    <a:close/>
                    <a:moveTo>
                      <a:pt x="6" y="374"/>
                    </a:moveTo>
                    <a:lnTo>
                      <a:pt x="204" y="190"/>
                    </a:lnTo>
                    <a:lnTo>
                      <a:pt x="198" y="184"/>
                    </a:lnTo>
                    <a:lnTo>
                      <a:pt x="0" y="368"/>
                    </a:lnTo>
                    <a:lnTo>
                      <a:pt x="6" y="374"/>
                    </a:lnTo>
                    <a:lnTo>
                      <a:pt x="6" y="374"/>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6" name="Freeform 328">
                <a:extLst>
                  <a:ext uri="{FF2B5EF4-FFF2-40B4-BE49-F238E27FC236}">
                    <a16:creationId xmlns:a16="http://schemas.microsoft.com/office/drawing/2014/main" id="{4FCAECB6-4743-4A84-A92D-8179F2A5CFB1}"/>
                  </a:ext>
                </a:extLst>
              </p:cNvPr>
              <p:cNvSpPr>
                <a:spLocks/>
              </p:cNvSpPr>
              <p:nvPr/>
            </p:nvSpPr>
            <p:spPr bwMode="auto">
              <a:xfrm>
                <a:off x="14666" y="5137"/>
                <a:ext cx="84" cy="107"/>
              </a:xfrm>
              <a:custGeom>
                <a:avLst/>
                <a:gdLst>
                  <a:gd name="T0" fmla="*/ 84 w 84"/>
                  <a:gd name="T1" fmla="*/ 52 h 107"/>
                  <a:gd name="T2" fmla="*/ 46 w 84"/>
                  <a:gd name="T3" fmla="*/ 52 h 107"/>
                  <a:gd name="T4" fmla="*/ 46 w 84"/>
                  <a:gd name="T5" fmla="*/ 64 h 107"/>
                  <a:gd name="T6" fmla="*/ 72 w 84"/>
                  <a:gd name="T7" fmla="*/ 64 h 107"/>
                  <a:gd name="T8" fmla="*/ 72 w 84"/>
                  <a:gd name="T9" fmla="*/ 91 h 107"/>
                  <a:gd name="T10" fmla="*/ 60 w 84"/>
                  <a:gd name="T11" fmla="*/ 95 h 107"/>
                  <a:gd name="T12" fmla="*/ 48 w 84"/>
                  <a:gd name="T13" fmla="*/ 95 h 107"/>
                  <a:gd name="T14" fmla="*/ 32 w 84"/>
                  <a:gd name="T15" fmla="*/ 93 h 107"/>
                  <a:gd name="T16" fmla="*/ 22 w 84"/>
                  <a:gd name="T17" fmla="*/ 85 h 107"/>
                  <a:gd name="T18" fmla="*/ 18 w 84"/>
                  <a:gd name="T19" fmla="*/ 79 h 107"/>
                  <a:gd name="T20" fmla="*/ 12 w 84"/>
                  <a:gd name="T21" fmla="*/ 62 h 107"/>
                  <a:gd name="T22" fmla="*/ 12 w 84"/>
                  <a:gd name="T23" fmla="*/ 52 h 107"/>
                  <a:gd name="T24" fmla="*/ 14 w 84"/>
                  <a:gd name="T25" fmla="*/ 36 h 107"/>
                  <a:gd name="T26" fmla="*/ 22 w 84"/>
                  <a:gd name="T27" fmla="*/ 22 h 107"/>
                  <a:gd name="T28" fmla="*/ 26 w 84"/>
                  <a:gd name="T29" fmla="*/ 16 h 107"/>
                  <a:gd name="T30" fmla="*/ 38 w 84"/>
                  <a:gd name="T31" fmla="*/ 10 h 107"/>
                  <a:gd name="T32" fmla="*/ 48 w 84"/>
                  <a:gd name="T33" fmla="*/ 10 h 107"/>
                  <a:gd name="T34" fmla="*/ 66 w 84"/>
                  <a:gd name="T35" fmla="*/ 14 h 107"/>
                  <a:gd name="T36" fmla="*/ 84 w 84"/>
                  <a:gd name="T37" fmla="*/ 24 h 107"/>
                  <a:gd name="T38" fmla="*/ 84 w 84"/>
                  <a:gd name="T39" fmla="*/ 10 h 107"/>
                  <a:gd name="T40" fmla="*/ 66 w 84"/>
                  <a:gd name="T41" fmla="*/ 2 h 107"/>
                  <a:gd name="T42" fmla="*/ 50 w 84"/>
                  <a:gd name="T43" fmla="*/ 0 h 107"/>
                  <a:gd name="T44" fmla="*/ 38 w 84"/>
                  <a:gd name="T45" fmla="*/ 0 h 107"/>
                  <a:gd name="T46" fmla="*/ 20 w 84"/>
                  <a:gd name="T47" fmla="*/ 8 h 107"/>
                  <a:gd name="T48" fmla="*/ 12 w 84"/>
                  <a:gd name="T49" fmla="*/ 14 h 107"/>
                  <a:gd name="T50" fmla="*/ 2 w 84"/>
                  <a:gd name="T51" fmla="*/ 30 h 107"/>
                  <a:gd name="T52" fmla="*/ 0 w 84"/>
                  <a:gd name="T53" fmla="*/ 52 h 107"/>
                  <a:gd name="T54" fmla="*/ 0 w 84"/>
                  <a:gd name="T55" fmla="*/ 64 h 107"/>
                  <a:gd name="T56" fmla="*/ 6 w 84"/>
                  <a:gd name="T57" fmla="*/ 85 h 107"/>
                  <a:gd name="T58" fmla="*/ 12 w 84"/>
                  <a:gd name="T59" fmla="*/ 93 h 107"/>
                  <a:gd name="T60" fmla="*/ 28 w 84"/>
                  <a:gd name="T61" fmla="*/ 103 h 107"/>
                  <a:gd name="T62" fmla="*/ 50 w 84"/>
                  <a:gd name="T63" fmla="*/ 107 h 107"/>
                  <a:gd name="T64" fmla="*/ 64 w 84"/>
                  <a:gd name="T65" fmla="*/ 105 h 107"/>
                  <a:gd name="T66" fmla="*/ 84 w 84"/>
                  <a:gd name="T67" fmla="*/ 97 h 107"/>
                  <a:gd name="T68" fmla="*/ 84 w 84"/>
                  <a:gd name="T69" fmla="*/ 5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107">
                    <a:moveTo>
                      <a:pt x="84" y="52"/>
                    </a:moveTo>
                    <a:lnTo>
                      <a:pt x="84" y="52"/>
                    </a:lnTo>
                    <a:lnTo>
                      <a:pt x="46" y="52"/>
                    </a:lnTo>
                    <a:lnTo>
                      <a:pt x="46" y="52"/>
                    </a:lnTo>
                    <a:lnTo>
                      <a:pt x="46" y="64"/>
                    </a:lnTo>
                    <a:lnTo>
                      <a:pt x="46" y="64"/>
                    </a:lnTo>
                    <a:lnTo>
                      <a:pt x="72" y="64"/>
                    </a:lnTo>
                    <a:lnTo>
                      <a:pt x="72" y="64"/>
                    </a:lnTo>
                    <a:lnTo>
                      <a:pt x="72" y="91"/>
                    </a:lnTo>
                    <a:lnTo>
                      <a:pt x="72" y="91"/>
                    </a:lnTo>
                    <a:lnTo>
                      <a:pt x="66" y="93"/>
                    </a:lnTo>
                    <a:lnTo>
                      <a:pt x="60" y="95"/>
                    </a:lnTo>
                    <a:lnTo>
                      <a:pt x="48" y="95"/>
                    </a:lnTo>
                    <a:lnTo>
                      <a:pt x="48" y="95"/>
                    </a:lnTo>
                    <a:lnTo>
                      <a:pt x="40" y="95"/>
                    </a:lnTo>
                    <a:lnTo>
                      <a:pt x="32" y="93"/>
                    </a:lnTo>
                    <a:lnTo>
                      <a:pt x="26" y="89"/>
                    </a:lnTo>
                    <a:lnTo>
                      <a:pt x="22" y="85"/>
                    </a:lnTo>
                    <a:lnTo>
                      <a:pt x="22" y="85"/>
                    </a:lnTo>
                    <a:lnTo>
                      <a:pt x="18" y="79"/>
                    </a:lnTo>
                    <a:lnTo>
                      <a:pt x="14" y="70"/>
                    </a:lnTo>
                    <a:lnTo>
                      <a:pt x="12" y="62"/>
                    </a:lnTo>
                    <a:lnTo>
                      <a:pt x="12" y="52"/>
                    </a:lnTo>
                    <a:lnTo>
                      <a:pt x="12" y="52"/>
                    </a:lnTo>
                    <a:lnTo>
                      <a:pt x="12" y="44"/>
                    </a:lnTo>
                    <a:lnTo>
                      <a:pt x="14" y="36"/>
                    </a:lnTo>
                    <a:lnTo>
                      <a:pt x="18" y="28"/>
                    </a:lnTo>
                    <a:lnTo>
                      <a:pt x="22" y="22"/>
                    </a:lnTo>
                    <a:lnTo>
                      <a:pt x="22" y="22"/>
                    </a:lnTo>
                    <a:lnTo>
                      <a:pt x="26" y="16"/>
                    </a:lnTo>
                    <a:lnTo>
                      <a:pt x="32" y="12"/>
                    </a:lnTo>
                    <a:lnTo>
                      <a:pt x="38" y="10"/>
                    </a:lnTo>
                    <a:lnTo>
                      <a:pt x="48" y="10"/>
                    </a:lnTo>
                    <a:lnTo>
                      <a:pt x="48" y="10"/>
                    </a:lnTo>
                    <a:lnTo>
                      <a:pt x="56" y="10"/>
                    </a:lnTo>
                    <a:lnTo>
                      <a:pt x="66" y="14"/>
                    </a:lnTo>
                    <a:lnTo>
                      <a:pt x="84" y="24"/>
                    </a:lnTo>
                    <a:lnTo>
                      <a:pt x="84" y="24"/>
                    </a:lnTo>
                    <a:lnTo>
                      <a:pt x="84" y="24"/>
                    </a:lnTo>
                    <a:lnTo>
                      <a:pt x="84" y="10"/>
                    </a:lnTo>
                    <a:lnTo>
                      <a:pt x="84" y="10"/>
                    </a:lnTo>
                    <a:lnTo>
                      <a:pt x="66" y="2"/>
                    </a:lnTo>
                    <a:lnTo>
                      <a:pt x="58" y="0"/>
                    </a:lnTo>
                    <a:lnTo>
                      <a:pt x="50" y="0"/>
                    </a:lnTo>
                    <a:lnTo>
                      <a:pt x="50" y="0"/>
                    </a:lnTo>
                    <a:lnTo>
                      <a:pt x="38" y="0"/>
                    </a:lnTo>
                    <a:lnTo>
                      <a:pt x="28" y="4"/>
                    </a:lnTo>
                    <a:lnTo>
                      <a:pt x="20" y="8"/>
                    </a:lnTo>
                    <a:lnTo>
                      <a:pt x="12" y="14"/>
                    </a:lnTo>
                    <a:lnTo>
                      <a:pt x="12" y="14"/>
                    </a:lnTo>
                    <a:lnTo>
                      <a:pt x="6" y="22"/>
                    </a:lnTo>
                    <a:lnTo>
                      <a:pt x="2" y="30"/>
                    </a:lnTo>
                    <a:lnTo>
                      <a:pt x="0" y="40"/>
                    </a:lnTo>
                    <a:lnTo>
                      <a:pt x="0" y="52"/>
                    </a:lnTo>
                    <a:lnTo>
                      <a:pt x="0" y="52"/>
                    </a:lnTo>
                    <a:lnTo>
                      <a:pt x="0" y="64"/>
                    </a:lnTo>
                    <a:lnTo>
                      <a:pt x="2" y="74"/>
                    </a:lnTo>
                    <a:lnTo>
                      <a:pt x="6" y="85"/>
                    </a:lnTo>
                    <a:lnTo>
                      <a:pt x="12" y="93"/>
                    </a:lnTo>
                    <a:lnTo>
                      <a:pt x="12" y="93"/>
                    </a:lnTo>
                    <a:lnTo>
                      <a:pt x="20" y="99"/>
                    </a:lnTo>
                    <a:lnTo>
                      <a:pt x="28" y="103"/>
                    </a:lnTo>
                    <a:lnTo>
                      <a:pt x="38" y="105"/>
                    </a:lnTo>
                    <a:lnTo>
                      <a:pt x="50" y="107"/>
                    </a:lnTo>
                    <a:lnTo>
                      <a:pt x="50" y="107"/>
                    </a:lnTo>
                    <a:lnTo>
                      <a:pt x="64" y="105"/>
                    </a:lnTo>
                    <a:lnTo>
                      <a:pt x="84" y="97"/>
                    </a:lnTo>
                    <a:lnTo>
                      <a:pt x="84" y="97"/>
                    </a:lnTo>
                    <a:lnTo>
                      <a:pt x="84" y="52"/>
                    </a:lnTo>
                    <a:lnTo>
                      <a:pt x="84" y="5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7" name="Freeform 329">
                <a:extLst>
                  <a:ext uri="{FF2B5EF4-FFF2-40B4-BE49-F238E27FC236}">
                    <a16:creationId xmlns:a16="http://schemas.microsoft.com/office/drawing/2014/main" id="{00C0D1E2-FADB-4631-B380-78E58F8A095D}"/>
                  </a:ext>
                </a:extLst>
              </p:cNvPr>
              <p:cNvSpPr>
                <a:spLocks noEditPoints="1"/>
              </p:cNvSpPr>
              <p:nvPr/>
            </p:nvSpPr>
            <p:spPr bwMode="auto">
              <a:xfrm>
                <a:off x="14761" y="5163"/>
                <a:ext cx="68" cy="81"/>
              </a:xfrm>
              <a:custGeom>
                <a:avLst/>
                <a:gdLst>
                  <a:gd name="T0" fmla="*/ 20 w 68"/>
                  <a:gd name="T1" fmla="*/ 14 h 81"/>
                  <a:gd name="T2" fmla="*/ 36 w 68"/>
                  <a:gd name="T3" fmla="*/ 8 h 81"/>
                  <a:gd name="T4" fmla="*/ 44 w 68"/>
                  <a:gd name="T5" fmla="*/ 10 h 81"/>
                  <a:gd name="T6" fmla="*/ 54 w 68"/>
                  <a:gd name="T7" fmla="*/ 22 h 81"/>
                  <a:gd name="T8" fmla="*/ 56 w 68"/>
                  <a:gd name="T9" fmla="*/ 32 h 81"/>
                  <a:gd name="T10" fmla="*/ 12 w 68"/>
                  <a:gd name="T11" fmla="*/ 32 h 81"/>
                  <a:gd name="T12" fmla="*/ 20 w 68"/>
                  <a:gd name="T13" fmla="*/ 14 h 81"/>
                  <a:gd name="T14" fmla="*/ 66 w 68"/>
                  <a:gd name="T15" fmla="*/ 73 h 81"/>
                  <a:gd name="T16" fmla="*/ 66 w 68"/>
                  <a:gd name="T17" fmla="*/ 61 h 81"/>
                  <a:gd name="T18" fmla="*/ 66 w 68"/>
                  <a:gd name="T19" fmla="*/ 61 h 81"/>
                  <a:gd name="T20" fmla="*/ 52 w 68"/>
                  <a:gd name="T21" fmla="*/ 67 h 81"/>
                  <a:gd name="T22" fmla="*/ 40 w 68"/>
                  <a:gd name="T23" fmla="*/ 69 h 81"/>
                  <a:gd name="T24" fmla="*/ 20 w 68"/>
                  <a:gd name="T25" fmla="*/ 63 h 81"/>
                  <a:gd name="T26" fmla="*/ 14 w 68"/>
                  <a:gd name="T27" fmla="*/ 53 h 81"/>
                  <a:gd name="T28" fmla="*/ 12 w 68"/>
                  <a:gd name="T29" fmla="*/ 40 h 81"/>
                  <a:gd name="T30" fmla="*/ 68 w 68"/>
                  <a:gd name="T31" fmla="*/ 40 h 81"/>
                  <a:gd name="T32" fmla="*/ 68 w 68"/>
                  <a:gd name="T33" fmla="*/ 34 h 81"/>
                  <a:gd name="T34" fmla="*/ 66 w 68"/>
                  <a:gd name="T35" fmla="*/ 18 h 81"/>
                  <a:gd name="T36" fmla="*/ 60 w 68"/>
                  <a:gd name="T37" fmla="*/ 8 h 81"/>
                  <a:gd name="T38" fmla="*/ 54 w 68"/>
                  <a:gd name="T39" fmla="*/ 4 h 81"/>
                  <a:gd name="T40" fmla="*/ 36 w 68"/>
                  <a:gd name="T41" fmla="*/ 0 h 81"/>
                  <a:gd name="T42" fmla="*/ 28 w 68"/>
                  <a:gd name="T43" fmla="*/ 0 h 81"/>
                  <a:gd name="T44" fmla="*/ 16 w 68"/>
                  <a:gd name="T45" fmla="*/ 4 h 81"/>
                  <a:gd name="T46" fmla="*/ 10 w 68"/>
                  <a:gd name="T47" fmla="*/ 10 h 81"/>
                  <a:gd name="T48" fmla="*/ 2 w 68"/>
                  <a:gd name="T49" fmla="*/ 24 h 81"/>
                  <a:gd name="T50" fmla="*/ 0 w 68"/>
                  <a:gd name="T51" fmla="*/ 40 h 81"/>
                  <a:gd name="T52" fmla="*/ 0 w 68"/>
                  <a:gd name="T53" fmla="*/ 48 h 81"/>
                  <a:gd name="T54" fmla="*/ 6 w 68"/>
                  <a:gd name="T55" fmla="*/ 63 h 81"/>
                  <a:gd name="T56" fmla="*/ 12 w 68"/>
                  <a:gd name="T57" fmla="*/ 69 h 81"/>
                  <a:gd name="T58" fmla="*/ 22 w 68"/>
                  <a:gd name="T59" fmla="*/ 77 h 81"/>
                  <a:gd name="T60" fmla="*/ 40 w 68"/>
                  <a:gd name="T61" fmla="*/ 81 h 81"/>
                  <a:gd name="T62" fmla="*/ 52 w 68"/>
                  <a:gd name="T63" fmla="*/ 79 h 81"/>
                  <a:gd name="T64" fmla="*/ 66 w 68"/>
                  <a:gd name="T65"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 h="81">
                    <a:moveTo>
                      <a:pt x="20" y="14"/>
                    </a:moveTo>
                    <a:lnTo>
                      <a:pt x="20" y="14"/>
                    </a:lnTo>
                    <a:lnTo>
                      <a:pt x="26" y="10"/>
                    </a:lnTo>
                    <a:lnTo>
                      <a:pt x="36" y="8"/>
                    </a:lnTo>
                    <a:lnTo>
                      <a:pt x="36" y="8"/>
                    </a:lnTo>
                    <a:lnTo>
                      <a:pt x="44" y="10"/>
                    </a:lnTo>
                    <a:lnTo>
                      <a:pt x="50" y="14"/>
                    </a:lnTo>
                    <a:lnTo>
                      <a:pt x="54" y="22"/>
                    </a:lnTo>
                    <a:lnTo>
                      <a:pt x="56" y="32"/>
                    </a:lnTo>
                    <a:lnTo>
                      <a:pt x="56" y="32"/>
                    </a:lnTo>
                    <a:lnTo>
                      <a:pt x="12" y="32"/>
                    </a:lnTo>
                    <a:lnTo>
                      <a:pt x="12" y="32"/>
                    </a:lnTo>
                    <a:lnTo>
                      <a:pt x="14" y="22"/>
                    </a:lnTo>
                    <a:lnTo>
                      <a:pt x="20" y="14"/>
                    </a:lnTo>
                    <a:lnTo>
                      <a:pt x="20" y="14"/>
                    </a:lnTo>
                    <a:close/>
                    <a:moveTo>
                      <a:pt x="66" y="73"/>
                    </a:moveTo>
                    <a:lnTo>
                      <a:pt x="66" y="73"/>
                    </a:lnTo>
                    <a:lnTo>
                      <a:pt x="66" y="61"/>
                    </a:lnTo>
                    <a:lnTo>
                      <a:pt x="66" y="61"/>
                    </a:lnTo>
                    <a:lnTo>
                      <a:pt x="66" y="61"/>
                    </a:lnTo>
                    <a:lnTo>
                      <a:pt x="60" y="65"/>
                    </a:lnTo>
                    <a:lnTo>
                      <a:pt x="52" y="67"/>
                    </a:lnTo>
                    <a:lnTo>
                      <a:pt x="40" y="69"/>
                    </a:lnTo>
                    <a:lnTo>
                      <a:pt x="40" y="69"/>
                    </a:lnTo>
                    <a:lnTo>
                      <a:pt x="28" y="67"/>
                    </a:lnTo>
                    <a:lnTo>
                      <a:pt x="20" y="63"/>
                    </a:lnTo>
                    <a:lnTo>
                      <a:pt x="20" y="63"/>
                    </a:lnTo>
                    <a:lnTo>
                      <a:pt x="14" y="53"/>
                    </a:lnTo>
                    <a:lnTo>
                      <a:pt x="12" y="46"/>
                    </a:lnTo>
                    <a:lnTo>
                      <a:pt x="12" y="40"/>
                    </a:lnTo>
                    <a:lnTo>
                      <a:pt x="12" y="40"/>
                    </a:lnTo>
                    <a:lnTo>
                      <a:pt x="68" y="40"/>
                    </a:lnTo>
                    <a:lnTo>
                      <a:pt x="68" y="40"/>
                    </a:lnTo>
                    <a:lnTo>
                      <a:pt x="68" y="34"/>
                    </a:lnTo>
                    <a:lnTo>
                      <a:pt x="68" y="34"/>
                    </a:lnTo>
                    <a:lnTo>
                      <a:pt x="66" y="18"/>
                    </a:lnTo>
                    <a:lnTo>
                      <a:pt x="64" y="12"/>
                    </a:lnTo>
                    <a:lnTo>
                      <a:pt x="60" y="8"/>
                    </a:lnTo>
                    <a:lnTo>
                      <a:pt x="60" y="8"/>
                    </a:lnTo>
                    <a:lnTo>
                      <a:pt x="54" y="4"/>
                    </a:lnTo>
                    <a:lnTo>
                      <a:pt x="48" y="2"/>
                    </a:lnTo>
                    <a:lnTo>
                      <a:pt x="36" y="0"/>
                    </a:lnTo>
                    <a:lnTo>
                      <a:pt x="36" y="0"/>
                    </a:lnTo>
                    <a:lnTo>
                      <a:pt x="28" y="0"/>
                    </a:lnTo>
                    <a:lnTo>
                      <a:pt x="22" y="2"/>
                    </a:lnTo>
                    <a:lnTo>
                      <a:pt x="16" y="4"/>
                    </a:lnTo>
                    <a:lnTo>
                      <a:pt x="10" y="10"/>
                    </a:lnTo>
                    <a:lnTo>
                      <a:pt x="10" y="10"/>
                    </a:lnTo>
                    <a:lnTo>
                      <a:pt x="6" y="16"/>
                    </a:lnTo>
                    <a:lnTo>
                      <a:pt x="2" y="24"/>
                    </a:lnTo>
                    <a:lnTo>
                      <a:pt x="0" y="32"/>
                    </a:lnTo>
                    <a:lnTo>
                      <a:pt x="0" y="40"/>
                    </a:lnTo>
                    <a:lnTo>
                      <a:pt x="0" y="40"/>
                    </a:lnTo>
                    <a:lnTo>
                      <a:pt x="0" y="48"/>
                    </a:lnTo>
                    <a:lnTo>
                      <a:pt x="2" y="57"/>
                    </a:lnTo>
                    <a:lnTo>
                      <a:pt x="6" y="63"/>
                    </a:lnTo>
                    <a:lnTo>
                      <a:pt x="12" y="69"/>
                    </a:lnTo>
                    <a:lnTo>
                      <a:pt x="12" y="69"/>
                    </a:lnTo>
                    <a:lnTo>
                      <a:pt x="16" y="75"/>
                    </a:lnTo>
                    <a:lnTo>
                      <a:pt x="22" y="77"/>
                    </a:lnTo>
                    <a:lnTo>
                      <a:pt x="30" y="81"/>
                    </a:lnTo>
                    <a:lnTo>
                      <a:pt x="40" y="81"/>
                    </a:lnTo>
                    <a:lnTo>
                      <a:pt x="40" y="81"/>
                    </a:lnTo>
                    <a:lnTo>
                      <a:pt x="52" y="79"/>
                    </a:lnTo>
                    <a:lnTo>
                      <a:pt x="66" y="73"/>
                    </a:lnTo>
                    <a:lnTo>
                      <a:pt x="66" y="73"/>
                    </a:lnTo>
                    <a:lnTo>
                      <a:pt x="66" y="73"/>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8" name="Freeform 330">
                <a:extLst>
                  <a:ext uri="{FF2B5EF4-FFF2-40B4-BE49-F238E27FC236}">
                    <a16:creationId xmlns:a16="http://schemas.microsoft.com/office/drawing/2014/main" id="{1FD9C4E3-4C3E-45C8-8A3F-B18385069D25}"/>
                  </a:ext>
                </a:extLst>
              </p:cNvPr>
              <p:cNvSpPr>
                <a:spLocks/>
              </p:cNvSpPr>
              <p:nvPr/>
            </p:nvSpPr>
            <p:spPr bwMode="auto">
              <a:xfrm>
                <a:off x="14845" y="5135"/>
                <a:ext cx="87" cy="111"/>
              </a:xfrm>
              <a:custGeom>
                <a:avLst/>
                <a:gdLst>
                  <a:gd name="T0" fmla="*/ 79 w 87"/>
                  <a:gd name="T1" fmla="*/ 42 h 111"/>
                  <a:gd name="T2" fmla="*/ 79 w 87"/>
                  <a:gd name="T3" fmla="*/ 42 h 111"/>
                  <a:gd name="T4" fmla="*/ 67 w 87"/>
                  <a:gd name="T5" fmla="*/ 58 h 111"/>
                  <a:gd name="T6" fmla="*/ 51 w 87"/>
                  <a:gd name="T7" fmla="*/ 74 h 111"/>
                  <a:gd name="T8" fmla="*/ 51 w 87"/>
                  <a:gd name="T9" fmla="*/ 74 h 111"/>
                  <a:gd name="T10" fmla="*/ 41 w 87"/>
                  <a:gd name="T11" fmla="*/ 83 h 111"/>
                  <a:gd name="T12" fmla="*/ 31 w 87"/>
                  <a:gd name="T13" fmla="*/ 89 h 111"/>
                  <a:gd name="T14" fmla="*/ 23 w 87"/>
                  <a:gd name="T15" fmla="*/ 95 h 111"/>
                  <a:gd name="T16" fmla="*/ 13 w 87"/>
                  <a:gd name="T17" fmla="*/ 99 h 111"/>
                  <a:gd name="T18" fmla="*/ 13 w 87"/>
                  <a:gd name="T19" fmla="*/ 99 h 111"/>
                  <a:gd name="T20" fmla="*/ 13 w 87"/>
                  <a:gd name="T21" fmla="*/ 0 h 111"/>
                  <a:gd name="T22" fmla="*/ 13 w 87"/>
                  <a:gd name="T23" fmla="*/ 0 h 111"/>
                  <a:gd name="T24" fmla="*/ 0 w 87"/>
                  <a:gd name="T25" fmla="*/ 0 h 111"/>
                  <a:gd name="T26" fmla="*/ 0 w 87"/>
                  <a:gd name="T27" fmla="*/ 0 h 111"/>
                  <a:gd name="T28" fmla="*/ 0 w 87"/>
                  <a:gd name="T29" fmla="*/ 105 h 111"/>
                  <a:gd name="T30" fmla="*/ 0 w 87"/>
                  <a:gd name="T31" fmla="*/ 105 h 111"/>
                  <a:gd name="T32" fmla="*/ 8 w 87"/>
                  <a:gd name="T33" fmla="*/ 111 h 111"/>
                  <a:gd name="T34" fmla="*/ 8 w 87"/>
                  <a:gd name="T35" fmla="*/ 111 h 111"/>
                  <a:gd name="T36" fmla="*/ 21 w 87"/>
                  <a:gd name="T37" fmla="*/ 107 h 111"/>
                  <a:gd name="T38" fmla="*/ 31 w 87"/>
                  <a:gd name="T39" fmla="*/ 101 h 111"/>
                  <a:gd name="T40" fmla="*/ 43 w 87"/>
                  <a:gd name="T41" fmla="*/ 95 h 111"/>
                  <a:gd name="T42" fmla="*/ 55 w 87"/>
                  <a:gd name="T43" fmla="*/ 85 h 111"/>
                  <a:gd name="T44" fmla="*/ 55 w 87"/>
                  <a:gd name="T45" fmla="*/ 85 h 111"/>
                  <a:gd name="T46" fmla="*/ 73 w 87"/>
                  <a:gd name="T47" fmla="*/ 66 h 111"/>
                  <a:gd name="T48" fmla="*/ 81 w 87"/>
                  <a:gd name="T49" fmla="*/ 56 h 111"/>
                  <a:gd name="T50" fmla="*/ 87 w 87"/>
                  <a:gd name="T51" fmla="*/ 48 h 111"/>
                  <a:gd name="T52" fmla="*/ 87 w 87"/>
                  <a:gd name="T53" fmla="*/ 48 h 111"/>
                  <a:gd name="T54" fmla="*/ 79 w 87"/>
                  <a:gd name="T55" fmla="*/ 42 h 111"/>
                  <a:gd name="T56" fmla="*/ 79 w 87"/>
                  <a:gd name="T57" fmla="*/ 4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111">
                    <a:moveTo>
                      <a:pt x="79" y="42"/>
                    </a:moveTo>
                    <a:lnTo>
                      <a:pt x="79" y="42"/>
                    </a:lnTo>
                    <a:lnTo>
                      <a:pt x="67" y="58"/>
                    </a:lnTo>
                    <a:lnTo>
                      <a:pt x="51" y="74"/>
                    </a:lnTo>
                    <a:lnTo>
                      <a:pt x="51" y="74"/>
                    </a:lnTo>
                    <a:lnTo>
                      <a:pt x="41" y="83"/>
                    </a:lnTo>
                    <a:lnTo>
                      <a:pt x="31" y="89"/>
                    </a:lnTo>
                    <a:lnTo>
                      <a:pt x="23" y="95"/>
                    </a:lnTo>
                    <a:lnTo>
                      <a:pt x="13" y="99"/>
                    </a:lnTo>
                    <a:lnTo>
                      <a:pt x="13" y="99"/>
                    </a:lnTo>
                    <a:lnTo>
                      <a:pt x="13" y="0"/>
                    </a:lnTo>
                    <a:lnTo>
                      <a:pt x="13" y="0"/>
                    </a:lnTo>
                    <a:lnTo>
                      <a:pt x="0" y="0"/>
                    </a:lnTo>
                    <a:lnTo>
                      <a:pt x="0" y="0"/>
                    </a:lnTo>
                    <a:lnTo>
                      <a:pt x="0" y="105"/>
                    </a:lnTo>
                    <a:lnTo>
                      <a:pt x="0" y="105"/>
                    </a:lnTo>
                    <a:lnTo>
                      <a:pt x="8" y="111"/>
                    </a:lnTo>
                    <a:lnTo>
                      <a:pt x="8" y="111"/>
                    </a:lnTo>
                    <a:lnTo>
                      <a:pt x="21" y="107"/>
                    </a:lnTo>
                    <a:lnTo>
                      <a:pt x="31" y="101"/>
                    </a:lnTo>
                    <a:lnTo>
                      <a:pt x="43" y="95"/>
                    </a:lnTo>
                    <a:lnTo>
                      <a:pt x="55" y="85"/>
                    </a:lnTo>
                    <a:lnTo>
                      <a:pt x="55" y="85"/>
                    </a:lnTo>
                    <a:lnTo>
                      <a:pt x="73" y="66"/>
                    </a:lnTo>
                    <a:lnTo>
                      <a:pt x="81" y="56"/>
                    </a:lnTo>
                    <a:lnTo>
                      <a:pt x="87" y="48"/>
                    </a:lnTo>
                    <a:lnTo>
                      <a:pt x="87" y="48"/>
                    </a:lnTo>
                    <a:lnTo>
                      <a:pt x="79" y="42"/>
                    </a:lnTo>
                    <a:lnTo>
                      <a:pt x="79" y="4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2" name="Freeform 331">
                <a:extLst>
                  <a:ext uri="{FF2B5EF4-FFF2-40B4-BE49-F238E27FC236}">
                    <a16:creationId xmlns:a16="http://schemas.microsoft.com/office/drawing/2014/main" id="{53CB025B-07DD-4843-8A8D-3DA7B93A5A00}"/>
                  </a:ext>
                </a:extLst>
              </p:cNvPr>
              <p:cNvSpPr>
                <a:spLocks noEditPoints="1"/>
              </p:cNvSpPr>
              <p:nvPr/>
            </p:nvSpPr>
            <p:spPr bwMode="auto">
              <a:xfrm>
                <a:off x="14940" y="5137"/>
                <a:ext cx="91" cy="109"/>
              </a:xfrm>
              <a:custGeom>
                <a:avLst/>
                <a:gdLst>
                  <a:gd name="T0" fmla="*/ 8 w 91"/>
                  <a:gd name="T1" fmla="*/ 0 h 109"/>
                  <a:gd name="T2" fmla="*/ 8 w 91"/>
                  <a:gd name="T3" fmla="*/ 0 h 109"/>
                  <a:gd name="T4" fmla="*/ 2 w 91"/>
                  <a:gd name="T5" fmla="*/ 10 h 109"/>
                  <a:gd name="T6" fmla="*/ 2 w 91"/>
                  <a:gd name="T7" fmla="*/ 10 h 109"/>
                  <a:gd name="T8" fmla="*/ 21 w 91"/>
                  <a:gd name="T9" fmla="*/ 20 h 109"/>
                  <a:gd name="T10" fmla="*/ 41 w 91"/>
                  <a:gd name="T11" fmla="*/ 34 h 109"/>
                  <a:gd name="T12" fmla="*/ 41 w 91"/>
                  <a:gd name="T13" fmla="*/ 34 h 109"/>
                  <a:gd name="T14" fmla="*/ 49 w 91"/>
                  <a:gd name="T15" fmla="*/ 26 h 109"/>
                  <a:gd name="T16" fmla="*/ 49 w 91"/>
                  <a:gd name="T17" fmla="*/ 26 h 109"/>
                  <a:gd name="T18" fmla="*/ 29 w 91"/>
                  <a:gd name="T19" fmla="*/ 12 h 109"/>
                  <a:gd name="T20" fmla="*/ 8 w 91"/>
                  <a:gd name="T21" fmla="*/ 0 h 109"/>
                  <a:gd name="T22" fmla="*/ 8 w 91"/>
                  <a:gd name="T23" fmla="*/ 0 h 109"/>
                  <a:gd name="T24" fmla="*/ 8 w 91"/>
                  <a:gd name="T25" fmla="*/ 0 h 109"/>
                  <a:gd name="T26" fmla="*/ 83 w 91"/>
                  <a:gd name="T27" fmla="*/ 36 h 109"/>
                  <a:gd name="T28" fmla="*/ 83 w 91"/>
                  <a:gd name="T29" fmla="*/ 36 h 109"/>
                  <a:gd name="T30" fmla="*/ 75 w 91"/>
                  <a:gd name="T31" fmla="*/ 50 h 109"/>
                  <a:gd name="T32" fmla="*/ 69 w 91"/>
                  <a:gd name="T33" fmla="*/ 60 h 109"/>
                  <a:gd name="T34" fmla="*/ 69 w 91"/>
                  <a:gd name="T35" fmla="*/ 60 h 109"/>
                  <a:gd name="T36" fmla="*/ 55 w 91"/>
                  <a:gd name="T37" fmla="*/ 77 h 109"/>
                  <a:gd name="T38" fmla="*/ 55 w 91"/>
                  <a:gd name="T39" fmla="*/ 77 h 109"/>
                  <a:gd name="T40" fmla="*/ 43 w 91"/>
                  <a:gd name="T41" fmla="*/ 83 h 109"/>
                  <a:gd name="T42" fmla="*/ 31 w 91"/>
                  <a:gd name="T43" fmla="*/ 91 h 109"/>
                  <a:gd name="T44" fmla="*/ 31 w 91"/>
                  <a:gd name="T45" fmla="*/ 91 h 109"/>
                  <a:gd name="T46" fmla="*/ 17 w 91"/>
                  <a:gd name="T47" fmla="*/ 95 h 109"/>
                  <a:gd name="T48" fmla="*/ 0 w 91"/>
                  <a:gd name="T49" fmla="*/ 99 h 109"/>
                  <a:gd name="T50" fmla="*/ 0 w 91"/>
                  <a:gd name="T51" fmla="*/ 99 h 109"/>
                  <a:gd name="T52" fmla="*/ 4 w 91"/>
                  <a:gd name="T53" fmla="*/ 109 h 109"/>
                  <a:gd name="T54" fmla="*/ 4 w 91"/>
                  <a:gd name="T55" fmla="*/ 109 h 109"/>
                  <a:gd name="T56" fmla="*/ 21 w 91"/>
                  <a:gd name="T57" fmla="*/ 105 h 109"/>
                  <a:gd name="T58" fmla="*/ 39 w 91"/>
                  <a:gd name="T59" fmla="*/ 99 h 109"/>
                  <a:gd name="T60" fmla="*/ 39 w 91"/>
                  <a:gd name="T61" fmla="*/ 99 h 109"/>
                  <a:gd name="T62" fmla="*/ 53 w 91"/>
                  <a:gd name="T63" fmla="*/ 91 h 109"/>
                  <a:gd name="T64" fmla="*/ 69 w 91"/>
                  <a:gd name="T65" fmla="*/ 77 h 109"/>
                  <a:gd name="T66" fmla="*/ 69 w 91"/>
                  <a:gd name="T67" fmla="*/ 77 h 109"/>
                  <a:gd name="T68" fmla="*/ 75 w 91"/>
                  <a:gd name="T69" fmla="*/ 70 h 109"/>
                  <a:gd name="T70" fmla="*/ 81 w 91"/>
                  <a:gd name="T71" fmla="*/ 62 h 109"/>
                  <a:gd name="T72" fmla="*/ 87 w 91"/>
                  <a:gd name="T73" fmla="*/ 52 h 109"/>
                  <a:gd name="T74" fmla="*/ 91 w 91"/>
                  <a:gd name="T75" fmla="*/ 42 h 109"/>
                  <a:gd name="T76" fmla="*/ 91 w 91"/>
                  <a:gd name="T77" fmla="*/ 42 h 109"/>
                  <a:gd name="T78" fmla="*/ 83 w 91"/>
                  <a:gd name="T79" fmla="*/ 36 h 109"/>
                  <a:gd name="T80" fmla="*/ 83 w 91"/>
                  <a:gd name="T81" fmla="*/ 3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109">
                    <a:moveTo>
                      <a:pt x="8" y="0"/>
                    </a:moveTo>
                    <a:lnTo>
                      <a:pt x="8" y="0"/>
                    </a:lnTo>
                    <a:lnTo>
                      <a:pt x="2" y="10"/>
                    </a:lnTo>
                    <a:lnTo>
                      <a:pt x="2" y="10"/>
                    </a:lnTo>
                    <a:lnTo>
                      <a:pt x="21" y="20"/>
                    </a:lnTo>
                    <a:lnTo>
                      <a:pt x="41" y="34"/>
                    </a:lnTo>
                    <a:lnTo>
                      <a:pt x="41" y="34"/>
                    </a:lnTo>
                    <a:lnTo>
                      <a:pt x="49" y="26"/>
                    </a:lnTo>
                    <a:lnTo>
                      <a:pt x="49" y="26"/>
                    </a:lnTo>
                    <a:lnTo>
                      <a:pt x="29" y="12"/>
                    </a:lnTo>
                    <a:lnTo>
                      <a:pt x="8" y="0"/>
                    </a:lnTo>
                    <a:lnTo>
                      <a:pt x="8" y="0"/>
                    </a:lnTo>
                    <a:lnTo>
                      <a:pt x="8" y="0"/>
                    </a:lnTo>
                    <a:close/>
                    <a:moveTo>
                      <a:pt x="83" y="36"/>
                    </a:moveTo>
                    <a:lnTo>
                      <a:pt x="83" y="36"/>
                    </a:lnTo>
                    <a:lnTo>
                      <a:pt x="75" y="50"/>
                    </a:lnTo>
                    <a:lnTo>
                      <a:pt x="69" y="60"/>
                    </a:lnTo>
                    <a:lnTo>
                      <a:pt x="69" y="60"/>
                    </a:lnTo>
                    <a:lnTo>
                      <a:pt x="55" y="77"/>
                    </a:lnTo>
                    <a:lnTo>
                      <a:pt x="55" y="77"/>
                    </a:lnTo>
                    <a:lnTo>
                      <a:pt x="43" y="83"/>
                    </a:lnTo>
                    <a:lnTo>
                      <a:pt x="31" y="91"/>
                    </a:lnTo>
                    <a:lnTo>
                      <a:pt x="31" y="91"/>
                    </a:lnTo>
                    <a:lnTo>
                      <a:pt x="17" y="95"/>
                    </a:lnTo>
                    <a:lnTo>
                      <a:pt x="0" y="99"/>
                    </a:lnTo>
                    <a:lnTo>
                      <a:pt x="0" y="99"/>
                    </a:lnTo>
                    <a:lnTo>
                      <a:pt x="4" y="109"/>
                    </a:lnTo>
                    <a:lnTo>
                      <a:pt x="4" y="109"/>
                    </a:lnTo>
                    <a:lnTo>
                      <a:pt x="21" y="105"/>
                    </a:lnTo>
                    <a:lnTo>
                      <a:pt x="39" y="99"/>
                    </a:lnTo>
                    <a:lnTo>
                      <a:pt x="39" y="99"/>
                    </a:lnTo>
                    <a:lnTo>
                      <a:pt x="53" y="91"/>
                    </a:lnTo>
                    <a:lnTo>
                      <a:pt x="69" y="77"/>
                    </a:lnTo>
                    <a:lnTo>
                      <a:pt x="69" y="77"/>
                    </a:lnTo>
                    <a:lnTo>
                      <a:pt x="75" y="70"/>
                    </a:lnTo>
                    <a:lnTo>
                      <a:pt x="81" y="62"/>
                    </a:lnTo>
                    <a:lnTo>
                      <a:pt x="87" y="52"/>
                    </a:lnTo>
                    <a:lnTo>
                      <a:pt x="91" y="42"/>
                    </a:lnTo>
                    <a:lnTo>
                      <a:pt x="91" y="42"/>
                    </a:lnTo>
                    <a:lnTo>
                      <a:pt x="83" y="36"/>
                    </a:lnTo>
                    <a:lnTo>
                      <a:pt x="83" y="3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3" name="Freeform 332">
                <a:extLst>
                  <a:ext uri="{FF2B5EF4-FFF2-40B4-BE49-F238E27FC236}">
                    <a16:creationId xmlns:a16="http://schemas.microsoft.com/office/drawing/2014/main" id="{44A852BD-7EC5-4E45-8857-305223CA2A2D}"/>
                  </a:ext>
                </a:extLst>
              </p:cNvPr>
              <p:cNvSpPr>
                <a:spLocks noEditPoints="1"/>
              </p:cNvSpPr>
              <p:nvPr/>
            </p:nvSpPr>
            <p:spPr bwMode="auto">
              <a:xfrm>
                <a:off x="15033" y="5121"/>
                <a:ext cx="116" cy="127"/>
              </a:xfrm>
              <a:custGeom>
                <a:avLst/>
                <a:gdLst>
                  <a:gd name="T0" fmla="*/ 55 w 116"/>
                  <a:gd name="T1" fmla="*/ 82 h 127"/>
                  <a:gd name="T2" fmla="*/ 93 w 116"/>
                  <a:gd name="T3" fmla="*/ 127 h 127"/>
                  <a:gd name="T4" fmla="*/ 101 w 116"/>
                  <a:gd name="T5" fmla="*/ 119 h 127"/>
                  <a:gd name="T6" fmla="*/ 61 w 116"/>
                  <a:gd name="T7" fmla="*/ 74 h 127"/>
                  <a:gd name="T8" fmla="*/ 69 w 116"/>
                  <a:gd name="T9" fmla="*/ 62 h 127"/>
                  <a:gd name="T10" fmla="*/ 81 w 116"/>
                  <a:gd name="T11" fmla="*/ 34 h 127"/>
                  <a:gd name="T12" fmla="*/ 85 w 116"/>
                  <a:gd name="T13" fmla="*/ 20 h 127"/>
                  <a:gd name="T14" fmla="*/ 83 w 116"/>
                  <a:gd name="T15" fmla="*/ 18 h 127"/>
                  <a:gd name="T16" fmla="*/ 13 w 116"/>
                  <a:gd name="T17" fmla="*/ 18 h 127"/>
                  <a:gd name="T18" fmla="*/ 13 w 116"/>
                  <a:gd name="T19" fmla="*/ 28 h 127"/>
                  <a:gd name="T20" fmla="*/ 73 w 116"/>
                  <a:gd name="T21" fmla="*/ 28 h 127"/>
                  <a:gd name="T22" fmla="*/ 61 w 116"/>
                  <a:gd name="T23" fmla="*/ 54 h 127"/>
                  <a:gd name="T24" fmla="*/ 43 w 116"/>
                  <a:gd name="T25" fmla="*/ 80 h 127"/>
                  <a:gd name="T26" fmla="*/ 31 w 116"/>
                  <a:gd name="T27" fmla="*/ 93 h 127"/>
                  <a:gd name="T28" fmla="*/ 10 w 116"/>
                  <a:gd name="T29" fmla="*/ 111 h 127"/>
                  <a:gd name="T30" fmla="*/ 0 w 116"/>
                  <a:gd name="T31" fmla="*/ 117 h 127"/>
                  <a:gd name="T32" fmla="*/ 6 w 116"/>
                  <a:gd name="T33" fmla="*/ 127 h 127"/>
                  <a:gd name="T34" fmla="*/ 29 w 116"/>
                  <a:gd name="T35" fmla="*/ 109 h 127"/>
                  <a:gd name="T36" fmla="*/ 53 w 116"/>
                  <a:gd name="T37" fmla="*/ 84 h 127"/>
                  <a:gd name="T38" fmla="*/ 53 w 116"/>
                  <a:gd name="T39" fmla="*/ 84 h 127"/>
                  <a:gd name="T40" fmla="*/ 105 w 116"/>
                  <a:gd name="T41" fmla="*/ 0 h 127"/>
                  <a:gd name="T42" fmla="*/ 97 w 116"/>
                  <a:gd name="T43" fmla="*/ 2 h 127"/>
                  <a:gd name="T44" fmla="*/ 108 w 116"/>
                  <a:gd name="T45" fmla="*/ 22 h 127"/>
                  <a:gd name="T46" fmla="*/ 116 w 116"/>
                  <a:gd name="T47" fmla="*/ 18 h 127"/>
                  <a:gd name="T48" fmla="*/ 105 w 116"/>
                  <a:gd name="T49" fmla="*/ 0 h 127"/>
                  <a:gd name="T50" fmla="*/ 105 w 116"/>
                  <a:gd name="T51" fmla="*/ 0 h 127"/>
                  <a:gd name="T52" fmla="*/ 89 w 116"/>
                  <a:gd name="T53" fmla="*/ 2 h 127"/>
                  <a:gd name="T54" fmla="*/ 81 w 116"/>
                  <a:gd name="T55" fmla="*/ 6 h 127"/>
                  <a:gd name="T56" fmla="*/ 91 w 116"/>
                  <a:gd name="T57" fmla="*/ 24 h 127"/>
                  <a:gd name="T58" fmla="*/ 99 w 116"/>
                  <a:gd name="T59" fmla="*/ 22 h 127"/>
                  <a:gd name="T60" fmla="*/ 89 w 116"/>
                  <a:gd name="T61" fmla="*/ 2 h 127"/>
                  <a:gd name="T62" fmla="*/ 89 w 116"/>
                  <a:gd name="T63" fmla="*/ 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27">
                    <a:moveTo>
                      <a:pt x="53" y="84"/>
                    </a:moveTo>
                    <a:lnTo>
                      <a:pt x="55" y="82"/>
                    </a:lnTo>
                    <a:lnTo>
                      <a:pt x="55" y="82"/>
                    </a:lnTo>
                    <a:lnTo>
                      <a:pt x="93" y="127"/>
                    </a:lnTo>
                    <a:lnTo>
                      <a:pt x="93" y="127"/>
                    </a:lnTo>
                    <a:lnTo>
                      <a:pt x="101" y="119"/>
                    </a:lnTo>
                    <a:lnTo>
                      <a:pt x="101" y="119"/>
                    </a:lnTo>
                    <a:lnTo>
                      <a:pt x="61" y="74"/>
                    </a:lnTo>
                    <a:lnTo>
                      <a:pt x="61" y="74"/>
                    </a:lnTo>
                    <a:lnTo>
                      <a:pt x="69" y="62"/>
                    </a:lnTo>
                    <a:lnTo>
                      <a:pt x="75" y="48"/>
                    </a:lnTo>
                    <a:lnTo>
                      <a:pt x="81" y="34"/>
                    </a:lnTo>
                    <a:lnTo>
                      <a:pt x="85" y="20"/>
                    </a:lnTo>
                    <a:lnTo>
                      <a:pt x="85" y="20"/>
                    </a:lnTo>
                    <a:lnTo>
                      <a:pt x="83" y="18"/>
                    </a:lnTo>
                    <a:lnTo>
                      <a:pt x="83" y="18"/>
                    </a:lnTo>
                    <a:lnTo>
                      <a:pt x="13" y="18"/>
                    </a:lnTo>
                    <a:lnTo>
                      <a:pt x="13" y="18"/>
                    </a:lnTo>
                    <a:lnTo>
                      <a:pt x="13" y="28"/>
                    </a:lnTo>
                    <a:lnTo>
                      <a:pt x="13" y="28"/>
                    </a:lnTo>
                    <a:lnTo>
                      <a:pt x="73" y="28"/>
                    </a:lnTo>
                    <a:lnTo>
                      <a:pt x="73" y="28"/>
                    </a:lnTo>
                    <a:lnTo>
                      <a:pt x="67" y="42"/>
                    </a:lnTo>
                    <a:lnTo>
                      <a:pt x="61" y="54"/>
                    </a:lnTo>
                    <a:lnTo>
                      <a:pt x="51" y="68"/>
                    </a:lnTo>
                    <a:lnTo>
                      <a:pt x="43" y="80"/>
                    </a:lnTo>
                    <a:lnTo>
                      <a:pt x="43" y="80"/>
                    </a:lnTo>
                    <a:lnTo>
                      <a:pt x="31" y="93"/>
                    </a:lnTo>
                    <a:lnTo>
                      <a:pt x="21" y="103"/>
                    </a:lnTo>
                    <a:lnTo>
                      <a:pt x="10" y="111"/>
                    </a:lnTo>
                    <a:lnTo>
                      <a:pt x="0" y="117"/>
                    </a:lnTo>
                    <a:lnTo>
                      <a:pt x="0" y="117"/>
                    </a:lnTo>
                    <a:lnTo>
                      <a:pt x="6" y="127"/>
                    </a:lnTo>
                    <a:lnTo>
                      <a:pt x="6" y="127"/>
                    </a:lnTo>
                    <a:lnTo>
                      <a:pt x="19" y="119"/>
                    </a:lnTo>
                    <a:lnTo>
                      <a:pt x="29" y="109"/>
                    </a:lnTo>
                    <a:lnTo>
                      <a:pt x="41" y="97"/>
                    </a:lnTo>
                    <a:lnTo>
                      <a:pt x="53" y="84"/>
                    </a:lnTo>
                    <a:lnTo>
                      <a:pt x="53" y="84"/>
                    </a:lnTo>
                    <a:lnTo>
                      <a:pt x="53" y="84"/>
                    </a:lnTo>
                    <a:close/>
                    <a:moveTo>
                      <a:pt x="105" y="0"/>
                    </a:moveTo>
                    <a:lnTo>
                      <a:pt x="105" y="0"/>
                    </a:lnTo>
                    <a:lnTo>
                      <a:pt x="97" y="2"/>
                    </a:lnTo>
                    <a:lnTo>
                      <a:pt x="97" y="2"/>
                    </a:lnTo>
                    <a:lnTo>
                      <a:pt x="101" y="12"/>
                    </a:lnTo>
                    <a:lnTo>
                      <a:pt x="108" y="22"/>
                    </a:lnTo>
                    <a:lnTo>
                      <a:pt x="108" y="22"/>
                    </a:lnTo>
                    <a:lnTo>
                      <a:pt x="116" y="18"/>
                    </a:lnTo>
                    <a:lnTo>
                      <a:pt x="116" y="18"/>
                    </a:lnTo>
                    <a:lnTo>
                      <a:pt x="105" y="0"/>
                    </a:lnTo>
                    <a:lnTo>
                      <a:pt x="105" y="0"/>
                    </a:lnTo>
                    <a:lnTo>
                      <a:pt x="105" y="0"/>
                    </a:lnTo>
                    <a:close/>
                    <a:moveTo>
                      <a:pt x="89" y="2"/>
                    </a:moveTo>
                    <a:lnTo>
                      <a:pt x="89" y="2"/>
                    </a:lnTo>
                    <a:lnTo>
                      <a:pt x="81" y="6"/>
                    </a:lnTo>
                    <a:lnTo>
                      <a:pt x="81" y="6"/>
                    </a:lnTo>
                    <a:lnTo>
                      <a:pt x="91" y="24"/>
                    </a:lnTo>
                    <a:lnTo>
                      <a:pt x="91" y="24"/>
                    </a:lnTo>
                    <a:lnTo>
                      <a:pt x="99" y="22"/>
                    </a:lnTo>
                    <a:lnTo>
                      <a:pt x="99" y="22"/>
                    </a:lnTo>
                    <a:lnTo>
                      <a:pt x="93" y="12"/>
                    </a:lnTo>
                    <a:lnTo>
                      <a:pt x="89" y="2"/>
                    </a:lnTo>
                    <a:lnTo>
                      <a:pt x="89" y="2"/>
                    </a:lnTo>
                    <a:lnTo>
                      <a:pt x="89" y="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4" name="Freeform 333">
                <a:extLst>
                  <a:ext uri="{FF2B5EF4-FFF2-40B4-BE49-F238E27FC236}">
                    <a16:creationId xmlns:a16="http://schemas.microsoft.com/office/drawing/2014/main" id="{FB56AF56-A7AA-4EAC-95D2-4EB7FC001C2F}"/>
                  </a:ext>
                </a:extLst>
              </p:cNvPr>
              <p:cNvSpPr>
                <a:spLocks/>
              </p:cNvSpPr>
              <p:nvPr/>
            </p:nvSpPr>
            <p:spPr bwMode="auto">
              <a:xfrm>
                <a:off x="14898" y="5337"/>
                <a:ext cx="257" cy="329"/>
              </a:xfrm>
              <a:custGeom>
                <a:avLst/>
                <a:gdLst>
                  <a:gd name="T0" fmla="*/ 2 w 257"/>
                  <a:gd name="T1" fmla="*/ 8 h 329"/>
                  <a:gd name="T2" fmla="*/ 2 w 257"/>
                  <a:gd name="T3" fmla="*/ 8 h 329"/>
                  <a:gd name="T4" fmla="*/ 249 w 257"/>
                  <a:gd name="T5" fmla="*/ 327 h 329"/>
                  <a:gd name="T6" fmla="*/ 249 w 257"/>
                  <a:gd name="T7" fmla="*/ 327 h 329"/>
                  <a:gd name="T8" fmla="*/ 251 w 257"/>
                  <a:gd name="T9" fmla="*/ 329 h 329"/>
                  <a:gd name="T10" fmla="*/ 255 w 257"/>
                  <a:gd name="T11" fmla="*/ 327 h 329"/>
                  <a:gd name="T12" fmla="*/ 255 w 257"/>
                  <a:gd name="T13" fmla="*/ 327 h 329"/>
                  <a:gd name="T14" fmla="*/ 255 w 257"/>
                  <a:gd name="T15" fmla="*/ 325 h 329"/>
                  <a:gd name="T16" fmla="*/ 257 w 257"/>
                  <a:gd name="T17" fmla="*/ 321 h 329"/>
                  <a:gd name="T18" fmla="*/ 257 w 257"/>
                  <a:gd name="T19" fmla="*/ 321 h 329"/>
                  <a:gd name="T20" fmla="*/ 8 w 257"/>
                  <a:gd name="T21" fmla="*/ 2 h 329"/>
                  <a:gd name="T22" fmla="*/ 8 w 257"/>
                  <a:gd name="T23" fmla="*/ 2 h 329"/>
                  <a:gd name="T24" fmla="*/ 4 w 257"/>
                  <a:gd name="T25" fmla="*/ 0 h 329"/>
                  <a:gd name="T26" fmla="*/ 2 w 257"/>
                  <a:gd name="T27" fmla="*/ 2 h 329"/>
                  <a:gd name="T28" fmla="*/ 2 w 257"/>
                  <a:gd name="T29" fmla="*/ 2 h 329"/>
                  <a:gd name="T30" fmla="*/ 0 w 257"/>
                  <a:gd name="T31" fmla="*/ 4 h 329"/>
                  <a:gd name="T32" fmla="*/ 2 w 257"/>
                  <a:gd name="T33" fmla="*/ 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7" h="329">
                    <a:moveTo>
                      <a:pt x="2" y="8"/>
                    </a:moveTo>
                    <a:lnTo>
                      <a:pt x="2" y="8"/>
                    </a:lnTo>
                    <a:lnTo>
                      <a:pt x="249" y="327"/>
                    </a:lnTo>
                    <a:lnTo>
                      <a:pt x="249" y="327"/>
                    </a:lnTo>
                    <a:lnTo>
                      <a:pt x="251" y="329"/>
                    </a:lnTo>
                    <a:lnTo>
                      <a:pt x="255" y="327"/>
                    </a:lnTo>
                    <a:lnTo>
                      <a:pt x="255" y="327"/>
                    </a:lnTo>
                    <a:lnTo>
                      <a:pt x="255" y="325"/>
                    </a:lnTo>
                    <a:lnTo>
                      <a:pt x="257" y="321"/>
                    </a:lnTo>
                    <a:lnTo>
                      <a:pt x="257" y="321"/>
                    </a:lnTo>
                    <a:lnTo>
                      <a:pt x="8" y="2"/>
                    </a:lnTo>
                    <a:lnTo>
                      <a:pt x="8" y="2"/>
                    </a:lnTo>
                    <a:lnTo>
                      <a:pt x="4" y="0"/>
                    </a:lnTo>
                    <a:lnTo>
                      <a:pt x="2" y="2"/>
                    </a:lnTo>
                    <a:lnTo>
                      <a:pt x="2" y="2"/>
                    </a:lnTo>
                    <a:lnTo>
                      <a:pt x="0" y="4"/>
                    </a:lnTo>
                    <a:lnTo>
                      <a:pt x="2" y="8"/>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5" name="Freeform 334">
                <a:extLst>
                  <a:ext uri="{FF2B5EF4-FFF2-40B4-BE49-F238E27FC236}">
                    <a16:creationId xmlns:a16="http://schemas.microsoft.com/office/drawing/2014/main" id="{6AC20BA0-9097-4E61-8A42-87DB9DAC51C7}"/>
                  </a:ext>
                </a:extLst>
              </p:cNvPr>
              <p:cNvSpPr>
                <a:spLocks/>
              </p:cNvSpPr>
              <p:nvPr/>
            </p:nvSpPr>
            <p:spPr bwMode="auto">
              <a:xfrm>
                <a:off x="14898" y="5337"/>
                <a:ext cx="257" cy="329"/>
              </a:xfrm>
              <a:custGeom>
                <a:avLst/>
                <a:gdLst>
                  <a:gd name="T0" fmla="*/ 2 w 257"/>
                  <a:gd name="T1" fmla="*/ 8 h 329"/>
                  <a:gd name="T2" fmla="*/ 2 w 257"/>
                  <a:gd name="T3" fmla="*/ 8 h 329"/>
                  <a:gd name="T4" fmla="*/ 249 w 257"/>
                  <a:gd name="T5" fmla="*/ 327 h 329"/>
                  <a:gd name="T6" fmla="*/ 249 w 257"/>
                  <a:gd name="T7" fmla="*/ 327 h 329"/>
                  <a:gd name="T8" fmla="*/ 251 w 257"/>
                  <a:gd name="T9" fmla="*/ 329 h 329"/>
                  <a:gd name="T10" fmla="*/ 255 w 257"/>
                  <a:gd name="T11" fmla="*/ 327 h 329"/>
                  <a:gd name="T12" fmla="*/ 255 w 257"/>
                  <a:gd name="T13" fmla="*/ 327 h 329"/>
                  <a:gd name="T14" fmla="*/ 255 w 257"/>
                  <a:gd name="T15" fmla="*/ 325 h 329"/>
                  <a:gd name="T16" fmla="*/ 257 w 257"/>
                  <a:gd name="T17" fmla="*/ 321 h 329"/>
                  <a:gd name="T18" fmla="*/ 257 w 257"/>
                  <a:gd name="T19" fmla="*/ 321 h 329"/>
                  <a:gd name="T20" fmla="*/ 8 w 257"/>
                  <a:gd name="T21" fmla="*/ 2 h 329"/>
                  <a:gd name="T22" fmla="*/ 8 w 257"/>
                  <a:gd name="T23" fmla="*/ 2 h 329"/>
                  <a:gd name="T24" fmla="*/ 4 w 257"/>
                  <a:gd name="T25" fmla="*/ 0 h 329"/>
                  <a:gd name="T26" fmla="*/ 2 w 257"/>
                  <a:gd name="T27" fmla="*/ 2 h 329"/>
                  <a:gd name="T28" fmla="*/ 2 w 257"/>
                  <a:gd name="T29" fmla="*/ 2 h 329"/>
                  <a:gd name="T30" fmla="*/ 0 w 257"/>
                  <a:gd name="T31" fmla="*/ 4 h 329"/>
                  <a:gd name="T32" fmla="*/ 2 w 257"/>
                  <a:gd name="T33" fmla="*/ 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7" h="329">
                    <a:moveTo>
                      <a:pt x="2" y="8"/>
                    </a:moveTo>
                    <a:lnTo>
                      <a:pt x="2" y="8"/>
                    </a:lnTo>
                    <a:lnTo>
                      <a:pt x="249" y="327"/>
                    </a:lnTo>
                    <a:lnTo>
                      <a:pt x="249" y="327"/>
                    </a:lnTo>
                    <a:lnTo>
                      <a:pt x="251" y="329"/>
                    </a:lnTo>
                    <a:lnTo>
                      <a:pt x="255" y="327"/>
                    </a:lnTo>
                    <a:lnTo>
                      <a:pt x="255" y="327"/>
                    </a:lnTo>
                    <a:lnTo>
                      <a:pt x="255" y="325"/>
                    </a:lnTo>
                    <a:lnTo>
                      <a:pt x="257" y="321"/>
                    </a:lnTo>
                    <a:lnTo>
                      <a:pt x="257" y="321"/>
                    </a:lnTo>
                    <a:lnTo>
                      <a:pt x="8" y="2"/>
                    </a:lnTo>
                    <a:lnTo>
                      <a:pt x="8" y="2"/>
                    </a:lnTo>
                    <a:lnTo>
                      <a:pt x="4" y="0"/>
                    </a:lnTo>
                    <a:lnTo>
                      <a:pt x="2" y="2"/>
                    </a:lnTo>
                    <a:lnTo>
                      <a:pt x="2" y="2"/>
                    </a:lnTo>
                    <a:lnTo>
                      <a:pt x="0" y="4"/>
                    </a:lnTo>
                    <a:lnTo>
                      <a:pt x="2"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6" name="Freeform 335">
                <a:extLst>
                  <a:ext uri="{FF2B5EF4-FFF2-40B4-BE49-F238E27FC236}">
                    <a16:creationId xmlns:a16="http://schemas.microsoft.com/office/drawing/2014/main" id="{241F4A45-7834-4A1B-ABB1-45406154EC64}"/>
                  </a:ext>
                </a:extLst>
              </p:cNvPr>
              <p:cNvSpPr>
                <a:spLocks/>
              </p:cNvSpPr>
              <p:nvPr/>
            </p:nvSpPr>
            <p:spPr bwMode="auto">
              <a:xfrm>
                <a:off x="15147" y="5658"/>
                <a:ext cx="8" cy="10"/>
              </a:xfrm>
              <a:custGeom>
                <a:avLst/>
                <a:gdLst>
                  <a:gd name="T0" fmla="*/ 6 w 8"/>
                  <a:gd name="T1" fmla="*/ 0 h 10"/>
                  <a:gd name="T2" fmla="*/ 8 w 8"/>
                  <a:gd name="T3" fmla="*/ 10 h 10"/>
                  <a:gd name="T4" fmla="*/ 0 w 8"/>
                  <a:gd name="T5" fmla="*/ 4 h 10"/>
                  <a:gd name="T6" fmla="*/ 6 w 8"/>
                  <a:gd name="T7" fmla="*/ 0 h 10"/>
                  <a:gd name="T8" fmla="*/ 6 w 8"/>
                  <a:gd name="T9" fmla="*/ 0 h 10"/>
                </a:gdLst>
                <a:ahLst/>
                <a:cxnLst>
                  <a:cxn ang="0">
                    <a:pos x="T0" y="T1"/>
                  </a:cxn>
                  <a:cxn ang="0">
                    <a:pos x="T2" y="T3"/>
                  </a:cxn>
                  <a:cxn ang="0">
                    <a:pos x="T4" y="T5"/>
                  </a:cxn>
                  <a:cxn ang="0">
                    <a:pos x="T6" y="T7"/>
                  </a:cxn>
                  <a:cxn ang="0">
                    <a:pos x="T8" y="T9"/>
                  </a:cxn>
                </a:cxnLst>
                <a:rect l="0" t="0" r="r" b="b"/>
                <a:pathLst>
                  <a:path w="8" h="10">
                    <a:moveTo>
                      <a:pt x="6" y="0"/>
                    </a:moveTo>
                    <a:lnTo>
                      <a:pt x="8" y="10"/>
                    </a:lnTo>
                    <a:lnTo>
                      <a:pt x="0" y="4"/>
                    </a:lnTo>
                    <a:lnTo>
                      <a:pt x="6" y="0"/>
                    </a:lnTo>
                    <a:lnTo>
                      <a:pt x="6"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7" name="Freeform 336">
                <a:extLst>
                  <a:ext uri="{FF2B5EF4-FFF2-40B4-BE49-F238E27FC236}">
                    <a16:creationId xmlns:a16="http://schemas.microsoft.com/office/drawing/2014/main" id="{47272B41-20E5-4229-AF86-790A3173E038}"/>
                  </a:ext>
                </a:extLst>
              </p:cNvPr>
              <p:cNvSpPr>
                <a:spLocks noEditPoints="1"/>
              </p:cNvSpPr>
              <p:nvPr/>
            </p:nvSpPr>
            <p:spPr bwMode="auto">
              <a:xfrm>
                <a:off x="14633" y="6523"/>
                <a:ext cx="125" cy="126"/>
              </a:xfrm>
              <a:custGeom>
                <a:avLst/>
                <a:gdLst>
                  <a:gd name="T0" fmla="*/ 28 w 125"/>
                  <a:gd name="T1" fmla="*/ 91 h 126"/>
                  <a:gd name="T2" fmla="*/ 123 w 125"/>
                  <a:gd name="T3" fmla="*/ 91 h 126"/>
                  <a:gd name="T4" fmla="*/ 75 w 125"/>
                  <a:gd name="T5" fmla="*/ 83 h 126"/>
                  <a:gd name="T6" fmla="*/ 75 w 125"/>
                  <a:gd name="T7" fmla="*/ 69 h 126"/>
                  <a:gd name="T8" fmla="*/ 115 w 125"/>
                  <a:gd name="T9" fmla="*/ 61 h 126"/>
                  <a:gd name="T10" fmla="*/ 75 w 125"/>
                  <a:gd name="T11" fmla="*/ 61 h 126"/>
                  <a:gd name="T12" fmla="*/ 115 w 125"/>
                  <a:gd name="T13" fmla="*/ 49 h 126"/>
                  <a:gd name="T14" fmla="*/ 115 w 125"/>
                  <a:gd name="T15" fmla="*/ 41 h 126"/>
                  <a:gd name="T16" fmla="*/ 75 w 125"/>
                  <a:gd name="T17" fmla="*/ 27 h 126"/>
                  <a:gd name="T18" fmla="*/ 121 w 125"/>
                  <a:gd name="T19" fmla="*/ 27 h 126"/>
                  <a:gd name="T20" fmla="*/ 75 w 125"/>
                  <a:gd name="T21" fmla="*/ 18 h 126"/>
                  <a:gd name="T22" fmla="*/ 83 w 125"/>
                  <a:gd name="T23" fmla="*/ 4 h 126"/>
                  <a:gd name="T24" fmla="*/ 73 w 125"/>
                  <a:gd name="T25" fmla="*/ 2 h 126"/>
                  <a:gd name="T26" fmla="*/ 65 w 125"/>
                  <a:gd name="T27" fmla="*/ 18 h 126"/>
                  <a:gd name="T28" fmla="*/ 39 w 125"/>
                  <a:gd name="T29" fmla="*/ 10 h 126"/>
                  <a:gd name="T30" fmla="*/ 33 w 125"/>
                  <a:gd name="T31" fmla="*/ 0 h 126"/>
                  <a:gd name="T32" fmla="*/ 18 w 125"/>
                  <a:gd name="T33" fmla="*/ 22 h 126"/>
                  <a:gd name="T34" fmla="*/ 0 w 125"/>
                  <a:gd name="T35" fmla="*/ 41 h 126"/>
                  <a:gd name="T36" fmla="*/ 4 w 125"/>
                  <a:gd name="T37" fmla="*/ 47 h 126"/>
                  <a:gd name="T38" fmla="*/ 18 w 125"/>
                  <a:gd name="T39" fmla="*/ 37 h 126"/>
                  <a:gd name="T40" fmla="*/ 28 w 125"/>
                  <a:gd name="T41" fmla="*/ 93 h 126"/>
                  <a:gd name="T42" fmla="*/ 63 w 125"/>
                  <a:gd name="T43" fmla="*/ 27 h 126"/>
                  <a:gd name="T44" fmla="*/ 28 w 125"/>
                  <a:gd name="T45" fmla="*/ 41 h 126"/>
                  <a:gd name="T46" fmla="*/ 28 w 125"/>
                  <a:gd name="T47" fmla="*/ 27 h 126"/>
                  <a:gd name="T48" fmla="*/ 63 w 125"/>
                  <a:gd name="T49" fmla="*/ 49 h 126"/>
                  <a:gd name="T50" fmla="*/ 63 w 125"/>
                  <a:gd name="T51" fmla="*/ 61 h 126"/>
                  <a:gd name="T52" fmla="*/ 28 w 125"/>
                  <a:gd name="T53" fmla="*/ 49 h 126"/>
                  <a:gd name="T54" fmla="*/ 63 w 125"/>
                  <a:gd name="T55" fmla="*/ 49 h 126"/>
                  <a:gd name="T56" fmla="*/ 63 w 125"/>
                  <a:gd name="T57" fmla="*/ 83 h 126"/>
                  <a:gd name="T58" fmla="*/ 28 w 125"/>
                  <a:gd name="T59" fmla="*/ 83 h 126"/>
                  <a:gd name="T60" fmla="*/ 63 w 125"/>
                  <a:gd name="T61" fmla="*/ 69 h 126"/>
                  <a:gd name="T62" fmla="*/ 125 w 125"/>
                  <a:gd name="T63" fmla="*/ 121 h 126"/>
                  <a:gd name="T64" fmla="*/ 109 w 125"/>
                  <a:gd name="T65" fmla="*/ 95 h 126"/>
                  <a:gd name="T66" fmla="*/ 107 w 125"/>
                  <a:gd name="T67" fmla="*/ 111 h 126"/>
                  <a:gd name="T68" fmla="*/ 125 w 125"/>
                  <a:gd name="T69" fmla="*/ 121 h 126"/>
                  <a:gd name="T70" fmla="*/ 89 w 125"/>
                  <a:gd name="T71" fmla="*/ 121 h 126"/>
                  <a:gd name="T72" fmla="*/ 69 w 125"/>
                  <a:gd name="T73" fmla="*/ 97 h 126"/>
                  <a:gd name="T74" fmla="*/ 79 w 125"/>
                  <a:gd name="T75" fmla="*/ 124 h 126"/>
                  <a:gd name="T76" fmla="*/ 89 w 125"/>
                  <a:gd name="T77" fmla="*/ 121 h 126"/>
                  <a:gd name="T78" fmla="*/ 26 w 125"/>
                  <a:gd name="T79" fmla="*/ 99 h 126"/>
                  <a:gd name="T80" fmla="*/ 16 w 125"/>
                  <a:gd name="T81" fmla="*/ 95 h 126"/>
                  <a:gd name="T82" fmla="*/ 2 w 125"/>
                  <a:gd name="T83" fmla="*/ 121 h 126"/>
                  <a:gd name="T84" fmla="*/ 10 w 125"/>
                  <a:gd name="T85" fmla="*/ 126 h 126"/>
                  <a:gd name="T86" fmla="*/ 18 w 125"/>
                  <a:gd name="T87" fmla="*/ 113 h 126"/>
                  <a:gd name="T88" fmla="*/ 49 w 125"/>
                  <a:gd name="T89" fmla="*/ 97 h 126"/>
                  <a:gd name="T90" fmla="*/ 39 w 125"/>
                  <a:gd name="T91" fmla="*/ 99 h 126"/>
                  <a:gd name="T92" fmla="*/ 55 w 125"/>
                  <a:gd name="T93" fmla="*/ 12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126">
                    <a:moveTo>
                      <a:pt x="28" y="93"/>
                    </a:moveTo>
                    <a:lnTo>
                      <a:pt x="28" y="93"/>
                    </a:lnTo>
                    <a:lnTo>
                      <a:pt x="28" y="91"/>
                    </a:lnTo>
                    <a:lnTo>
                      <a:pt x="28" y="91"/>
                    </a:lnTo>
                    <a:lnTo>
                      <a:pt x="123" y="91"/>
                    </a:lnTo>
                    <a:lnTo>
                      <a:pt x="123" y="91"/>
                    </a:lnTo>
                    <a:lnTo>
                      <a:pt x="123" y="83"/>
                    </a:lnTo>
                    <a:lnTo>
                      <a:pt x="123" y="83"/>
                    </a:lnTo>
                    <a:lnTo>
                      <a:pt x="75" y="83"/>
                    </a:lnTo>
                    <a:lnTo>
                      <a:pt x="75" y="83"/>
                    </a:lnTo>
                    <a:lnTo>
                      <a:pt x="75" y="69"/>
                    </a:lnTo>
                    <a:lnTo>
                      <a:pt x="75" y="69"/>
                    </a:lnTo>
                    <a:lnTo>
                      <a:pt x="115" y="69"/>
                    </a:lnTo>
                    <a:lnTo>
                      <a:pt x="115" y="69"/>
                    </a:lnTo>
                    <a:lnTo>
                      <a:pt x="115" y="61"/>
                    </a:lnTo>
                    <a:lnTo>
                      <a:pt x="115" y="61"/>
                    </a:lnTo>
                    <a:lnTo>
                      <a:pt x="75" y="61"/>
                    </a:lnTo>
                    <a:lnTo>
                      <a:pt x="75" y="61"/>
                    </a:lnTo>
                    <a:lnTo>
                      <a:pt x="75" y="49"/>
                    </a:lnTo>
                    <a:lnTo>
                      <a:pt x="75" y="49"/>
                    </a:lnTo>
                    <a:lnTo>
                      <a:pt x="115" y="49"/>
                    </a:lnTo>
                    <a:lnTo>
                      <a:pt x="115" y="49"/>
                    </a:lnTo>
                    <a:lnTo>
                      <a:pt x="115" y="41"/>
                    </a:lnTo>
                    <a:lnTo>
                      <a:pt x="115" y="41"/>
                    </a:lnTo>
                    <a:lnTo>
                      <a:pt x="75" y="41"/>
                    </a:lnTo>
                    <a:lnTo>
                      <a:pt x="75" y="41"/>
                    </a:lnTo>
                    <a:lnTo>
                      <a:pt x="75" y="27"/>
                    </a:lnTo>
                    <a:lnTo>
                      <a:pt x="75" y="27"/>
                    </a:lnTo>
                    <a:lnTo>
                      <a:pt x="121" y="27"/>
                    </a:lnTo>
                    <a:lnTo>
                      <a:pt x="121" y="27"/>
                    </a:lnTo>
                    <a:lnTo>
                      <a:pt x="121" y="18"/>
                    </a:lnTo>
                    <a:lnTo>
                      <a:pt x="121" y="18"/>
                    </a:lnTo>
                    <a:lnTo>
                      <a:pt x="75" y="18"/>
                    </a:lnTo>
                    <a:lnTo>
                      <a:pt x="75" y="18"/>
                    </a:lnTo>
                    <a:lnTo>
                      <a:pt x="79" y="8"/>
                    </a:lnTo>
                    <a:lnTo>
                      <a:pt x="83" y="4"/>
                    </a:lnTo>
                    <a:lnTo>
                      <a:pt x="83" y="4"/>
                    </a:lnTo>
                    <a:lnTo>
                      <a:pt x="73" y="2"/>
                    </a:lnTo>
                    <a:lnTo>
                      <a:pt x="73" y="2"/>
                    </a:lnTo>
                    <a:lnTo>
                      <a:pt x="69" y="8"/>
                    </a:lnTo>
                    <a:lnTo>
                      <a:pt x="65" y="18"/>
                    </a:lnTo>
                    <a:lnTo>
                      <a:pt x="65" y="18"/>
                    </a:lnTo>
                    <a:lnTo>
                      <a:pt x="33" y="18"/>
                    </a:lnTo>
                    <a:lnTo>
                      <a:pt x="33" y="18"/>
                    </a:lnTo>
                    <a:lnTo>
                      <a:pt x="39" y="10"/>
                    </a:lnTo>
                    <a:lnTo>
                      <a:pt x="45" y="2"/>
                    </a:lnTo>
                    <a:lnTo>
                      <a:pt x="45" y="2"/>
                    </a:lnTo>
                    <a:lnTo>
                      <a:pt x="33" y="0"/>
                    </a:lnTo>
                    <a:lnTo>
                      <a:pt x="33" y="0"/>
                    </a:lnTo>
                    <a:lnTo>
                      <a:pt x="26" y="10"/>
                    </a:lnTo>
                    <a:lnTo>
                      <a:pt x="18" y="22"/>
                    </a:lnTo>
                    <a:lnTo>
                      <a:pt x="18" y="22"/>
                    </a:lnTo>
                    <a:lnTo>
                      <a:pt x="8" y="33"/>
                    </a:lnTo>
                    <a:lnTo>
                      <a:pt x="0" y="41"/>
                    </a:lnTo>
                    <a:lnTo>
                      <a:pt x="0" y="41"/>
                    </a:lnTo>
                    <a:lnTo>
                      <a:pt x="4" y="47"/>
                    </a:lnTo>
                    <a:lnTo>
                      <a:pt x="4" y="47"/>
                    </a:lnTo>
                    <a:lnTo>
                      <a:pt x="10" y="41"/>
                    </a:lnTo>
                    <a:lnTo>
                      <a:pt x="18" y="37"/>
                    </a:lnTo>
                    <a:lnTo>
                      <a:pt x="18" y="37"/>
                    </a:lnTo>
                    <a:lnTo>
                      <a:pt x="18" y="93"/>
                    </a:lnTo>
                    <a:lnTo>
                      <a:pt x="18" y="93"/>
                    </a:lnTo>
                    <a:lnTo>
                      <a:pt x="28" y="93"/>
                    </a:lnTo>
                    <a:lnTo>
                      <a:pt x="28" y="93"/>
                    </a:lnTo>
                    <a:close/>
                    <a:moveTo>
                      <a:pt x="63" y="27"/>
                    </a:moveTo>
                    <a:lnTo>
                      <a:pt x="63" y="27"/>
                    </a:lnTo>
                    <a:lnTo>
                      <a:pt x="63" y="41"/>
                    </a:lnTo>
                    <a:lnTo>
                      <a:pt x="63" y="41"/>
                    </a:lnTo>
                    <a:lnTo>
                      <a:pt x="28" y="41"/>
                    </a:lnTo>
                    <a:lnTo>
                      <a:pt x="28" y="41"/>
                    </a:lnTo>
                    <a:lnTo>
                      <a:pt x="28" y="27"/>
                    </a:lnTo>
                    <a:lnTo>
                      <a:pt x="28" y="27"/>
                    </a:lnTo>
                    <a:lnTo>
                      <a:pt x="63" y="27"/>
                    </a:lnTo>
                    <a:lnTo>
                      <a:pt x="63" y="27"/>
                    </a:lnTo>
                    <a:close/>
                    <a:moveTo>
                      <a:pt x="63" y="49"/>
                    </a:moveTo>
                    <a:lnTo>
                      <a:pt x="63" y="49"/>
                    </a:lnTo>
                    <a:lnTo>
                      <a:pt x="63" y="61"/>
                    </a:lnTo>
                    <a:lnTo>
                      <a:pt x="63" y="61"/>
                    </a:lnTo>
                    <a:lnTo>
                      <a:pt x="28" y="61"/>
                    </a:lnTo>
                    <a:lnTo>
                      <a:pt x="28" y="61"/>
                    </a:lnTo>
                    <a:lnTo>
                      <a:pt x="28" y="49"/>
                    </a:lnTo>
                    <a:lnTo>
                      <a:pt x="28" y="49"/>
                    </a:lnTo>
                    <a:lnTo>
                      <a:pt x="63" y="49"/>
                    </a:lnTo>
                    <a:lnTo>
                      <a:pt x="63" y="49"/>
                    </a:lnTo>
                    <a:close/>
                    <a:moveTo>
                      <a:pt x="63" y="69"/>
                    </a:moveTo>
                    <a:lnTo>
                      <a:pt x="63" y="69"/>
                    </a:lnTo>
                    <a:lnTo>
                      <a:pt x="63" y="83"/>
                    </a:lnTo>
                    <a:lnTo>
                      <a:pt x="63" y="83"/>
                    </a:lnTo>
                    <a:lnTo>
                      <a:pt x="28" y="83"/>
                    </a:lnTo>
                    <a:lnTo>
                      <a:pt x="28" y="83"/>
                    </a:lnTo>
                    <a:lnTo>
                      <a:pt x="28" y="69"/>
                    </a:lnTo>
                    <a:lnTo>
                      <a:pt x="28" y="69"/>
                    </a:lnTo>
                    <a:lnTo>
                      <a:pt x="63" y="69"/>
                    </a:lnTo>
                    <a:lnTo>
                      <a:pt x="63" y="69"/>
                    </a:lnTo>
                    <a:close/>
                    <a:moveTo>
                      <a:pt x="125" y="121"/>
                    </a:moveTo>
                    <a:lnTo>
                      <a:pt x="125" y="121"/>
                    </a:lnTo>
                    <a:lnTo>
                      <a:pt x="117" y="107"/>
                    </a:lnTo>
                    <a:lnTo>
                      <a:pt x="109" y="95"/>
                    </a:lnTo>
                    <a:lnTo>
                      <a:pt x="109" y="95"/>
                    </a:lnTo>
                    <a:lnTo>
                      <a:pt x="99" y="97"/>
                    </a:lnTo>
                    <a:lnTo>
                      <a:pt x="99" y="97"/>
                    </a:lnTo>
                    <a:lnTo>
                      <a:pt x="107" y="111"/>
                    </a:lnTo>
                    <a:lnTo>
                      <a:pt x="115" y="126"/>
                    </a:lnTo>
                    <a:lnTo>
                      <a:pt x="115" y="126"/>
                    </a:lnTo>
                    <a:lnTo>
                      <a:pt x="125" y="121"/>
                    </a:lnTo>
                    <a:lnTo>
                      <a:pt x="125" y="121"/>
                    </a:lnTo>
                    <a:close/>
                    <a:moveTo>
                      <a:pt x="89" y="121"/>
                    </a:moveTo>
                    <a:lnTo>
                      <a:pt x="89" y="121"/>
                    </a:lnTo>
                    <a:lnTo>
                      <a:pt x="79" y="95"/>
                    </a:lnTo>
                    <a:lnTo>
                      <a:pt x="79" y="95"/>
                    </a:lnTo>
                    <a:lnTo>
                      <a:pt x="69" y="97"/>
                    </a:lnTo>
                    <a:lnTo>
                      <a:pt x="69" y="97"/>
                    </a:lnTo>
                    <a:lnTo>
                      <a:pt x="73" y="109"/>
                    </a:lnTo>
                    <a:lnTo>
                      <a:pt x="79" y="124"/>
                    </a:lnTo>
                    <a:lnTo>
                      <a:pt x="79" y="124"/>
                    </a:lnTo>
                    <a:lnTo>
                      <a:pt x="89" y="121"/>
                    </a:lnTo>
                    <a:lnTo>
                      <a:pt x="89" y="121"/>
                    </a:lnTo>
                    <a:close/>
                    <a:moveTo>
                      <a:pt x="18" y="113"/>
                    </a:moveTo>
                    <a:lnTo>
                      <a:pt x="18" y="113"/>
                    </a:lnTo>
                    <a:lnTo>
                      <a:pt x="26" y="99"/>
                    </a:lnTo>
                    <a:lnTo>
                      <a:pt x="26" y="99"/>
                    </a:lnTo>
                    <a:lnTo>
                      <a:pt x="16" y="95"/>
                    </a:lnTo>
                    <a:lnTo>
                      <a:pt x="16" y="95"/>
                    </a:lnTo>
                    <a:lnTo>
                      <a:pt x="10" y="109"/>
                    </a:lnTo>
                    <a:lnTo>
                      <a:pt x="10" y="109"/>
                    </a:lnTo>
                    <a:lnTo>
                      <a:pt x="2" y="121"/>
                    </a:lnTo>
                    <a:lnTo>
                      <a:pt x="2" y="121"/>
                    </a:lnTo>
                    <a:lnTo>
                      <a:pt x="10" y="126"/>
                    </a:lnTo>
                    <a:lnTo>
                      <a:pt x="10" y="126"/>
                    </a:lnTo>
                    <a:lnTo>
                      <a:pt x="14" y="121"/>
                    </a:lnTo>
                    <a:lnTo>
                      <a:pt x="18" y="113"/>
                    </a:lnTo>
                    <a:lnTo>
                      <a:pt x="18" y="113"/>
                    </a:lnTo>
                    <a:close/>
                    <a:moveTo>
                      <a:pt x="55" y="124"/>
                    </a:moveTo>
                    <a:lnTo>
                      <a:pt x="55" y="124"/>
                    </a:lnTo>
                    <a:lnTo>
                      <a:pt x="49" y="97"/>
                    </a:lnTo>
                    <a:lnTo>
                      <a:pt x="49" y="97"/>
                    </a:lnTo>
                    <a:lnTo>
                      <a:pt x="39" y="99"/>
                    </a:lnTo>
                    <a:lnTo>
                      <a:pt x="39" y="99"/>
                    </a:lnTo>
                    <a:lnTo>
                      <a:pt x="45" y="126"/>
                    </a:lnTo>
                    <a:lnTo>
                      <a:pt x="45" y="126"/>
                    </a:lnTo>
                    <a:lnTo>
                      <a:pt x="55" y="124"/>
                    </a:lnTo>
                    <a:lnTo>
                      <a:pt x="55" y="12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8" name="Freeform 337">
                <a:extLst>
                  <a:ext uri="{FF2B5EF4-FFF2-40B4-BE49-F238E27FC236}">
                    <a16:creationId xmlns:a16="http://schemas.microsoft.com/office/drawing/2014/main" id="{F5CF64E5-F5BA-4D6F-96E0-A9CEFFC49650}"/>
                  </a:ext>
                </a:extLst>
              </p:cNvPr>
              <p:cNvSpPr>
                <a:spLocks noEditPoints="1"/>
              </p:cNvSpPr>
              <p:nvPr/>
            </p:nvSpPr>
            <p:spPr bwMode="auto">
              <a:xfrm>
                <a:off x="14769" y="6529"/>
                <a:ext cx="127" cy="118"/>
              </a:xfrm>
              <a:custGeom>
                <a:avLst/>
                <a:gdLst>
                  <a:gd name="T0" fmla="*/ 119 w 127"/>
                  <a:gd name="T1" fmla="*/ 16 h 118"/>
                  <a:gd name="T2" fmla="*/ 62 w 127"/>
                  <a:gd name="T3" fmla="*/ 16 h 118"/>
                  <a:gd name="T4" fmla="*/ 109 w 127"/>
                  <a:gd name="T5" fmla="*/ 6 h 118"/>
                  <a:gd name="T6" fmla="*/ 109 w 127"/>
                  <a:gd name="T7" fmla="*/ 0 h 118"/>
                  <a:gd name="T8" fmla="*/ 8 w 127"/>
                  <a:gd name="T9" fmla="*/ 6 h 118"/>
                  <a:gd name="T10" fmla="*/ 52 w 127"/>
                  <a:gd name="T11" fmla="*/ 6 h 118"/>
                  <a:gd name="T12" fmla="*/ 0 w 127"/>
                  <a:gd name="T13" fmla="*/ 16 h 118"/>
                  <a:gd name="T14" fmla="*/ 0 w 127"/>
                  <a:gd name="T15" fmla="*/ 45 h 118"/>
                  <a:gd name="T16" fmla="*/ 8 w 127"/>
                  <a:gd name="T17" fmla="*/ 23 h 118"/>
                  <a:gd name="T18" fmla="*/ 52 w 127"/>
                  <a:gd name="T19" fmla="*/ 23 h 118"/>
                  <a:gd name="T20" fmla="*/ 62 w 127"/>
                  <a:gd name="T21" fmla="*/ 51 h 118"/>
                  <a:gd name="T22" fmla="*/ 62 w 127"/>
                  <a:gd name="T23" fmla="*/ 23 h 118"/>
                  <a:gd name="T24" fmla="*/ 109 w 127"/>
                  <a:gd name="T25" fmla="*/ 45 h 118"/>
                  <a:gd name="T26" fmla="*/ 119 w 127"/>
                  <a:gd name="T27" fmla="*/ 45 h 118"/>
                  <a:gd name="T28" fmla="*/ 42 w 127"/>
                  <a:gd name="T29" fmla="*/ 31 h 118"/>
                  <a:gd name="T30" fmla="*/ 18 w 127"/>
                  <a:gd name="T31" fmla="*/ 31 h 118"/>
                  <a:gd name="T32" fmla="*/ 42 w 127"/>
                  <a:gd name="T33" fmla="*/ 37 h 118"/>
                  <a:gd name="T34" fmla="*/ 101 w 127"/>
                  <a:gd name="T35" fmla="*/ 37 h 118"/>
                  <a:gd name="T36" fmla="*/ 74 w 127"/>
                  <a:gd name="T37" fmla="*/ 31 h 118"/>
                  <a:gd name="T38" fmla="*/ 74 w 127"/>
                  <a:gd name="T39" fmla="*/ 37 h 118"/>
                  <a:gd name="T40" fmla="*/ 42 w 127"/>
                  <a:gd name="T41" fmla="*/ 49 h 118"/>
                  <a:gd name="T42" fmla="*/ 42 w 127"/>
                  <a:gd name="T43" fmla="*/ 43 h 118"/>
                  <a:gd name="T44" fmla="*/ 18 w 127"/>
                  <a:gd name="T45" fmla="*/ 49 h 118"/>
                  <a:gd name="T46" fmla="*/ 42 w 127"/>
                  <a:gd name="T47" fmla="*/ 49 h 118"/>
                  <a:gd name="T48" fmla="*/ 101 w 127"/>
                  <a:gd name="T49" fmla="*/ 43 h 118"/>
                  <a:gd name="T50" fmla="*/ 74 w 127"/>
                  <a:gd name="T51" fmla="*/ 43 h 118"/>
                  <a:gd name="T52" fmla="*/ 101 w 127"/>
                  <a:gd name="T53" fmla="*/ 49 h 118"/>
                  <a:gd name="T54" fmla="*/ 52 w 127"/>
                  <a:gd name="T55" fmla="*/ 97 h 118"/>
                  <a:gd name="T56" fmla="*/ 52 w 127"/>
                  <a:gd name="T57" fmla="*/ 109 h 118"/>
                  <a:gd name="T58" fmla="*/ 56 w 127"/>
                  <a:gd name="T59" fmla="*/ 115 h 118"/>
                  <a:gd name="T60" fmla="*/ 84 w 127"/>
                  <a:gd name="T61" fmla="*/ 118 h 118"/>
                  <a:gd name="T62" fmla="*/ 105 w 127"/>
                  <a:gd name="T63" fmla="*/ 118 h 118"/>
                  <a:gd name="T64" fmla="*/ 119 w 127"/>
                  <a:gd name="T65" fmla="*/ 115 h 118"/>
                  <a:gd name="T66" fmla="*/ 123 w 127"/>
                  <a:gd name="T67" fmla="*/ 113 h 118"/>
                  <a:gd name="T68" fmla="*/ 125 w 127"/>
                  <a:gd name="T69" fmla="*/ 107 h 118"/>
                  <a:gd name="T70" fmla="*/ 127 w 127"/>
                  <a:gd name="T71" fmla="*/ 91 h 118"/>
                  <a:gd name="T72" fmla="*/ 119 w 127"/>
                  <a:gd name="T73" fmla="*/ 89 h 118"/>
                  <a:gd name="T74" fmla="*/ 117 w 127"/>
                  <a:gd name="T75" fmla="*/ 103 h 118"/>
                  <a:gd name="T76" fmla="*/ 115 w 127"/>
                  <a:gd name="T77" fmla="*/ 107 h 118"/>
                  <a:gd name="T78" fmla="*/ 111 w 127"/>
                  <a:gd name="T79" fmla="*/ 109 h 118"/>
                  <a:gd name="T80" fmla="*/ 89 w 127"/>
                  <a:gd name="T81" fmla="*/ 109 h 118"/>
                  <a:gd name="T82" fmla="*/ 76 w 127"/>
                  <a:gd name="T83" fmla="*/ 109 h 118"/>
                  <a:gd name="T84" fmla="*/ 66 w 127"/>
                  <a:gd name="T85" fmla="*/ 107 h 118"/>
                  <a:gd name="T86" fmla="*/ 64 w 127"/>
                  <a:gd name="T87" fmla="*/ 103 h 118"/>
                  <a:gd name="T88" fmla="*/ 64 w 127"/>
                  <a:gd name="T89" fmla="*/ 97 h 118"/>
                  <a:gd name="T90" fmla="*/ 111 w 127"/>
                  <a:gd name="T91" fmla="*/ 57 h 118"/>
                  <a:gd name="T92" fmla="*/ 8 w 127"/>
                  <a:gd name="T93" fmla="*/ 57 h 118"/>
                  <a:gd name="T94" fmla="*/ 18 w 127"/>
                  <a:gd name="T95" fmla="*/ 103 h 118"/>
                  <a:gd name="T96" fmla="*/ 18 w 127"/>
                  <a:gd name="T97" fmla="*/ 97 h 118"/>
                  <a:gd name="T98" fmla="*/ 18 w 127"/>
                  <a:gd name="T99" fmla="*/ 63 h 118"/>
                  <a:gd name="T100" fmla="*/ 52 w 127"/>
                  <a:gd name="T101" fmla="*/ 63 h 118"/>
                  <a:gd name="T102" fmla="*/ 18 w 127"/>
                  <a:gd name="T103" fmla="*/ 73 h 118"/>
                  <a:gd name="T104" fmla="*/ 18 w 127"/>
                  <a:gd name="T105" fmla="*/ 63 h 118"/>
                  <a:gd name="T106" fmla="*/ 101 w 127"/>
                  <a:gd name="T107" fmla="*/ 63 h 118"/>
                  <a:gd name="T108" fmla="*/ 101 w 127"/>
                  <a:gd name="T109" fmla="*/ 73 h 118"/>
                  <a:gd name="T110" fmla="*/ 62 w 127"/>
                  <a:gd name="T111" fmla="*/ 63 h 118"/>
                  <a:gd name="T112" fmla="*/ 101 w 127"/>
                  <a:gd name="T113" fmla="*/ 91 h 118"/>
                  <a:gd name="T114" fmla="*/ 62 w 127"/>
                  <a:gd name="T115" fmla="*/ 79 h 118"/>
                  <a:gd name="T116" fmla="*/ 101 w 127"/>
                  <a:gd name="T117" fmla="*/ 79 h 118"/>
                  <a:gd name="T118" fmla="*/ 52 w 127"/>
                  <a:gd name="T119" fmla="*/ 91 h 118"/>
                  <a:gd name="T120" fmla="*/ 18 w 127"/>
                  <a:gd name="T121" fmla="*/ 91 h 118"/>
                  <a:gd name="T122" fmla="*/ 52 w 127"/>
                  <a:gd name="T123" fmla="*/ 79 h 118"/>
                  <a:gd name="T124" fmla="*/ 52 w 127"/>
                  <a:gd name="T125" fmla="*/ 9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 h="118">
                    <a:moveTo>
                      <a:pt x="119" y="45"/>
                    </a:moveTo>
                    <a:lnTo>
                      <a:pt x="119" y="45"/>
                    </a:lnTo>
                    <a:lnTo>
                      <a:pt x="119" y="16"/>
                    </a:lnTo>
                    <a:lnTo>
                      <a:pt x="119" y="16"/>
                    </a:lnTo>
                    <a:lnTo>
                      <a:pt x="62" y="16"/>
                    </a:lnTo>
                    <a:lnTo>
                      <a:pt x="62" y="16"/>
                    </a:lnTo>
                    <a:lnTo>
                      <a:pt x="62" y="6"/>
                    </a:lnTo>
                    <a:lnTo>
                      <a:pt x="62" y="6"/>
                    </a:lnTo>
                    <a:lnTo>
                      <a:pt x="109" y="6"/>
                    </a:lnTo>
                    <a:lnTo>
                      <a:pt x="109" y="6"/>
                    </a:lnTo>
                    <a:lnTo>
                      <a:pt x="109" y="0"/>
                    </a:lnTo>
                    <a:lnTo>
                      <a:pt x="109" y="0"/>
                    </a:lnTo>
                    <a:lnTo>
                      <a:pt x="8" y="0"/>
                    </a:lnTo>
                    <a:lnTo>
                      <a:pt x="8" y="0"/>
                    </a:lnTo>
                    <a:lnTo>
                      <a:pt x="8" y="6"/>
                    </a:lnTo>
                    <a:lnTo>
                      <a:pt x="8" y="6"/>
                    </a:lnTo>
                    <a:lnTo>
                      <a:pt x="52" y="6"/>
                    </a:lnTo>
                    <a:lnTo>
                      <a:pt x="52" y="6"/>
                    </a:lnTo>
                    <a:lnTo>
                      <a:pt x="52" y="16"/>
                    </a:lnTo>
                    <a:lnTo>
                      <a:pt x="52" y="16"/>
                    </a:lnTo>
                    <a:lnTo>
                      <a:pt x="0" y="16"/>
                    </a:lnTo>
                    <a:lnTo>
                      <a:pt x="0" y="16"/>
                    </a:lnTo>
                    <a:lnTo>
                      <a:pt x="0" y="45"/>
                    </a:lnTo>
                    <a:lnTo>
                      <a:pt x="0" y="45"/>
                    </a:lnTo>
                    <a:lnTo>
                      <a:pt x="8" y="45"/>
                    </a:lnTo>
                    <a:lnTo>
                      <a:pt x="8" y="45"/>
                    </a:lnTo>
                    <a:lnTo>
                      <a:pt x="8" y="23"/>
                    </a:lnTo>
                    <a:lnTo>
                      <a:pt x="8" y="23"/>
                    </a:lnTo>
                    <a:lnTo>
                      <a:pt x="52" y="23"/>
                    </a:lnTo>
                    <a:lnTo>
                      <a:pt x="52" y="23"/>
                    </a:lnTo>
                    <a:lnTo>
                      <a:pt x="52" y="51"/>
                    </a:lnTo>
                    <a:lnTo>
                      <a:pt x="52" y="51"/>
                    </a:lnTo>
                    <a:lnTo>
                      <a:pt x="62" y="51"/>
                    </a:lnTo>
                    <a:lnTo>
                      <a:pt x="62" y="51"/>
                    </a:lnTo>
                    <a:lnTo>
                      <a:pt x="62" y="23"/>
                    </a:lnTo>
                    <a:lnTo>
                      <a:pt x="62" y="23"/>
                    </a:lnTo>
                    <a:lnTo>
                      <a:pt x="109" y="23"/>
                    </a:lnTo>
                    <a:lnTo>
                      <a:pt x="109" y="23"/>
                    </a:lnTo>
                    <a:lnTo>
                      <a:pt x="109" y="45"/>
                    </a:lnTo>
                    <a:lnTo>
                      <a:pt x="109" y="45"/>
                    </a:lnTo>
                    <a:lnTo>
                      <a:pt x="119" y="45"/>
                    </a:lnTo>
                    <a:lnTo>
                      <a:pt x="119" y="45"/>
                    </a:lnTo>
                    <a:close/>
                    <a:moveTo>
                      <a:pt x="42" y="37"/>
                    </a:moveTo>
                    <a:lnTo>
                      <a:pt x="42" y="37"/>
                    </a:lnTo>
                    <a:lnTo>
                      <a:pt x="42" y="31"/>
                    </a:lnTo>
                    <a:lnTo>
                      <a:pt x="42" y="31"/>
                    </a:lnTo>
                    <a:lnTo>
                      <a:pt x="18" y="31"/>
                    </a:lnTo>
                    <a:lnTo>
                      <a:pt x="18" y="31"/>
                    </a:lnTo>
                    <a:lnTo>
                      <a:pt x="18" y="37"/>
                    </a:lnTo>
                    <a:lnTo>
                      <a:pt x="18" y="37"/>
                    </a:lnTo>
                    <a:lnTo>
                      <a:pt x="42" y="37"/>
                    </a:lnTo>
                    <a:lnTo>
                      <a:pt x="42" y="37"/>
                    </a:lnTo>
                    <a:close/>
                    <a:moveTo>
                      <a:pt x="101" y="37"/>
                    </a:moveTo>
                    <a:lnTo>
                      <a:pt x="101" y="37"/>
                    </a:lnTo>
                    <a:lnTo>
                      <a:pt x="101" y="31"/>
                    </a:lnTo>
                    <a:lnTo>
                      <a:pt x="101" y="31"/>
                    </a:lnTo>
                    <a:lnTo>
                      <a:pt x="74" y="31"/>
                    </a:lnTo>
                    <a:lnTo>
                      <a:pt x="74" y="31"/>
                    </a:lnTo>
                    <a:lnTo>
                      <a:pt x="74" y="37"/>
                    </a:lnTo>
                    <a:lnTo>
                      <a:pt x="74" y="37"/>
                    </a:lnTo>
                    <a:lnTo>
                      <a:pt x="101" y="37"/>
                    </a:lnTo>
                    <a:lnTo>
                      <a:pt x="101" y="37"/>
                    </a:lnTo>
                    <a:close/>
                    <a:moveTo>
                      <a:pt x="42" y="49"/>
                    </a:moveTo>
                    <a:lnTo>
                      <a:pt x="42" y="49"/>
                    </a:lnTo>
                    <a:lnTo>
                      <a:pt x="42" y="43"/>
                    </a:lnTo>
                    <a:lnTo>
                      <a:pt x="42" y="43"/>
                    </a:lnTo>
                    <a:lnTo>
                      <a:pt x="18" y="43"/>
                    </a:lnTo>
                    <a:lnTo>
                      <a:pt x="18" y="43"/>
                    </a:lnTo>
                    <a:lnTo>
                      <a:pt x="18" y="49"/>
                    </a:lnTo>
                    <a:lnTo>
                      <a:pt x="18" y="49"/>
                    </a:lnTo>
                    <a:lnTo>
                      <a:pt x="42" y="49"/>
                    </a:lnTo>
                    <a:lnTo>
                      <a:pt x="42" y="49"/>
                    </a:lnTo>
                    <a:close/>
                    <a:moveTo>
                      <a:pt x="101" y="49"/>
                    </a:moveTo>
                    <a:lnTo>
                      <a:pt x="101" y="49"/>
                    </a:lnTo>
                    <a:lnTo>
                      <a:pt x="101" y="43"/>
                    </a:lnTo>
                    <a:lnTo>
                      <a:pt x="101" y="43"/>
                    </a:lnTo>
                    <a:lnTo>
                      <a:pt x="74" y="43"/>
                    </a:lnTo>
                    <a:lnTo>
                      <a:pt x="74" y="43"/>
                    </a:lnTo>
                    <a:lnTo>
                      <a:pt x="74" y="49"/>
                    </a:lnTo>
                    <a:lnTo>
                      <a:pt x="74" y="49"/>
                    </a:lnTo>
                    <a:lnTo>
                      <a:pt x="101" y="49"/>
                    </a:lnTo>
                    <a:lnTo>
                      <a:pt x="101" y="49"/>
                    </a:lnTo>
                    <a:close/>
                    <a:moveTo>
                      <a:pt x="52" y="97"/>
                    </a:moveTo>
                    <a:lnTo>
                      <a:pt x="52" y="97"/>
                    </a:lnTo>
                    <a:lnTo>
                      <a:pt x="52" y="105"/>
                    </a:lnTo>
                    <a:lnTo>
                      <a:pt x="52" y="105"/>
                    </a:lnTo>
                    <a:lnTo>
                      <a:pt x="52" y="109"/>
                    </a:lnTo>
                    <a:lnTo>
                      <a:pt x="54" y="113"/>
                    </a:lnTo>
                    <a:lnTo>
                      <a:pt x="54" y="113"/>
                    </a:lnTo>
                    <a:lnTo>
                      <a:pt x="56" y="115"/>
                    </a:lnTo>
                    <a:lnTo>
                      <a:pt x="62" y="118"/>
                    </a:lnTo>
                    <a:lnTo>
                      <a:pt x="62" y="118"/>
                    </a:lnTo>
                    <a:lnTo>
                      <a:pt x="84" y="118"/>
                    </a:lnTo>
                    <a:lnTo>
                      <a:pt x="84" y="118"/>
                    </a:lnTo>
                    <a:lnTo>
                      <a:pt x="105" y="118"/>
                    </a:lnTo>
                    <a:lnTo>
                      <a:pt x="105" y="118"/>
                    </a:lnTo>
                    <a:lnTo>
                      <a:pt x="117" y="118"/>
                    </a:lnTo>
                    <a:lnTo>
                      <a:pt x="117" y="118"/>
                    </a:lnTo>
                    <a:lnTo>
                      <a:pt x="119" y="115"/>
                    </a:lnTo>
                    <a:lnTo>
                      <a:pt x="121" y="115"/>
                    </a:lnTo>
                    <a:lnTo>
                      <a:pt x="121" y="115"/>
                    </a:lnTo>
                    <a:lnTo>
                      <a:pt x="123" y="113"/>
                    </a:lnTo>
                    <a:lnTo>
                      <a:pt x="125" y="111"/>
                    </a:lnTo>
                    <a:lnTo>
                      <a:pt x="125" y="111"/>
                    </a:lnTo>
                    <a:lnTo>
                      <a:pt x="125" y="107"/>
                    </a:lnTo>
                    <a:lnTo>
                      <a:pt x="127" y="105"/>
                    </a:lnTo>
                    <a:lnTo>
                      <a:pt x="127" y="105"/>
                    </a:lnTo>
                    <a:lnTo>
                      <a:pt x="127" y="91"/>
                    </a:lnTo>
                    <a:lnTo>
                      <a:pt x="127" y="91"/>
                    </a:lnTo>
                    <a:lnTo>
                      <a:pt x="119" y="89"/>
                    </a:lnTo>
                    <a:lnTo>
                      <a:pt x="119" y="89"/>
                    </a:lnTo>
                    <a:lnTo>
                      <a:pt x="117" y="99"/>
                    </a:lnTo>
                    <a:lnTo>
                      <a:pt x="117" y="103"/>
                    </a:lnTo>
                    <a:lnTo>
                      <a:pt x="117" y="103"/>
                    </a:lnTo>
                    <a:lnTo>
                      <a:pt x="115" y="105"/>
                    </a:lnTo>
                    <a:lnTo>
                      <a:pt x="115" y="107"/>
                    </a:lnTo>
                    <a:lnTo>
                      <a:pt x="115" y="107"/>
                    </a:lnTo>
                    <a:lnTo>
                      <a:pt x="113" y="107"/>
                    </a:lnTo>
                    <a:lnTo>
                      <a:pt x="111" y="109"/>
                    </a:lnTo>
                    <a:lnTo>
                      <a:pt x="111" y="109"/>
                    </a:lnTo>
                    <a:lnTo>
                      <a:pt x="103" y="109"/>
                    </a:lnTo>
                    <a:lnTo>
                      <a:pt x="103" y="109"/>
                    </a:lnTo>
                    <a:lnTo>
                      <a:pt x="89" y="109"/>
                    </a:lnTo>
                    <a:lnTo>
                      <a:pt x="89" y="109"/>
                    </a:lnTo>
                    <a:lnTo>
                      <a:pt x="76" y="109"/>
                    </a:lnTo>
                    <a:lnTo>
                      <a:pt x="76" y="109"/>
                    </a:lnTo>
                    <a:lnTo>
                      <a:pt x="68" y="109"/>
                    </a:lnTo>
                    <a:lnTo>
                      <a:pt x="68" y="109"/>
                    </a:lnTo>
                    <a:lnTo>
                      <a:pt x="66" y="107"/>
                    </a:lnTo>
                    <a:lnTo>
                      <a:pt x="64" y="107"/>
                    </a:lnTo>
                    <a:lnTo>
                      <a:pt x="64" y="107"/>
                    </a:lnTo>
                    <a:lnTo>
                      <a:pt x="64" y="103"/>
                    </a:lnTo>
                    <a:lnTo>
                      <a:pt x="64" y="103"/>
                    </a:lnTo>
                    <a:lnTo>
                      <a:pt x="64" y="97"/>
                    </a:lnTo>
                    <a:lnTo>
                      <a:pt x="64" y="97"/>
                    </a:lnTo>
                    <a:lnTo>
                      <a:pt x="111" y="97"/>
                    </a:lnTo>
                    <a:lnTo>
                      <a:pt x="111" y="97"/>
                    </a:lnTo>
                    <a:lnTo>
                      <a:pt x="111" y="57"/>
                    </a:lnTo>
                    <a:lnTo>
                      <a:pt x="111" y="57"/>
                    </a:lnTo>
                    <a:lnTo>
                      <a:pt x="8" y="57"/>
                    </a:lnTo>
                    <a:lnTo>
                      <a:pt x="8" y="57"/>
                    </a:lnTo>
                    <a:lnTo>
                      <a:pt x="8" y="103"/>
                    </a:lnTo>
                    <a:lnTo>
                      <a:pt x="8" y="103"/>
                    </a:lnTo>
                    <a:lnTo>
                      <a:pt x="18" y="103"/>
                    </a:lnTo>
                    <a:lnTo>
                      <a:pt x="18" y="103"/>
                    </a:lnTo>
                    <a:lnTo>
                      <a:pt x="18" y="97"/>
                    </a:lnTo>
                    <a:lnTo>
                      <a:pt x="18" y="97"/>
                    </a:lnTo>
                    <a:lnTo>
                      <a:pt x="52" y="97"/>
                    </a:lnTo>
                    <a:lnTo>
                      <a:pt x="52" y="97"/>
                    </a:lnTo>
                    <a:close/>
                    <a:moveTo>
                      <a:pt x="18" y="63"/>
                    </a:moveTo>
                    <a:lnTo>
                      <a:pt x="18" y="63"/>
                    </a:lnTo>
                    <a:lnTo>
                      <a:pt x="52" y="63"/>
                    </a:lnTo>
                    <a:lnTo>
                      <a:pt x="52" y="63"/>
                    </a:lnTo>
                    <a:lnTo>
                      <a:pt x="52" y="73"/>
                    </a:lnTo>
                    <a:lnTo>
                      <a:pt x="52" y="73"/>
                    </a:lnTo>
                    <a:lnTo>
                      <a:pt x="18" y="73"/>
                    </a:lnTo>
                    <a:lnTo>
                      <a:pt x="18" y="73"/>
                    </a:lnTo>
                    <a:lnTo>
                      <a:pt x="18" y="63"/>
                    </a:lnTo>
                    <a:lnTo>
                      <a:pt x="18" y="63"/>
                    </a:lnTo>
                    <a:close/>
                    <a:moveTo>
                      <a:pt x="62" y="63"/>
                    </a:moveTo>
                    <a:lnTo>
                      <a:pt x="62" y="63"/>
                    </a:lnTo>
                    <a:lnTo>
                      <a:pt x="101" y="63"/>
                    </a:lnTo>
                    <a:lnTo>
                      <a:pt x="101" y="63"/>
                    </a:lnTo>
                    <a:lnTo>
                      <a:pt x="101" y="73"/>
                    </a:lnTo>
                    <a:lnTo>
                      <a:pt x="101" y="73"/>
                    </a:lnTo>
                    <a:lnTo>
                      <a:pt x="62" y="73"/>
                    </a:lnTo>
                    <a:lnTo>
                      <a:pt x="62" y="73"/>
                    </a:lnTo>
                    <a:lnTo>
                      <a:pt x="62" y="63"/>
                    </a:lnTo>
                    <a:lnTo>
                      <a:pt x="62" y="63"/>
                    </a:lnTo>
                    <a:close/>
                    <a:moveTo>
                      <a:pt x="101" y="91"/>
                    </a:moveTo>
                    <a:lnTo>
                      <a:pt x="101" y="91"/>
                    </a:lnTo>
                    <a:lnTo>
                      <a:pt x="62" y="91"/>
                    </a:lnTo>
                    <a:lnTo>
                      <a:pt x="62" y="91"/>
                    </a:lnTo>
                    <a:lnTo>
                      <a:pt x="62" y="79"/>
                    </a:lnTo>
                    <a:lnTo>
                      <a:pt x="62" y="79"/>
                    </a:lnTo>
                    <a:lnTo>
                      <a:pt x="101" y="79"/>
                    </a:lnTo>
                    <a:lnTo>
                      <a:pt x="101" y="79"/>
                    </a:lnTo>
                    <a:lnTo>
                      <a:pt x="101" y="91"/>
                    </a:lnTo>
                    <a:lnTo>
                      <a:pt x="101" y="91"/>
                    </a:lnTo>
                    <a:close/>
                    <a:moveTo>
                      <a:pt x="52" y="91"/>
                    </a:moveTo>
                    <a:lnTo>
                      <a:pt x="52" y="91"/>
                    </a:lnTo>
                    <a:lnTo>
                      <a:pt x="18" y="91"/>
                    </a:lnTo>
                    <a:lnTo>
                      <a:pt x="18" y="91"/>
                    </a:lnTo>
                    <a:lnTo>
                      <a:pt x="18" y="79"/>
                    </a:lnTo>
                    <a:lnTo>
                      <a:pt x="18" y="79"/>
                    </a:lnTo>
                    <a:lnTo>
                      <a:pt x="52" y="79"/>
                    </a:lnTo>
                    <a:lnTo>
                      <a:pt x="52" y="79"/>
                    </a:lnTo>
                    <a:lnTo>
                      <a:pt x="52" y="91"/>
                    </a:lnTo>
                    <a:lnTo>
                      <a:pt x="52" y="91"/>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9" name="Freeform 338">
                <a:extLst>
                  <a:ext uri="{FF2B5EF4-FFF2-40B4-BE49-F238E27FC236}">
                    <a16:creationId xmlns:a16="http://schemas.microsoft.com/office/drawing/2014/main" id="{F48EC81F-4717-435D-AB8D-2CDB25F6A08C}"/>
                  </a:ext>
                </a:extLst>
              </p:cNvPr>
              <p:cNvSpPr>
                <a:spLocks noEditPoints="1"/>
              </p:cNvSpPr>
              <p:nvPr/>
            </p:nvSpPr>
            <p:spPr bwMode="auto">
              <a:xfrm>
                <a:off x="14900" y="6523"/>
                <a:ext cx="125" cy="126"/>
              </a:xfrm>
              <a:custGeom>
                <a:avLst/>
                <a:gdLst>
                  <a:gd name="T0" fmla="*/ 69 w 125"/>
                  <a:gd name="T1" fmla="*/ 91 h 126"/>
                  <a:gd name="T2" fmla="*/ 111 w 125"/>
                  <a:gd name="T3" fmla="*/ 89 h 126"/>
                  <a:gd name="T4" fmla="*/ 117 w 125"/>
                  <a:gd name="T5" fmla="*/ 95 h 126"/>
                  <a:gd name="T6" fmla="*/ 125 w 125"/>
                  <a:gd name="T7" fmla="*/ 89 h 126"/>
                  <a:gd name="T8" fmla="*/ 101 w 125"/>
                  <a:gd name="T9" fmla="*/ 67 h 126"/>
                  <a:gd name="T10" fmla="*/ 105 w 125"/>
                  <a:gd name="T11" fmla="*/ 81 h 126"/>
                  <a:gd name="T12" fmla="*/ 89 w 125"/>
                  <a:gd name="T13" fmla="*/ 83 h 126"/>
                  <a:gd name="T14" fmla="*/ 79 w 125"/>
                  <a:gd name="T15" fmla="*/ 71 h 126"/>
                  <a:gd name="T16" fmla="*/ 81 w 125"/>
                  <a:gd name="T17" fmla="*/ 55 h 126"/>
                  <a:gd name="T18" fmla="*/ 69 w 125"/>
                  <a:gd name="T19" fmla="*/ 69 h 126"/>
                  <a:gd name="T20" fmla="*/ 40 w 125"/>
                  <a:gd name="T21" fmla="*/ 69 h 126"/>
                  <a:gd name="T22" fmla="*/ 59 w 125"/>
                  <a:gd name="T23" fmla="*/ 53 h 126"/>
                  <a:gd name="T24" fmla="*/ 125 w 125"/>
                  <a:gd name="T25" fmla="*/ 53 h 126"/>
                  <a:gd name="T26" fmla="*/ 67 w 125"/>
                  <a:gd name="T27" fmla="*/ 45 h 126"/>
                  <a:gd name="T28" fmla="*/ 67 w 125"/>
                  <a:gd name="T29" fmla="*/ 33 h 126"/>
                  <a:gd name="T30" fmla="*/ 115 w 125"/>
                  <a:gd name="T31" fmla="*/ 27 h 126"/>
                  <a:gd name="T32" fmla="*/ 67 w 125"/>
                  <a:gd name="T33" fmla="*/ 27 h 126"/>
                  <a:gd name="T34" fmla="*/ 121 w 125"/>
                  <a:gd name="T35" fmla="*/ 16 h 126"/>
                  <a:gd name="T36" fmla="*/ 121 w 125"/>
                  <a:gd name="T37" fmla="*/ 8 h 126"/>
                  <a:gd name="T38" fmla="*/ 67 w 125"/>
                  <a:gd name="T39" fmla="*/ 0 h 126"/>
                  <a:gd name="T40" fmla="*/ 57 w 125"/>
                  <a:gd name="T41" fmla="*/ 0 h 126"/>
                  <a:gd name="T42" fmla="*/ 6 w 125"/>
                  <a:gd name="T43" fmla="*/ 8 h 126"/>
                  <a:gd name="T44" fmla="*/ 6 w 125"/>
                  <a:gd name="T45" fmla="*/ 16 h 126"/>
                  <a:gd name="T46" fmla="*/ 57 w 125"/>
                  <a:gd name="T47" fmla="*/ 27 h 126"/>
                  <a:gd name="T48" fmla="*/ 12 w 125"/>
                  <a:gd name="T49" fmla="*/ 27 h 126"/>
                  <a:gd name="T50" fmla="*/ 57 w 125"/>
                  <a:gd name="T51" fmla="*/ 33 h 126"/>
                  <a:gd name="T52" fmla="*/ 57 w 125"/>
                  <a:gd name="T53" fmla="*/ 45 h 126"/>
                  <a:gd name="T54" fmla="*/ 2 w 125"/>
                  <a:gd name="T55" fmla="*/ 53 h 126"/>
                  <a:gd name="T56" fmla="*/ 46 w 125"/>
                  <a:gd name="T57" fmla="*/ 53 h 126"/>
                  <a:gd name="T58" fmla="*/ 32 w 125"/>
                  <a:gd name="T59" fmla="*/ 65 h 126"/>
                  <a:gd name="T60" fmla="*/ 26 w 125"/>
                  <a:gd name="T61" fmla="*/ 59 h 126"/>
                  <a:gd name="T62" fmla="*/ 30 w 125"/>
                  <a:gd name="T63" fmla="*/ 73 h 126"/>
                  <a:gd name="T64" fmla="*/ 8 w 125"/>
                  <a:gd name="T65" fmla="*/ 83 h 126"/>
                  <a:gd name="T66" fmla="*/ 2 w 125"/>
                  <a:gd name="T67" fmla="*/ 83 h 126"/>
                  <a:gd name="T68" fmla="*/ 26 w 125"/>
                  <a:gd name="T69" fmla="*/ 91 h 126"/>
                  <a:gd name="T70" fmla="*/ 57 w 125"/>
                  <a:gd name="T71" fmla="*/ 91 h 126"/>
                  <a:gd name="T72" fmla="*/ 69 w 125"/>
                  <a:gd name="T73" fmla="*/ 126 h 126"/>
                  <a:gd name="T74" fmla="*/ 125 w 125"/>
                  <a:gd name="T75" fmla="*/ 113 h 126"/>
                  <a:gd name="T76" fmla="*/ 89 w 125"/>
                  <a:gd name="T77" fmla="*/ 97 h 126"/>
                  <a:gd name="T78" fmla="*/ 101 w 125"/>
                  <a:gd name="T79" fmla="*/ 115 h 126"/>
                  <a:gd name="T80" fmla="*/ 119 w 125"/>
                  <a:gd name="T81" fmla="*/ 121 h 126"/>
                  <a:gd name="T82" fmla="*/ 26 w 125"/>
                  <a:gd name="T83" fmla="*/ 113 h 126"/>
                  <a:gd name="T84" fmla="*/ 44 w 125"/>
                  <a:gd name="T85" fmla="*/ 103 h 126"/>
                  <a:gd name="T86" fmla="*/ 30 w 125"/>
                  <a:gd name="T87" fmla="*/ 101 h 126"/>
                  <a:gd name="T88" fmla="*/ 8 w 125"/>
                  <a:gd name="T89" fmla="*/ 111 h 126"/>
                  <a:gd name="T90" fmla="*/ 4 w 125"/>
                  <a:gd name="T91" fmla="*/ 121 h 126"/>
                  <a:gd name="T92" fmla="*/ 26 w 125"/>
                  <a:gd name="T93" fmla="*/ 11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126">
                    <a:moveTo>
                      <a:pt x="69" y="126"/>
                    </a:moveTo>
                    <a:lnTo>
                      <a:pt x="69" y="126"/>
                    </a:lnTo>
                    <a:lnTo>
                      <a:pt x="69" y="91"/>
                    </a:lnTo>
                    <a:lnTo>
                      <a:pt x="69" y="91"/>
                    </a:lnTo>
                    <a:lnTo>
                      <a:pt x="95" y="89"/>
                    </a:lnTo>
                    <a:lnTo>
                      <a:pt x="111" y="89"/>
                    </a:lnTo>
                    <a:lnTo>
                      <a:pt x="111" y="89"/>
                    </a:lnTo>
                    <a:lnTo>
                      <a:pt x="115" y="91"/>
                    </a:lnTo>
                    <a:lnTo>
                      <a:pt x="117" y="95"/>
                    </a:lnTo>
                    <a:lnTo>
                      <a:pt x="117" y="95"/>
                    </a:lnTo>
                    <a:lnTo>
                      <a:pt x="125" y="89"/>
                    </a:lnTo>
                    <a:lnTo>
                      <a:pt x="125" y="89"/>
                    </a:lnTo>
                    <a:lnTo>
                      <a:pt x="113" y="77"/>
                    </a:lnTo>
                    <a:lnTo>
                      <a:pt x="101" y="67"/>
                    </a:lnTo>
                    <a:lnTo>
                      <a:pt x="101" y="67"/>
                    </a:lnTo>
                    <a:lnTo>
                      <a:pt x="95" y="71"/>
                    </a:lnTo>
                    <a:lnTo>
                      <a:pt x="95" y="71"/>
                    </a:lnTo>
                    <a:lnTo>
                      <a:pt x="105" y="81"/>
                    </a:lnTo>
                    <a:lnTo>
                      <a:pt x="105" y="81"/>
                    </a:lnTo>
                    <a:lnTo>
                      <a:pt x="89" y="83"/>
                    </a:lnTo>
                    <a:lnTo>
                      <a:pt x="89" y="83"/>
                    </a:lnTo>
                    <a:lnTo>
                      <a:pt x="67" y="83"/>
                    </a:lnTo>
                    <a:lnTo>
                      <a:pt x="67" y="83"/>
                    </a:lnTo>
                    <a:lnTo>
                      <a:pt x="79" y="71"/>
                    </a:lnTo>
                    <a:lnTo>
                      <a:pt x="91" y="61"/>
                    </a:lnTo>
                    <a:lnTo>
                      <a:pt x="91" y="61"/>
                    </a:lnTo>
                    <a:lnTo>
                      <a:pt x="81" y="55"/>
                    </a:lnTo>
                    <a:lnTo>
                      <a:pt x="81" y="55"/>
                    </a:lnTo>
                    <a:lnTo>
                      <a:pt x="75" y="63"/>
                    </a:lnTo>
                    <a:lnTo>
                      <a:pt x="69" y="69"/>
                    </a:lnTo>
                    <a:lnTo>
                      <a:pt x="57" y="81"/>
                    </a:lnTo>
                    <a:lnTo>
                      <a:pt x="57" y="81"/>
                    </a:lnTo>
                    <a:lnTo>
                      <a:pt x="40" y="69"/>
                    </a:lnTo>
                    <a:lnTo>
                      <a:pt x="40" y="69"/>
                    </a:lnTo>
                    <a:lnTo>
                      <a:pt x="51" y="61"/>
                    </a:lnTo>
                    <a:lnTo>
                      <a:pt x="59" y="53"/>
                    </a:lnTo>
                    <a:lnTo>
                      <a:pt x="59" y="53"/>
                    </a:lnTo>
                    <a:lnTo>
                      <a:pt x="125" y="53"/>
                    </a:lnTo>
                    <a:lnTo>
                      <a:pt x="125" y="53"/>
                    </a:lnTo>
                    <a:lnTo>
                      <a:pt x="125" y="45"/>
                    </a:lnTo>
                    <a:lnTo>
                      <a:pt x="125" y="45"/>
                    </a:lnTo>
                    <a:lnTo>
                      <a:pt x="67" y="45"/>
                    </a:lnTo>
                    <a:lnTo>
                      <a:pt x="67" y="45"/>
                    </a:lnTo>
                    <a:lnTo>
                      <a:pt x="67" y="33"/>
                    </a:lnTo>
                    <a:lnTo>
                      <a:pt x="67" y="33"/>
                    </a:lnTo>
                    <a:lnTo>
                      <a:pt x="115" y="33"/>
                    </a:lnTo>
                    <a:lnTo>
                      <a:pt x="115" y="33"/>
                    </a:lnTo>
                    <a:lnTo>
                      <a:pt x="115" y="27"/>
                    </a:lnTo>
                    <a:lnTo>
                      <a:pt x="115" y="27"/>
                    </a:lnTo>
                    <a:lnTo>
                      <a:pt x="67" y="27"/>
                    </a:lnTo>
                    <a:lnTo>
                      <a:pt x="67" y="27"/>
                    </a:lnTo>
                    <a:lnTo>
                      <a:pt x="67" y="16"/>
                    </a:lnTo>
                    <a:lnTo>
                      <a:pt x="67" y="16"/>
                    </a:lnTo>
                    <a:lnTo>
                      <a:pt x="121" y="16"/>
                    </a:lnTo>
                    <a:lnTo>
                      <a:pt x="121" y="16"/>
                    </a:lnTo>
                    <a:lnTo>
                      <a:pt x="121" y="8"/>
                    </a:lnTo>
                    <a:lnTo>
                      <a:pt x="121" y="8"/>
                    </a:lnTo>
                    <a:lnTo>
                      <a:pt x="67" y="8"/>
                    </a:lnTo>
                    <a:lnTo>
                      <a:pt x="67" y="8"/>
                    </a:lnTo>
                    <a:lnTo>
                      <a:pt x="67" y="0"/>
                    </a:lnTo>
                    <a:lnTo>
                      <a:pt x="67" y="0"/>
                    </a:lnTo>
                    <a:lnTo>
                      <a:pt x="57" y="0"/>
                    </a:lnTo>
                    <a:lnTo>
                      <a:pt x="57" y="0"/>
                    </a:lnTo>
                    <a:lnTo>
                      <a:pt x="57" y="8"/>
                    </a:lnTo>
                    <a:lnTo>
                      <a:pt x="57" y="8"/>
                    </a:lnTo>
                    <a:lnTo>
                      <a:pt x="6" y="8"/>
                    </a:lnTo>
                    <a:lnTo>
                      <a:pt x="6" y="8"/>
                    </a:lnTo>
                    <a:lnTo>
                      <a:pt x="6" y="16"/>
                    </a:lnTo>
                    <a:lnTo>
                      <a:pt x="6" y="16"/>
                    </a:lnTo>
                    <a:lnTo>
                      <a:pt x="57" y="16"/>
                    </a:lnTo>
                    <a:lnTo>
                      <a:pt x="57" y="16"/>
                    </a:lnTo>
                    <a:lnTo>
                      <a:pt x="57" y="27"/>
                    </a:lnTo>
                    <a:lnTo>
                      <a:pt x="57" y="27"/>
                    </a:lnTo>
                    <a:lnTo>
                      <a:pt x="12" y="27"/>
                    </a:lnTo>
                    <a:lnTo>
                      <a:pt x="12" y="27"/>
                    </a:lnTo>
                    <a:lnTo>
                      <a:pt x="12" y="33"/>
                    </a:lnTo>
                    <a:lnTo>
                      <a:pt x="12" y="33"/>
                    </a:lnTo>
                    <a:lnTo>
                      <a:pt x="57" y="33"/>
                    </a:lnTo>
                    <a:lnTo>
                      <a:pt x="57" y="33"/>
                    </a:lnTo>
                    <a:lnTo>
                      <a:pt x="57" y="45"/>
                    </a:lnTo>
                    <a:lnTo>
                      <a:pt x="57" y="45"/>
                    </a:lnTo>
                    <a:lnTo>
                      <a:pt x="2" y="45"/>
                    </a:lnTo>
                    <a:lnTo>
                      <a:pt x="2" y="45"/>
                    </a:lnTo>
                    <a:lnTo>
                      <a:pt x="2" y="53"/>
                    </a:lnTo>
                    <a:lnTo>
                      <a:pt x="2" y="53"/>
                    </a:lnTo>
                    <a:lnTo>
                      <a:pt x="46" y="53"/>
                    </a:lnTo>
                    <a:lnTo>
                      <a:pt x="46" y="53"/>
                    </a:lnTo>
                    <a:lnTo>
                      <a:pt x="38" y="59"/>
                    </a:lnTo>
                    <a:lnTo>
                      <a:pt x="32" y="65"/>
                    </a:lnTo>
                    <a:lnTo>
                      <a:pt x="32" y="65"/>
                    </a:lnTo>
                    <a:lnTo>
                      <a:pt x="28" y="61"/>
                    </a:lnTo>
                    <a:lnTo>
                      <a:pt x="26" y="59"/>
                    </a:lnTo>
                    <a:lnTo>
                      <a:pt x="26" y="59"/>
                    </a:lnTo>
                    <a:lnTo>
                      <a:pt x="20" y="65"/>
                    </a:lnTo>
                    <a:lnTo>
                      <a:pt x="20" y="65"/>
                    </a:lnTo>
                    <a:lnTo>
                      <a:pt x="30" y="73"/>
                    </a:lnTo>
                    <a:lnTo>
                      <a:pt x="44" y="83"/>
                    </a:lnTo>
                    <a:lnTo>
                      <a:pt x="44" y="83"/>
                    </a:lnTo>
                    <a:lnTo>
                      <a:pt x="8" y="83"/>
                    </a:lnTo>
                    <a:lnTo>
                      <a:pt x="8" y="83"/>
                    </a:lnTo>
                    <a:lnTo>
                      <a:pt x="2" y="83"/>
                    </a:lnTo>
                    <a:lnTo>
                      <a:pt x="2" y="83"/>
                    </a:lnTo>
                    <a:lnTo>
                      <a:pt x="4" y="93"/>
                    </a:lnTo>
                    <a:lnTo>
                      <a:pt x="4" y="93"/>
                    </a:lnTo>
                    <a:lnTo>
                      <a:pt x="26" y="91"/>
                    </a:lnTo>
                    <a:lnTo>
                      <a:pt x="26" y="91"/>
                    </a:lnTo>
                    <a:lnTo>
                      <a:pt x="57" y="91"/>
                    </a:lnTo>
                    <a:lnTo>
                      <a:pt x="57" y="91"/>
                    </a:lnTo>
                    <a:lnTo>
                      <a:pt x="57" y="126"/>
                    </a:lnTo>
                    <a:lnTo>
                      <a:pt x="57" y="126"/>
                    </a:lnTo>
                    <a:lnTo>
                      <a:pt x="69" y="126"/>
                    </a:lnTo>
                    <a:lnTo>
                      <a:pt x="69" y="126"/>
                    </a:lnTo>
                    <a:close/>
                    <a:moveTo>
                      <a:pt x="125" y="113"/>
                    </a:moveTo>
                    <a:lnTo>
                      <a:pt x="125" y="113"/>
                    </a:lnTo>
                    <a:lnTo>
                      <a:pt x="107" y="105"/>
                    </a:lnTo>
                    <a:lnTo>
                      <a:pt x="89" y="97"/>
                    </a:lnTo>
                    <a:lnTo>
                      <a:pt x="89" y="97"/>
                    </a:lnTo>
                    <a:lnTo>
                      <a:pt x="83" y="103"/>
                    </a:lnTo>
                    <a:lnTo>
                      <a:pt x="83" y="103"/>
                    </a:lnTo>
                    <a:lnTo>
                      <a:pt x="101" y="115"/>
                    </a:lnTo>
                    <a:lnTo>
                      <a:pt x="111" y="119"/>
                    </a:lnTo>
                    <a:lnTo>
                      <a:pt x="119" y="121"/>
                    </a:lnTo>
                    <a:lnTo>
                      <a:pt x="119" y="121"/>
                    </a:lnTo>
                    <a:lnTo>
                      <a:pt x="125" y="113"/>
                    </a:lnTo>
                    <a:lnTo>
                      <a:pt x="125" y="113"/>
                    </a:lnTo>
                    <a:close/>
                    <a:moveTo>
                      <a:pt x="26" y="113"/>
                    </a:moveTo>
                    <a:lnTo>
                      <a:pt x="26" y="113"/>
                    </a:lnTo>
                    <a:lnTo>
                      <a:pt x="44" y="103"/>
                    </a:lnTo>
                    <a:lnTo>
                      <a:pt x="44" y="103"/>
                    </a:lnTo>
                    <a:lnTo>
                      <a:pt x="38" y="97"/>
                    </a:lnTo>
                    <a:lnTo>
                      <a:pt x="38" y="97"/>
                    </a:lnTo>
                    <a:lnTo>
                      <a:pt x="30" y="101"/>
                    </a:lnTo>
                    <a:lnTo>
                      <a:pt x="20" y="105"/>
                    </a:lnTo>
                    <a:lnTo>
                      <a:pt x="20" y="105"/>
                    </a:lnTo>
                    <a:lnTo>
                      <a:pt x="8" y="111"/>
                    </a:lnTo>
                    <a:lnTo>
                      <a:pt x="0" y="115"/>
                    </a:lnTo>
                    <a:lnTo>
                      <a:pt x="0" y="115"/>
                    </a:lnTo>
                    <a:lnTo>
                      <a:pt x="4" y="121"/>
                    </a:lnTo>
                    <a:lnTo>
                      <a:pt x="4" y="121"/>
                    </a:lnTo>
                    <a:lnTo>
                      <a:pt x="14" y="119"/>
                    </a:lnTo>
                    <a:lnTo>
                      <a:pt x="26" y="113"/>
                    </a:lnTo>
                    <a:lnTo>
                      <a:pt x="26" y="113"/>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0" name="Freeform 339">
                <a:extLst>
                  <a:ext uri="{FF2B5EF4-FFF2-40B4-BE49-F238E27FC236}">
                    <a16:creationId xmlns:a16="http://schemas.microsoft.com/office/drawing/2014/main" id="{D9ED7480-B757-464D-926B-F593DBC9B66F}"/>
                  </a:ext>
                </a:extLst>
              </p:cNvPr>
              <p:cNvSpPr>
                <a:spLocks/>
              </p:cNvSpPr>
              <p:nvPr/>
            </p:nvSpPr>
            <p:spPr bwMode="auto">
              <a:xfrm>
                <a:off x="15033" y="6531"/>
                <a:ext cx="128" cy="118"/>
              </a:xfrm>
              <a:custGeom>
                <a:avLst/>
                <a:gdLst>
                  <a:gd name="T0" fmla="*/ 67 w 128"/>
                  <a:gd name="T1" fmla="*/ 113 h 118"/>
                  <a:gd name="T2" fmla="*/ 67 w 128"/>
                  <a:gd name="T3" fmla="*/ 113 h 118"/>
                  <a:gd name="T4" fmla="*/ 69 w 128"/>
                  <a:gd name="T5" fmla="*/ 109 h 118"/>
                  <a:gd name="T6" fmla="*/ 71 w 128"/>
                  <a:gd name="T7" fmla="*/ 105 h 118"/>
                  <a:gd name="T8" fmla="*/ 71 w 128"/>
                  <a:gd name="T9" fmla="*/ 105 h 118"/>
                  <a:gd name="T10" fmla="*/ 71 w 128"/>
                  <a:gd name="T11" fmla="*/ 59 h 118"/>
                  <a:gd name="T12" fmla="*/ 71 w 128"/>
                  <a:gd name="T13" fmla="*/ 59 h 118"/>
                  <a:gd name="T14" fmla="*/ 128 w 128"/>
                  <a:gd name="T15" fmla="*/ 59 h 118"/>
                  <a:gd name="T16" fmla="*/ 128 w 128"/>
                  <a:gd name="T17" fmla="*/ 59 h 118"/>
                  <a:gd name="T18" fmla="*/ 128 w 128"/>
                  <a:gd name="T19" fmla="*/ 51 h 118"/>
                  <a:gd name="T20" fmla="*/ 128 w 128"/>
                  <a:gd name="T21" fmla="*/ 51 h 118"/>
                  <a:gd name="T22" fmla="*/ 71 w 128"/>
                  <a:gd name="T23" fmla="*/ 51 h 118"/>
                  <a:gd name="T24" fmla="*/ 71 w 128"/>
                  <a:gd name="T25" fmla="*/ 51 h 118"/>
                  <a:gd name="T26" fmla="*/ 71 w 128"/>
                  <a:gd name="T27" fmla="*/ 39 h 118"/>
                  <a:gd name="T28" fmla="*/ 71 w 128"/>
                  <a:gd name="T29" fmla="*/ 39 h 118"/>
                  <a:gd name="T30" fmla="*/ 95 w 128"/>
                  <a:gd name="T31" fmla="*/ 25 h 118"/>
                  <a:gd name="T32" fmla="*/ 95 w 128"/>
                  <a:gd name="T33" fmla="*/ 25 h 118"/>
                  <a:gd name="T34" fmla="*/ 105 w 128"/>
                  <a:gd name="T35" fmla="*/ 14 h 118"/>
                  <a:gd name="T36" fmla="*/ 114 w 128"/>
                  <a:gd name="T37" fmla="*/ 6 h 118"/>
                  <a:gd name="T38" fmla="*/ 114 w 128"/>
                  <a:gd name="T39" fmla="*/ 6 h 118"/>
                  <a:gd name="T40" fmla="*/ 110 w 128"/>
                  <a:gd name="T41" fmla="*/ 0 h 118"/>
                  <a:gd name="T42" fmla="*/ 110 w 128"/>
                  <a:gd name="T43" fmla="*/ 0 h 118"/>
                  <a:gd name="T44" fmla="*/ 15 w 128"/>
                  <a:gd name="T45" fmla="*/ 0 h 118"/>
                  <a:gd name="T46" fmla="*/ 15 w 128"/>
                  <a:gd name="T47" fmla="*/ 0 h 118"/>
                  <a:gd name="T48" fmla="*/ 15 w 128"/>
                  <a:gd name="T49" fmla="*/ 8 h 118"/>
                  <a:gd name="T50" fmla="*/ 15 w 128"/>
                  <a:gd name="T51" fmla="*/ 8 h 118"/>
                  <a:gd name="T52" fmla="*/ 97 w 128"/>
                  <a:gd name="T53" fmla="*/ 8 h 118"/>
                  <a:gd name="T54" fmla="*/ 97 w 128"/>
                  <a:gd name="T55" fmla="*/ 8 h 118"/>
                  <a:gd name="T56" fmla="*/ 85 w 128"/>
                  <a:gd name="T57" fmla="*/ 19 h 118"/>
                  <a:gd name="T58" fmla="*/ 69 w 128"/>
                  <a:gd name="T59" fmla="*/ 31 h 118"/>
                  <a:gd name="T60" fmla="*/ 69 w 128"/>
                  <a:gd name="T61" fmla="*/ 31 h 118"/>
                  <a:gd name="T62" fmla="*/ 59 w 128"/>
                  <a:gd name="T63" fmla="*/ 31 h 118"/>
                  <a:gd name="T64" fmla="*/ 59 w 128"/>
                  <a:gd name="T65" fmla="*/ 31 h 118"/>
                  <a:gd name="T66" fmla="*/ 59 w 128"/>
                  <a:gd name="T67" fmla="*/ 51 h 118"/>
                  <a:gd name="T68" fmla="*/ 59 w 128"/>
                  <a:gd name="T69" fmla="*/ 51 h 118"/>
                  <a:gd name="T70" fmla="*/ 0 w 128"/>
                  <a:gd name="T71" fmla="*/ 51 h 118"/>
                  <a:gd name="T72" fmla="*/ 0 w 128"/>
                  <a:gd name="T73" fmla="*/ 51 h 118"/>
                  <a:gd name="T74" fmla="*/ 0 w 128"/>
                  <a:gd name="T75" fmla="*/ 59 h 118"/>
                  <a:gd name="T76" fmla="*/ 0 w 128"/>
                  <a:gd name="T77" fmla="*/ 59 h 118"/>
                  <a:gd name="T78" fmla="*/ 59 w 128"/>
                  <a:gd name="T79" fmla="*/ 59 h 118"/>
                  <a:gd name="T80" fmla="*/ 59 w 128"/>
                  <a:gd name="T81" fmla="*/ 59 h 118"/>
                  <a:gd name="T82" fmla="*/ 59 w 128"/>
                  <a:gd name="T83" fmla="*/ 101 h 118"/>
                  <a:gd name="T84" fmla="*/ 59 w 128"/>
                  <a:gd name="T85" fmla="*/ 101 h 118"/>
                  <a:gd name="T86" fmla="*/ 59 w 128"/>
                  <a:gd name="T87" fmla="*/ 105 h 118"/>
                  <a:gd name="T88" fmla="*/ 59 w 128"/>
                  <a:gd name="T89" fmla="*/ 105 h 118"/>
                  <a:gd name="T90" fmla="*/ 55 w 128"/>
                  <a:gd name="T91" fmla="*/ 107 h 118"/>
                  <a:gd name="T92" fmla="*/ 53 w 128"/>
                  <a:gd name="T93" fmla="*/ 107 h 118"/>
                  <a:gd name="T94" fmla="*/ 53 w 128"/>
                  <a:gd name="T95" fmla="*/ 107 h 118"/>
                  <a:gd name="T96" fmla="*/ 35 w 128"/>
                  <a:gd name="T97" fmla="*/ 107 h 118"/>
                  <a:gd name="T98" fmla="*/ 35 w 128"/>
                  <a:gd name="T99" fmla="*/ 107 h 118"/>
                  <a:gd name="T100" fmla="*/ 37 w 128"/>
                  <a:gd name="T101" fmla="*/ 118 h 118"/>
                  <a:gd name="T102" fmla="*/ 37 w 128"/>
                  <a:gd name="T103" fmla="*/ 118 h 118"/>
                  <a:gd name="T104" fmla="*/ 57 w 128"/>
                  <a:gd name="T105" fmla="*/ 118 h 118"/>
                  <a:gd name="T106" fmla="*/ 57 w 128"/>
                  <a:gd name="T107" fmla="*/ 118 h 118"/>
                  <a:gd name="T108" fmla="*/ 61 w 128"/>
                  <a:gd name="T109" fmla="*/ 116 h 118"/>
                  <a:gd name="T110" fmla="*/ 67 w 128"/>
                  <a:gd name="T111" fmla="*/ 113 h 118"/>
                  <a:gd name="T112" fmla="*/ 67 w 128"/>
                  <a:gd name="T113"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18">
                    <a:moveTo>
                      <a:pt x="67" y="113"/>
                    </a:moveTo>
                    <a:lnTo>
                      <a:pt x="67" y="113"/>
                    </a:lnTo>
                    <a:lnTo>
                      <a:pt x="69" y="109"/>
                    </a:lnTo>
                    <a:lnTo>
                      <a:pt x="71" y="105"/>
                    </a:lnTo>
                    <a:lnTo>
                      <a:pt x="71" y="105"/>
                    </a:lnTo>
                    <a:lnTo>
                      <a:pt x="71" y="59"/>
                    </a:lnTo>
                    <a:lnTo>
                      <a:pt x="71" y="59"/>
                    </a:lnTo>
                    <a:lnTo>
                      <a:pt x="128" y="59"/>
                    </a:lnTo>
                    <a:lnTo>
                      <a:pt x="128" y="59"/>
                    </a:lnTo>
                    <a:lnTo>
                      <a:pt x="128" y="51"/>
                    </a:lnTo>
                    <a:lnTo>
                      <a:pt x="128" y="51"/>
                    </a:lnTo>
                    <a:lnTo>
                      <a:pt x="71" y="51"/>
                    </a:lnTo>
                    <a:lnTo>
                      <a:pt x="71" y="51"/>
                    </a:lnTo>
                    <a:lnTo>
                      <a:pt x="71" y="39"/>
                    </a:lnTo>
                    <a:lnTo>
                      <a:pt x="71" y="39"/>
                    </a:lnTo>
                    <a:lnTo>
                      <a:pt x="95" y="25"/>
                    </a:lnTo>
                    <a:lnTo>
                      <a:pt x="95" y="25"/>
                    </a:lnTo>
                    <a:lnTo>
                      <a:pt x="105" y="14"/>
                    </a:lnTo>
                    <a:lnTo>
                      <a:pt x="114" y="6"/>
                    </a:lnTo>
                    <a:lnTo>
                      <a:pt x="114" y="6"/>
                    </a:lnTo>
                    <a:lnTo>
                      <a:pt x="110" y="0"/>
                    </a:lnTo>
                    <a:lnTo>
                      <a:pt x="110" y="0"/>
                    </a:lnTo>
                    <a:lnTo>
                      <a:pt x="15" y="0"/>
                    </a:lnTo>
                    <a:lnTo>
                      <a:pt x="15" y="0"/>
                    </a:lnTo>
                    <a:lnTo>
                      <a:pt x="15" y="8"/>
                    </a:lnTo>
                    <a:lnTo>
                      <a:pt x="15" y="8"/>
                    </a:lnTo>
                    <a:lnTo>
                      <a:pt x="97" y="8"/>
                    </a:lnTo>
                    <a:lnTo>
                      <a:pt x="97" y="8"/>
                    </a:lnTo>
                    <a:lnTo>
                      <a:pt x="85" y="19"/>
                    </a:lnTo>
                    <a:lnTo>
                      <a:pt x="69" y="31"/>
                    </a:lnTo>
                    <a:lnTo>
                      <a:pt x="69" y="31"/>
                    </a:lnTo>
                    <a:lnTo>
                      <a:pt x="59" y="31"/>
                    </a:lnTo>
                    <a:lnTo>
                      <a:pt x="59" y="31"/>
                    </a:lnTo>
                    <a:lnTo>
                      <a:pt x="59" y="51"/>
                    </a:lnTo>
                    <a:lnTo>
                      <a:pt x="59" y="51"/>
                    </a:lnTo>
                    <a:lnTo>
                      <a:pt x="0" y="51"/>
                    </a:lnTo>
                    <a:lnTo>
                      <a:pt x="0" y="51"/>
                    </a:lnTo>
                    <a:lnTo>
                      <a:pt x="0" y="59"/>
                    </a:lnTo>
                    <a:lnTo>
                      <a:pt x="0" y="59"/>
                    </a:lnTo>
                    <a:lnTo>
                      <a:pt x="59" y="59"/>
                    </a:lnTo>
                    <a:lnTo>
                      <a:pt x="59" y="59"/>
                    </a:lnTo>
                    <a:lnTo>
                      <a:pt x="59" y="101"/>
                    </a:lnTo>
                    <a:lnTo>
                      <a:pt x="59" y="101"/>
                    </a:lnTo>
                    <a:lnTo>
                      <a:pt x="59" y="105"/>
                    </a:lnTo>
                    <a:lnTo>
                      <a:pt x="59" y="105"/>
                    </a:lnTo>
                    <a:lnTo>
                      <a:pt x="55" y="107"/>
                    </a:lnTo>
                    <a:lnTo>
                      <a:pt x="53" y="107"/>
                    </a:lnTo>
                    <a:lnTo>
                      <a:pt x="53" y="107"/>
                    </a:lnTo>
                    <a:lnTo>
                      <a:pt x="35" y="107"/>
                    </a:lnTo>
                    <a:lnTo>
                      <a:pt x="35" y="107"/>
                    </a:lnTo>
                    <a:lnTo>
                      <a:pt x="37" y="118"/>
                    </a:lnTo>
                    <a:lnTo>
                      <a:pt x="37" y="118"/>
                    </a:lnTo>
                    <a:lnTo>
                      <a:pt x="57" y="118"/>
                    </a:lnTo>
                    <a:lnTo>
                      <a:pt x="57" y="118"/>
                    </a:lnTo>
                    <a:lnTo>
                      <a:pt x="61" y="116"/>
                    </a:lnTo>
                    <a:lnTo>
                      <a:pt x="67" y="113"/>
                    </a:lnTo>
                    <a:lnTo>
                      <a:pt x="67" y="113"/>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1" name="Freeform 340">
                <a:extLst>
                  <a:ext uri="{FF2B5EF4-FFF2-40B4-BE49-F238E27FC236}">
                    <a16:creationId xmlns:a16="http://schemas.microsoft.com/office/drawing/2014/main" id="{FE5CC4F6-0376-48F9-8C8D-E9C29FE26AAC}"/>
                  </a:ext>
                </a:extLst>
              </p:cNvPr>
              <p:cNvSpPr>
                <a:spLocks/>
              </p:cNvSpPr>
              <p:nvPr/>
            </p:nvSpPr>
            <p:spPr bwMode="auto">
              <a:xfrm>
                <a:off x="15052" y="6176"/>
                <a:ext cx="533" cy="315"/>
              </a:xfrm>
              <a:custGeom>
                <a:avLst/>
                <a:gdLst>
                  <a:gd name="T0" fmla="*/ 6 w 533"/>
                  <a:gd name="T1" fmla="*/ 315 h 315"/>
                  <a:gd name="T2" fmla="*/ 6 w 533"/>
                  <a:gd name="T3" fmla="*/ 315 h 315"/>
                  <a:gd name="T4" fmla="*/ 531 w 533"/>
                  <a:gd name="T5" fmla="*/ 8 h 315"/>
                  <a:gd name="T6" fmla="*/ 531 w 533"/>
                  <a:gd name="T7" fmla="*/ 8 h 315"/>
                  <a:gd name="T8" fmla="*/ 531 w 533"/>
                  <a:gd name="T9" fmla="*/ 4 h 315"/>
                  <a:gd name="T10" fmla="*/ 533 w 533"/>
                  <a:gd name="T11" fmla="*/ 2 h 315"/>
                  <a:gd name="T12" fmla="*/ 533 w 533"/>
                  <a:gd name="T13" fmla="*/ 2 h 315"/>
                  <a:gd name="T14" fmla="*/ 529 w 533"/>
                  <a:gd name="T15" fmla="*/ 0 h 315"/>
                  <a:gd name="T16" fmla="*/ 527 w 533"/>
                  <a:gd name="T17" fmla="*/ 0 h 315"/>
                  <a:gd name="T18" fmla="*/ 527 w 533"/>
                  <a:gd name="T19" fmla="*/ 0 h 315"/>
                  <a:gd name="T20" fmla="*/ 2 w 533"/>
                  <a:gd name="T21" fmla="*/ 307 h 315"/>
                  <a:gd name="T22" fmla="*/ 2 w 533"/>
                  <a:gd name="T23" fmla="*/ 307 h 315"/>
                  <a:gd name="T24" fmla="*/ 0 w 533"/>
                  <a:gd name="T25" fmla="*/ 309 h 315"/>
                  <a:gd name="T26" fmla="*/ 0 w 533"/>
                  <a:gd name="T27" fmla="*/ 313 h 315"/>
                  <a:gd name="T28" fmla="*/ 0 w 533"/>
                  <a:gd name="T29" fmla="*/ 313 h 315"/>
                  <a:gd name="T30" fmla="*/ 2 w 533"/>
                  <a:gd name="T31" fmla="*/ 315 h 315"/>
                  <a:gd name="T32" fmla="*/ 6 w 533"/>
                  <a:gd name="T33" fmla="*/ 31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3" h="315">
                    <a:moveTo>
                      <a:pt x="6" y="315"/>
                    </a:moveTo>
                    <a:lnTo>
                      <a:pt x="6" y="315"/>
                    </a:lnTo>
                    <a:lnTo>
                      <a:pt x="531" y="8"/>
                    </a:lnTo>
                    <a:lnTo>
                      <a:pt x="531" y="8"/>
                    </a:lnTo>
                    <a:lnTo>
                      <a:pt x="531" y="4"/>
                    </a:lnTo>
                    <a:lnTo>
                      <a:pt x="533" y="2"/>
                    </a:lnTo>
                    <a:lnTo>
                      <a:pt x="533" y="2"/>
                    </a:lnTo>
                    <a:lnTo>
                      <a:pt x="529" y="0"/>
                    </a:lnTo>
                    <a:lnTo>
                      <a:pt x="527" y="0"/>
                    </a:lnTo>
                    <a:lnTo>
                      <a:pt x="527" y="0"/>
                    </a:lnTo>
                    <a:lnTo>
                      <a:pt x="2" y="307"/>
                    </a:lnTo>
                    <a:lnTo>
                      <a:pt x="2" y="307"/>
                    </a:lnTo>
                    <a:lnTo>
                      <a:pt x="0" y="309"/>
                    </a:lnTo>
                    <a:lnTo>
                      <a:pt x="0" y="313"/>
                    </a:lnTo>
                    <a:lnTo>
                      <a:pt x="0" y="313"/>
                    </a:lnTo>
                    <a:lnTo>
                      <a:pt x="2" y="315"/>
                    </a:lnTo>
                    <a:lnTo>
                      <a:pt x="6" y="315"/>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2" name="Freeform 341">
                <a:extLst>
                  <a:ext uri="{FF2B5EF4-FFF2-40B4-BE49-F238E27FC236}">
                    <a16:creationId xmlns:a16="http://schemas.microsoft.com/office/drawing/2014/main" id="{5961B69D-E17F-4058-8D2D-AE456D01589E}"/>
                  </a:ext>
                </a:extLst>
              </p:cNvPr>
              <p:cNvSpPr>
                <a:spLocks/>
              </p:cNvSpPr>
              <p:nvPr/>
            </p:nvSpPr>
            <p:spPr bwMode="auto">
              <a:xfrm>
                <a:off x="15052" y="6176"/>
                <a:ext cx="533" cy="315"/>
              </a:xfrm>
              <a:custGeom>
                <a:avLst/>
                <a:gdLst>
                  <a:gd name="T0" fmla="*/ 6 w 533"/>
                  <a:gd name="T1" fmla="*/ 315 h 315"/>
                  <a:gd name="T2" fmla="*/ 6 w 533"/>
                  <a:gd name="T3" fmla="*/ 315 h 315"/>
                  <a:gd name="T4" fmla="*/ 531 w 533"/>
                  <a:gd name="T5" fmla="*/ 8 h 315"/>
                  <a:gd name="T6" fmla="*/ 531 w 533"/>
                  <a:gd name="T7" fmla="*/ 8 h 315"/>
                  <a:gd name="T8" fmla="*/ 531 w 533"/>
                  <a:gd name="T9" fmla="*/ 4 h 315"/>
                  <a:gd name="T10" fmla="*/ 533 w 533"/>
                  <a:gd name="T11" fmla="*/ 2 h 315"/>
                  <a:gd name="T12" fmla="*/ 533 w 533"/>
                  <a:gd name="T13" fmla="*/ 2 h 315"/>
                  <a:gd name="T14" fmla="*/ 529 w 533"/>
                  <a:gd name="T15" fmla="*/ 0 h 315"/>
                  <a:gd name="T16" fmla="*/ 527 w 533"/>
                  <a:gd name="T17" fmla="*/ 0 h 315"/>
                  <a:gd name="T18" fmla="*/ 527 w 533"/>
                  <a:gd name="T19" fmla="*/ 0 h 315"/>
                  <a:gd name="T20" fmla="*/ 2 w 533"/>
                  <a:gd name="T21" fmla="*/ 307 h 315"/>
                  <a:gd name="T22" fmla="*/ 2 w 533"/>
                  <a:gd name="T23" fmla="*/ 307 h 315"/>
                  <a:gd name="T24" fmla="*/ 0 w 533"/>
                  <a:gd name="T25" fmla="*/ 309 h 315"/>
                  <a:gd name="T26" fmla="*/ 0 w 533"/>
                  <a:gd name="T27" fmla="*/ 313 h 315"/>
                  <a:gd name="T28" fmla="*/ 0 w 533"/>
                  <a:gd name="T29" fmla="*/ 313 h 315"/>
                  <a:gd name="T30" fmla="*/ 2 w 533"/>
                  <a:gd name="T31" fmla="*/ 315 h 315"/>
                  <a:gd name="T32" fmla="*/ 6 w 533"/>
                  <a:gd name="T33" fmla="*/ 31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3" h="315">
                    <a:moveTo>
                      <a:pt x="6" y="315"/>
                    </a:moveTo>
                    <a:lnTo>
                      <a:pt x="6" y="315"/>
                    </a:lnTo>
                    <a:lnTo>
                      <a:pt x="531" y="8"/>
                    </a:lnTo>
                    <a:lnTo>
                      <a:pt x="531" y="8"/>
                    </a:lnTo>
                    <a:lnTo>
                      <a:pt x="531" y="4"/>
                    </a:lnTo>
                    <a:lnTo>
                      <a:pt x="533" y="2"/>
                    </a:lnTo>
                    <a:lnTo>
                      <a:pt x="533" y="2"/>
                    </a:lnTo>
                    <a:lnTo>
                      <a:pt x="529" y="0"/>
                    </a:lnTo>
                    <a:lnTo>
                      <a:pt x="527" y="0"/>
                    </a:lnTo>
                    <a:lnTo>
                      <a:pt x="527" y="0"/>
                    </a:lnTo>
                    <a:lnTo>
                      <a:pt x="2" y="307"/>
                    </a:lnTo>
                    <a:lnTo>
                      <a:pt x="2" y="307"/>
                    </a:lnTo>
                    <a:lnTo>
                      <a:pt x="0" y="309"/>
                    </a:lnTo>
                    <a:lnTo>
                      <a:pt x="0" y="313"/>
                    </a:lnTo>
                    <a:lnTo>
                      <a:pt x="0" y="313"/>
                    </a:lnTo>
                    <a:lnTo>
                      <a:pt x="2" y="315"/>
                    </a:lnTo>
                    <a:lnTo>
                      <a:pt x="6" y="3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3" name="Freeform 342">
                <a:extLst>
                  <a:ext uri="{FF2B5EF4-FFF2-40B4-BE49-F238E27FC236}">
                    <a16:creationId xmlns:a16="http://schemas.microsoft.com/office/drawing/2014/main" id="{2F1968A8-405B-4EEB-83E4-12CD87FEB248}"/>
                  </a:ext>
                </a:extLst>
              </p:cNvPr>
              <p:cNvSpPr>
                <a:spLocks/>
              </p:cNvSpPr>
              <p:nvPr/>
            </p:nvSpPr>
            <p:spPr bwMode="auto">
              <a:xfrm>
                <a:off x="15577" y="6176"/>
                <a:ext cx="10" cy="8"/>
              </a:xfrm>
              <a:custGeom>
                <a:avLst/>
                <a:gdLst>
                  <a:gd name="T0" fmla="*/ 0 w 10"/>
                  <a:gd name="T1" fmla="*/ 2 h 8"/>
                  <a:gd name="T2" fmla="*/ 10 w 10"/>
                  <a:gd name="T3" fmla="*/ 0 h 8"/>
                  <a:gd name="T4" fmla="*/ 6 w 10"/>
                  <a:gd name="T5" fmla="*/ 8 h 8"/>
                  <a:gd name="T6" fmla="*/ 0 w 10"/>
                  <a:gd name="T7" fmla="*/ 2 h 8"/>
                  <a:gd name="T8" fmla="*/ 0 w 10"/>
                  <a:gd name="T9" fmla="*/ 2 h 8"/>
                </a:gdLst>
                <a:ahLst/>
                <a:cxnLst>
                  <a:cxn ang="0">
                    <a:pos x="T0" y="T1"/>
                  </a:cxn>
                  <a:cxn ang="0">
                    <a:pos x="T2" y="T3"/>
                  </a:cxn>
                  <a:cxn ang="0">
                    <a:pos x="T4" y="T5"/>
                  </a:cxn>
                  <a:cxn ang="0">
                    <a:pos x="T6" y="T7"/>
                  </a:cxn>
                  <a:cxn ang="0">
                    <a:pos x="T8" y="T9"/>
                  </a:cxn>
                </a:cxnLst>
                <a:rect l="0" t="0" r="r" b="b"/>
                <a:pathLst>
                  <a:path w="10" h="8">
                    <a:moveTo>
                      <a:pt x="0" y="2"/>
                    </a:moveTo>
                    <a:lnTo>
                      <a:pt x="10" y="0"/>
                    </a:lnTo>
                    <a:lnTo>
                      <a:pt x="6" y="8"/>
                    </a:lnTo>
                    <a:lnTo>
                      <a:pt x="0" y="2"/>
                    </a:lnTo>
                    <a:lnTo>
                      <a:pt x="0" y="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4" name="Freeform 343">
                <a:extLst>
                  <a:ext uri="{FF2B5EF4-FFF2-40B4-BE49-F238E27FC236}">
                    <a16:creationId xmlns:a16="http://schemas.microsoft.com/office/drawing/2014/main" id="{79C1DD59-8C60-4EF5-A198-B999A800DC28}"/>
                  </a:ext>
                </a:extLst>
              </p:cNvPr>
              <p:cNvSpPr>
                <a:spLocks/>
              </p:cNvSpPr>
              <p:nvPr/>
            </p:nvSpPr>
            <p:spPr bwMode="auto">
              <a:xfrm>
                <a:off x="15890" y="5015"/>
                <a:ext cx="87" cy="1688"/>
              </a:xfrm>
              <a:custGeom>
                <a:avLst/>
                <a:gdLst>
                  <a:gd name="T0" fmla="*/ 0 w 87"/>
                  <a:gd name="T1" fmla="*/ 0 h 1688"/>
                  <a:gd name="T2" fmla="*/ 87 w 87"/>
                  <a:gd name="T3" fmla="*/ 0 h 1688"/>
                  <a:gd name="T4" fmla="*/ 87 w 87"/>
                  <a:gd name="T5" fmla="*/ 1688 h 1688"/>
                  <a:gd name="T6" fmla="*/ 0 w 87"/>
                  <a:gd name="T7" fmla="*/ 1688 h 1688"/>
                  <a:gd name="T8" fmla="*/ 0 w 87"/>
                  <a:gd name="T9" fmla="*/ 0 h 1688"/>
                  <a:gd name="T10" fmla="*/ 0 w 87"/>
                  <a:gd name="T11" fmla="*/ 0 h 1688"/>
                </a:gdLst>
                <a:ahLst/>
                <a:cxnLst>
                  <a:cxn ang="0">
                    <a:pos x="T0" y="T1"/>
                  </a:cxn>
                  <a:cxn ang="0">
                    <a:pos x="T2" y="T3"/>
                  </a:cxn>
                  <a:cxn ang="0">
                    <a:pos x="T4" y="T5"/>
                  </a:cxn>
                  <a:cxn ang="0">
                    <a:pos x="T6" y="T7"/>
                  </a:cxn>
                  <a:cxn ang="0">
                    <a:pos x="T8" y="T9"/>
                  </a:cxn>
                  <a:cxn ang="0">
                    <a:pos x="T10" y="T11"/>
                  </a:cxn>
                </a:cxnLst>
                <a:rect l="0" t="0" r="r" b="b"/>
                <a:pathLst>
                  <a:path w="87" h="1688">
                    <a:moveTo>
                      <a:pt x="0" y="0"/>
                    </a:moveTo>
                    <a:lnTo>
                      <a:pt x="87" y="0"/>
                    </a:lnTo>
                    <a:lnTo>
                      <a:pt x="87" y="1688"/>
                    </a:lnTo>
                    <a:lnTo>
                      <a:pt x="0" y="1688"/>
                    </a:lnTo>
                    <a:lnTo>
                      <a:pt x="0" y="0"/>
                    </a:lnTo>
                    <a:lnTo>
                      <a:pt x="0" y="0"/>
                    </a:lnTo>
                    <a:close/>
                  </a:path>
                </a:pathLst>
              </a:custGeom>
              <a:solidFill>
                <a:srgbClr val="8DC5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5" name="Freeform 344">
                <a:extLst>
                  <a:ext uri="{FF2B5EF4-FFF2-40B4-BE49-F238E27FC236}">
                    <a16:creationId xmlns:a16="http://schemas.microsoft.com/office/drawing/2014/main" id="{57E8E9B8-4E50-4A3C-891A-16CE4390475C}"/>
                  </a:ext>
                </a:extLst>
              </p:cNvPr>
              <p:cNvSpPr>
                <a:spLocks/>
              </p:cNvSpPr>
              <p:nvPr/>
            </p:nvSpPr>
            <p:spPr bwMode="auto">
              <a:xfrm>
                <a:off x="15886" y="5011"/>
                <a:ext cx="95" cy="1696"/>
              </a:xfrm>
              <a:custGeom>
                <a:avLst/>
                <a:gdLst>
                  <a:gd name="T0" fmla="*/ 4 w 95"/>
                  <a:gd name="T1" fmla="*/ 4 h 1696"/>
                  <a:gd name="T2" fmla="*/ 0 w 95"/>
                  <a:gd name="T3" fmla="*/ 4 h 1696"/>
                  <a:gd name="T4" fmla="*/ 0 w 95"/>
                  <a:gd name="T5" fmla="*/ 1696 h 1696"/>
                  <a:gd name="T6" fmla="*/ 95 w 95"/>
                  <a:gd name="T7" fmla="*/ 1696 h 1696"/>
                  <a:gd name="T8" fmla="*/ 95 w 95"/>
                  <a:gd name="T9" fmla="*/ 0 h 1696"/>
                  <a:gd name="T10" fmla="*/ 0 w 95"/>
                  <a:gd name="T11" fmla="*/ 0 h 1696"/>
                  <a:gd name="T12" fmla="*/ 0 w 95"/>
                  <a:gd name="T13" fmla="*/ 4 h 1696"/>
                  <a:gd name="T14" fmla="*/ 4 w 95"/>
                  <a:gd name="T15" fmla="*/ 4 h 1696"/>
                  <a:gd name="T16" fmla="*/ 4 w 95"/>
                  <a:gd name="T17" fmla="*/ 8 h 1696"/>
                  <a:gd name="T18" fmla="*/ 87 w 95"/>
                  <a:gd name="T19" fmla="*/ 8 h 1696"/>
                  <a:gd name="T20" fmla="*/ 87 w 95"/>
                  <a:gd name="T21" fmla="*/ 1688 h 1696"/>
                  <a:gd name="T22" fmla="*/ 8 w 95"/>
                  <a:gd name="T23" fmla="*/ 1688 h 1696"/>
                  <a:gd name="T24" fmla="*/ 8 w 95"/>
                  <a:gd name="T25" fmla="*/ 4 h 1696"/>
                  <a:gd name="T26" fmla="*/ 4 w 95"/>
                  <a:gd name="T27" fmla="*/ 4 h 1696"/>
                  <a:gd name="T28" fmla="*/ 4 w 95"/>
                  <a:gd name="T29" fmla="*/ 8 h 1696"/>
                  <a:gd name="T30" fmla="*/ 4 w 95"/>
                  <a:gd name="T31" fmla="*/ 4 h 1696"/>
                  <a:gd name="T32" fmla="*/ 4 w 95"/>
                  <a:gd name="T33" fmla="*/ 4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696">
                    <a:moveTo>
                      <a:pt x="4" y="4"/>
                    </a:moveTo>
                    <a:lnTo>
                      <a:pt x="0" y="4"/>
                    </a:lnTo>
                    <a:lnTo>
                      <a:pt x="0" y="1696"/>
                    </a:lnTo>
                    <a:lnTo>
                      <a:pt x="95" y="1696"/>
                    </a:lnTo>
                    <a:lnTo>
                      <a:pt x="95" y="0"/>
                    </a:lnTo>
                    <a:lnTo>
                      <a:pt x="0" y="0"/>
                    </a:lnTo>
                    <a:lnTo>
                      <a:pt x="0" y="4"/>
                    </a:lnTo>
                    <a:lnTo>
                      <a:pt x="4" y="4"/>
                    </a:lnTo>
                    <a:lnTo>
                      <a:pt x="4" y="8"/>
                    </a:lnTo>
                    <a:lnTo>
                      <a:pt x="87" y="8"/>
                    </a:lnTo>
                    <a:lnTo>
                      <a:pt x="87" y="1688"/>
                    </a:lnTo>
                    <a:lnTo>
                      <a:pt x="8" y="1688"/>
                    </a:lnTo>
                    <a:lnTo>
                      <a:pt x="8" y="4"/>
                    </a:lnTo>
                    <a:lnTo>
                      <a:pt x="4" y="4"/>
                    </a:lnTo>
                    <a:lnTo>
                      <a:pt x="4" y="8"/>
                    </a:lnTo>
                    <a:lnTo>
                      <a:pt x="4" y="4"/>
                    </a:ln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6" name="Freeform 345">
                <a:extLst>
                  <a:ext uri="{FF2B5EF4-FFF2-40B4-BE49-F238E27FC236}">
                    <a16:creationId xmlns:a16="http://schemas.microsoft.com/office/drawing/2014/main" id="{CBB75FB5-6E9E-45E8-AFA3-E9C1A759F76A}"/>
                  </a:ext>
                </a:extLst>
              </p:cNvPr>
              <p:cNvSpPr>
                <a:spLocks/>
              </p:cNvSpPr>
              <p:nvPr/>
            </p:nvSpPr>
            <p:spPr bwMode="auto">
              <a:xfrm>
                <a:off x="15274" y="5015"/>
                <a:ext cx="616" cy="104"/>
              </a:xfrm>
              <a:custGeom>
                <a:avLst/>
                <a:gdLst>
                  <a:gd name="T0" fmla="*/ 0 w 616"/>
                  <a:gd name="T1" fmla="*/ 0 h 104"/>
                  <a:gd name="T2" fmla="*/ 616 w 616"/>
                  <a:gd name="T3" fmla="*/ 0 h 104"/>
                  <a:gd name="T4" fmla="*/ 616 w 616"/>
                  <a:gd name="T5" fmla="*/ 104 h 104"/>
                  <a:gd name="T6" fmla="*/ 0 w 616"/>
                  <a:gd name="T7" fmla="*/ 104 h 104"/>
                  <a:gd name="T8" fmla="*/ 0 w 616"/>
                  <a:gd name="T9" fmla="*/ 0 h 104"/>
                  <a:gd name="T10" fmla="*/ 0 w 616"/>
                  <a:gd name="T11" fmla="*/ 0 h 104"/>
                </a:gdLst>
                <a:ahLst/>
                <a:cxnLst>
                  <a:cxn ang="0">
                    <a:pos x="T0" y="T1"/>
                  </a:cxn>
                  <a:cxn ang="0">
                    <a:pos x="T2" y="T3"/>
                  </a:cxn>
                  <a:cxn ang="0">
                    <a:pos x="T4" y="T5"/>
                  </a:cxn>
                  <a:cxn ang="0">
                    <a:pos x="T6" y="T7"/>
                  </a:cxn>
                  <a:cxn ang="0">
                    <a:pos x="T8" y="T9"/>
                  </a:cxn>
                  <a:cxn ang="0">
                    <a:pos x="T10" y="T11"/>
                  </a:cxn>
                </a:cxnLst>
                <a:rect l="0" t="0" r="r" b="b"/>
                <a:pathLst>
                  <a:path w="616" h="104">
                    <a:moveTo>
                      <a:pt x="0" y="0"/>
                    </a:moveTo>
                    <a:lnTo>
                      <a:pt x="616" y="0"/>
                    </a:lnTo>
                    <a:lnTo>
                      <a:pt x="616" y="104"/>
                    </a:lnTo>
                    <a:lnTo>
                      <a:pt x="0" y="104"/>
                    </a:lnTo>
                    <a:lnTo>
                      <a:pt x="0" y="0"/>
                    </a:lnTo>
                    <a:lnTo>
                      <a:pt x="0" y="0"/>
                    </a:lnTo>
                    <a:close/>
                  </a:path>
                </a:pathLst>
              </a:custGeom>
              <a:solidFill>
                <a:srgbClr val="8DC5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7" name="Freeform 346">
                <a:extLst>
                  <a:ext uri="{FF2B5EF4-FFF2-40B4-BE49-F238E27FC236}">
                    <a16:creationId xmlns:a16="http://schemas.microsoft.com/office/drawing/2014/main" id="{D0BEE5F5-8C9E-47A0-A917-172722C6694D}"/>
                  </a:ext>
                </a:extLst>
              </p:cNvPr>
              <p:cNvSpPr>
                <a:spLocks/>
              </p:cNvSpPr>
              <p:nvPr/>
            </p:nvSpPr>
            <p:spPr bwMode="auto">
              <a:xfrm>
                <a:off x="15270" y="5011"/>
                <a:ext cx="624" cy="112"/>
              </a:xfrm>
              <a:custGeom>
                <a:avLst/>
                <a:gdLst>
                  <a:gd name="T0" fmla="*/ 4 w 624"/>
                  <a:gd name="T1" fmla="*/ 4 h 112"/>
                  <a:gd name="T2" fmla="*/ 0 w 624"/>
                  <a:gd name="T3" fmla="*/ 4 h 112"/>
                  <a:gd name="T4" fmla="*/ 0 w 624"/>
                  <a:gd name="T5" fmla="*/ 112 h 112"/>
                  <a:gd name="T6" fmla="*/ 624 w 624"/>
                  <a:gd name="T7" fmla="*/ 112 h 112"/>
                  <a:gd name="T8" fmla="*/ 624 w 624"/>
                  <a:gd name="T9" fmla="*/ 0 h 112"/>
                  <a:gd name="T10" fmla="*/ 0 w 624"/>
                  <a:gd name="T11" fmla="*/ 0 h 112"/>
                  <a:gd name="T12" fmla="*/ 0 w 624"/>
                  <a:gd name="T13" fmla="*/ 4 h 112"/>
                  <a:gd name="T14" fmla="*/ 4 w 624"/>
                  <a:gd name="T15" fmla="*/ 4 h 112"/>
                  <a:gd name="T16" fmla="*/ 4 w 624"/>
                  <a:gd name="T17" fmla="*/ 8 h 112"/>
                  <a:gd name="T18" fmla="*/ 616 w 624"/>
                  <a:gd name="T19" fmla="*/ 8 h 112"/>
                  <a:gd name="T20" fmla="*/ 616 w 624"/>
                  <a:gd name="T21" fmla="*/ 103 h 112"/>
                  <a:gd name="T22" fmla="*/ 8 w 624"/>
                  <a:gd name="T23" fmla="*/ 103 h 112"/>
                  <a:gd name="T24" fmla="*/ 8 w 624"/>
                  <a:gd name="T25" fmla="*/ 4 h 112"/>
                  <a:gd name="T26" fmla="*/ 4 w 624"/>
                  <a:gd name="T27" fmla="*/ 4 h 112"/>
                  <a:gd name="T28" fmla="*/ 4 w 624"/>
                  <a:gd name="T29" fmla="*/ 8 h 112"/>
                  <a:gd name="T30" fmla="*/ 4 w 624"/>
                  <a:gd name="T31" fmla="*/ 4 h 112"/>
                  <a:gd name="T32" fmla="*/ 4 w 624"/>
                  <a:gd name="T33" fmla="*/ 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4" h="112">
                    <a:moveTo>
                      <a:pt x="4" y="4"/>
                    </a:moveTo>
                    <a:lnTo>
                      <a:pt x="0" y="4"/>
                    </a:lnTo>
                    <a:lnTo>
                      <a:pt x="0" y="112"/>
                    </a:lnTo>
                    <a:lnTo>
                      <a:pt x="624" y="112"/>
                    </a:lnTo>
                    <a:lnTo>
                      <a:pt x="624" y="0"/>
                    </a:lnTo>
                    <a:lnTo>
                      <a:pt x="0" y="0"/>
                    </a:lnTo>
                    <a:lnTo>
                      <a:pt x="0" y="4"/>
                    </a:lnTo>
                    <a:lnTo>
                      <a:pt x="4" y="4"/>
                    </a:lnTo>
                    <a:lnTo>
                      <a:pt x="4" y="8"/>
                    </a:lnTo>
                    <a:lnTo>
                      <a:pt x="616" y="8"/>
                    </a:lnTo>
                    <a:lnTo>
                      <a:pt x="616" y="103"/>
                    </a:lnTo>
                    <a:lnTo>
                      <a:pt x="8" y="103"/>
                    </a:lnTo>
                    <a:lnTo>
                      <a:pt x="8" y="4"/>
                    </a:lnTo>
                    <a:lnTo>
                      <a:pt x="4" y="4"/>
                    </a:lnTo>
                    <a:lnTo>
                      <a:pt x="4" y="8"/>
                    </a:lnTo>
                    <a:lnTo>
                      <a:pt x="4" y="4"/>
                    </a:ln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8" name="Freeform 347">
                <a:extLst>
                  <a:ext uri="{FF2B5EF4-FFF2-40B4-BE49-F238E27FC236}">
                    <a16:creationId xmlns:a16="http://schemas.microsoft.com/office/drawing/2014/main" id="{38F6029D-51AE-45EC-812F-D3C050AF8685}"/>
                  </a:ext>
                </a:extLst>
              </p:cNvPr>
              <p:cNvSpPr>
                <a:spLocks/>
              </p:cNvSpPr>
              <p:nvPr/>
            </p:nvSpPr>
            <p:spPr bwMode="auto">
              <a:xfrm>
                <a:off x="15274" y="6602"/>
                <a:ext cx="616" cy="103"/>
              </a:xfrm>
              <a:custGeom>
                <a:avLst/>
                <a:gdLst>
                  <a:gd name="T0" fmla="*/ 0 w 616"/>
                  <a:gd name="T1" fmla="*/ 0 h 103"/>
                  <a:gd name="T2" fmla="*/ 616 w 616"/>
                  <a:gd name="T3" fmla="*/ 0 h 103"/>
                  <a:gd name="T4" fmla="*/ 616 w 616"/>
                  <a:gd name="T5" fmla="*/ 103 h 103"/>
                  <a:gd name="T6" fmla="*/ 0 w 616"/>
                  <a:gd name="T7" fmla="*/ 103 h 103"/>
                  <a:gd name="T8" fmla="*/ 0 w 616"/>
                  <a:gd name="T9" fmla="*/ 0 h 103"/>
                  <a:gd name="T10" fmla="*/ 0 w 616"/>
                  <a:gd name="T11" fmla="*/ 0 h 103"/>
                </a:gdLst>
                <a:ahLst/>
                <a:cxnLst>
                  <a:cxn ang="0">
                    <a:pos x="T0" y="T1"/>
                  </a:cxn>
                  <a:cxn ang="0">
                    <a:pos x="T2" y="T3"/>
                  </a:cxn>
                  <a:cxn ang="0">
                    <a:pos x="T4" y="T5"/>
                  </a:cxn>
                  <a:cxn ang="0">
                    <a:pos x="T6" y="T7"/>
                  </a:cxn>
                  <a:cxn ang="0">
                    <a:pos x="T8" y="T9"/>
                  </a:cxn>
                  <a:cxn ang="0">
                    <a:pos x="T10" y="T11"/>
                  </a:cxn>
                </a:cxnLst>
                <a:rect l="0" t="0" r="r" b="b"/>
                <a:pathLst>
                  <a:path w="616" h="103">
                    <a:moveTo>
                      <a:pt x="0" y="0"/>
                    </a:moveTo>
                    <a:lnTo>
                      <a:pt x="616" y="0"/>
                    </a:lnTo>
                    <a:lnTo>
                      <a:pt x="616" y="103"/>
                    </a:lnTo>
                    <a:lnTo>
                      <a:pt x="0" y="103"/>
                    </a:lnTo>
                    <a:lnTo>
                      <a:pt x="0" y="0"/>
                    </a:lnTo>
                    <a:lnTo>
                      <a:pt x="0" y="0"/>
                    </a:lnTo>
                    <a:close/>
                  </a:path>
                </a:pathLst>
              </a:custGeom>
              <a:solidFill>
                <a:srgbClr val="8DC5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9" name="Freeform 348">
                <a:extLst>
                  <a:ext uri="{FF2B5EF4-FFF2-40B4-BE49-F238E27FC236}">
                    <a16:creationId xmlns:a16="http://schemas.microsoft.com/office/drawing/2014/main" id="{AC1915C0-380D-43B1-ACC1-6B3E65CA6737}"/>
                  </a:ext>
                </a:extLst>
              </p:cNvPr>
              <p:cNvSpPr>
                <a:spLocks/>
              </p:cNvSpPr>
              <p:nvPr/>
            </p:nvSpPr>
            <p:spPr bwMode="auto">
              <a:xfrm>
                <a:off x="15270" y="6598"/>
                <a:ext cx="624" cy="111"/>
              </a:xfrm>
              <a:custGeom>
                <a:avLst/>
                <a:gdLst>
                  <a:gd name="T0" fmla="*/ 4 w 624"/>
                  <a:gd name="T1" fmla="*/ 4 h 111"/>
                  <a:gd name="T2" fmla="*/ 0 w 624"/>
                  <a:gd name="T3" fmla="*/ 4 h 111"/>
                  <a:gd name="T4" fmla="*/ 0 w 624"/>
                  <a:gd name="T5" fmla="*/ 111 h 111"/>
                  <a:gd name="T6" fmla="*/ 624 w 624"/>
                  <a:gd name="T7" fmla="*/ 111 h 111"/>
                  <a:gd name="T8" fmla="*/ 624 w 624"/>
                  <a:gd name="T9" fmla="*/ 0 h 111"/>
                  <a:gd name="T10" fmla="*/ 0 w 624"/>
                  <a:gd name="T11" fmla="*/ 0 h 111"/>
                  <a:gd name="T12" fmla="*/ 0 w 624"/>
                  <a:gd name="T13" fmla="*/ 4 h 111"/>
                  <a:gd name="T14" fmla="*/ 4 w 624"/>
                  <a:gd name="T15" fmla="*/ 4 h 111"/>
                  <a:gd name="T16" fmla="*/ 4 w 624"/>
                  <a:gd name="T17" fmla="*/ 8 h 111"/>
                  <a:gd name="T18" fmla="*/ 616 w 624"/>
                  <a:gd name="T19" fmla="*/ 8 h 111"/>
                  <a:gd name="T20" fmla="*/ 616 w 624"/>
                  <a:gd name="T21" fmla="*/ 103 h 111"/>
                  <a:gd name="T22" fmla="*/ 8 w 624"/>
                  <a:gd name="T23" fmla="*/ 103 h 111"/>
                  <a:gd name="T24" fmla="*/ 8 w 624"/>
                  <a:gd name="T25" fmla="*/ 4 h 111"/>
                  <a:gd name="T26" fmla="*/ 4 w 624"/>
                  <a:gd name="T27" fmla="*/ 4 h 111"/>
                  <a:gd name="T28" fmla="*/ 4 w 624"/>
                  <a:gd name="T29" fmla="*/ 8 h 111"/>
                  <a:gd name="T30" fmla="*/ 4 w 624"/>
                  <a:gd name="T31" fmla="*/ 4 h 111"/>
                  <a:gd name="T32" fmla="*/ 4 w 624"/>
                  <a:gd name="T33" fmla="*/ 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4" h="111">
                    <a:moveTo>
                      <a:pt x="4" y="4"/>
                    </a:moveTo>
                    <a:lnTo>
                      <a:pt x="0" y="4"/>
                    </a:lnTo>
                    <a:lnTo>
                      <a:pt x="0" y="111"/>
                    </a:lnTo>
                    <a:lnTo>
                      <a:pt x="624" y="111"/>
                    </a:lnTo>
                    <a:lnTo>
                      <a:pt x="624" y="0"/>
                    </a:lnTo>
                    <a:lnTo>
                      <a:pt x="0" y="0"/>
                    </a:lnTo>
                    <a:lnTo>
                      <a:pt x="0" y="4"/>
                    </a:lnTo>
                    <a:lnTo>
                      <a:pt x="4" y="4"/>
                    </a:lnTo>
                    <a:lnTo>
                      <a:pt x="4" y="8"/>
                    </a:lnTo>
                    <a:lnTo>
                      <a:pt x="616" y="8"/>
                    </a:lnTo>
                    <a:lnTo>
                      <a:pt x="616" y="103"/>
                    </a:lnTo>
                    <a:lnTo>
                      <a:pt x="8" y="103"/>
                    </a:lnTo>
                    <a:lnTo>
                      <a:pt x="8" y="4"/>
                    </a:lnTo>
                    <a:lnTo>
                      <a:pt x="4" y="4"/>
                    </a:lnTo>
                    <a:lnTo>
                      <a:pt x="4" y="8"/>
                    </a:lnTo>
                    <a:lnTo>
                      <a:pt x="4" y="4"/>
                    </a:ln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0" name="Freeform 349">
                <a:extLst>
                  <a:ext uri="{FF2B5EF4-FFF2-40B4-BE49-F238E27FC236}">
                    <a16:creationId xmlns:a16="http://schemas.microsoft.com/office/drawing/2014/main" id="{3074A2E9-1895-42E6-8C36-917E38C90B65}"/>
                  </a:ext>
                </a:extLst>
              </p:cNvPr>
              <p:cNvSpPr>
                <a:spLocks/>
              </p:cNvSpPr>
              <p:nvPr/>
            </p:nvSpPr>
            <p:spPr bwMode="auto">
              <a:xfrm>
                <a:off x="15221" y="5015"/>
                <a:ext cx="53" cy="607"/>
              </a:xfrm>
              <a:custGeom>
                <a:avLst/>
                <a:gdLst>
                  <a:gd name="T0" fmla="*/ 0 w 53"/>
                  <a:gd name="T1" fmla="*/ 0 h 607"/>
                  <a:gd name="T2" fmla="*/ 53 w 53"/>
                  <a:gd name="T3" fmla="*/ 0 h 607"/>
                  <a:gd name="T4" fmla="*/ 53 w 53"/>
                  <a:gd name="T5" fmla="*/ 607 h 607"/>
                  <a:gd name="T6" fmla="*/ 0 w 53"/>
                  <a:gd name="T7" fmla="*/ 607 h 607"/>
                  <a:gd name="T8" fmla="*/ 0 w 53"/>
                  <a:gd name="T9" fmla="*/ 0 h 607"/>
                  <a:gd name="T10" fmla="*/ 0 w 53"/>
                  <a:gd name="T11" fmla="*/ 0 h 607"/>
                </a:gdLst>
                <a:ahLst/>
                <a:cxnLst>
                  <a:cxn ang="0">
                    <a:pos x="T0" y="T1"/>
                  </a:cxn>
                  <a:cxn ang="0">
                    <a:pos x="T2" y="T3"/>
                  </a:cxn>
                  <a:cxn ang="0">
                    <a:pos x="T4" y="T5"/>
                  </a:cxn>
                  <a:cxn ang="0">
                    <a:pos x="T6" y="T7"/>
                  </a:cxn>
                  <a:cxn ang="0">
                    <a:pos x="T8" y="T9"/>
                  </a:cxn>
                  <a:cxn ang="0">
                    <a:pos x="T10" y="T11"/>
                  </a:cxn>
                </a:cxnLst>
                <a:rect l="0" t="0" r="r" b="b"/>
                <a:pathLst>
                  <a:path w="53" h="607">
                    <a:moveTo>
                      <a:pt x="0" y="0"/>
                    </a:moveTo>
                    <a:lnTo>
                      <a:pt x="53" y="0"/>
                    </a:lnTo>
                    <a:lnTo>
                      <a:pt x="53" y="607"/>
                    </a:lnTo>
                    <a:lnTo>
                      <a:pt x="0" y="607"/>
                    </a:lnTo>
                    <a:lnTo>
                      <a:pt x="0" y="0"/>
                    </a:lnTo>
                    <a:lnTo>
                      <a:pt x="0" y="0"/>
                    </a:lnTo>
                    <a:close/>
                  </a:path>
                </a:pathLst>
              </a:custGeom>
              <a:solidFill>
                <a:srgbClr val="8DC5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1" name="Freeform 350">
                <a:extLst>
                  <a:ext uri="{FF2B5EF4-FFF2-40B4-BE49-F238E27FC236}">
                    <a16:creationId xmlns:a16="http://schemas.microsoft.com/office/drawing/2014/main" id="{206CE123-3E9E-43F3-B3F2-C966A133CE8A}"/>
                  </a:ext>
                </a:extLst>
              </p:cNvPr>
              <p:cNvSpPr>
                <a:spLocks/>
              </p:cNvSpPr>
              <p:nvPr/>
            </p:nvSpPr>
            <p:spPr bwMode="auto">
              <a:xfrm>
                <a:off x="15217" y="5011"/>
                <a:ext cx="61" cy="615"/>
              </a:xfrm>
              <a:custGeom>
                <a:avLst/>
                <a:gdLst>
                  <a:gd name="T0" fmla="*/ 4 w 61"/>
                  <a:gd name="T1" fmla="*/ 4 h 615"/>
                  <a:gd name="T2" fmla="*/ 0 w 61"/>
                  <a:gd name="T3" fmla="*/ 4 h 615"/>
                  <a:gd name="T4" fmla="*/ 0 w 61"/>
                  <a:gd name="T5" fmla="*/ 615 h 615"/>
                  <a:gd name="T6" fmla="*/ 61 w 61"/>
                  <a:gd name="T7" fmla="*/ 615 h 615"/>
                  <a:gd name="T8" fmla="*/ 61 w 61"/>
                  <a:gd name="T9" fmla="*/ 0 h 615"/>
                  <a:gd name="T10" fmla="*/ 0 w 61"/>
                  <a:gd name="T11" fmla="*/ 0 h 615"/>
                  <a:gd name="T12" fmla="*/ 0 w 61"/>
                  <a:gd name="T13" fmla="*/ 4 h 615"/>
                  <a:gd name="T14" fmla="*/ 4 w 61"/>
                  <a:gd name="T15" fmla="*/ 4 h 615"/>
                  <a:gd name="T16" fmla="*/ 4 w 61"/>
                  <a:gd name="T17" fmla="*/ 8 h 615"/>
                  <a:gd name="T18" fmla="*/ 53 w 61"/>
                  <a:gd name="T19" fmla="*/ 8 h 615"/>
                  <a:gd name="T20" fmla="*/ 53 w 61"/>
                  <a:gd name="T21" fmla="*/ 607 h 615"/>
                  <a:gd name="T22" fmla="*/ 8 w 61"/>
                  <a:gd name="T23" fmla="*/ 607 h 615"/>
                  <a:gd name="T24" fmla="*/ 8 w 61"/>
                  <a:gd name="T25" fmla="*/ 4 h 615"/>
                  <a:gd name="T26" fmla="*/ 4 w 61"/>
                  <a:gd name="T27" fmla="*/ 4 h 615"/>
                  <a:gd name="T28" fmla="*/ 4 w 61"/>
                  <a:gd name="T29" fmla="*/ 8 h 615"/>
                  <a:gd name="T30" fmla="*/ 4 w 61"/>
                  <a:gd name="T31" fmla="*/ 4 h 615"/>
                  <a:gd name="T32" fmla="*/ 4 w 61"/>
                  <a:gd name="T33" fmla="*/ 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615">
                    <a:moveTo>
                      <a:pt x="4" y="4"/>
                    </a:moveTo>
                    <a:lnTo>
                      <a:pt x="0" y="4"/>
                    </a:lnTo>
                    <a:lnTo>
                      <a:pt x="0" y="615"/>
                    </a:lnTo>
                    <a:lnTo>
                      <a:pt x="61" y="615"/>
                    </a:lnTo>
                    <a:lnTo>
                      <a:pt x="61" y="0"/>
                    </a:lnTo>
                    <a:lnTo>
                      <a:pt x="0" y="0"/>
                    </a:lnTo>
                    <a:lnTo>
                      <a:pt x="0" y="4"/>
                    </a:lnTo>
                    <a:lnTo>
                      <a:pt x="4" y="4"/>
                    </a:lnTo>
                    <a:lnTo>
                      <a:pt x="4" y="8"/>
                    </a:lnTo>
                    <a:lnTo>
                      <a:pt x="53" y="8"/>
                    </a:lnTo>
                    <a:lnTo>
                      <a:pt x="53" y="607"/>
                    </a:lnTo>
                    <a:lnTo>
                      <a:pt x="8" y="607"/>
                    </a:lnTo>
                    <a:lnTo>
                      <a:pt x="8" y="4"/>
                    </a:lnTo>
                    <a:lnTo>
                      <a:pt x="4" y="4"/>
                    </a:lnTo>
                    <a:lnTo>
                      <a:pt x="4" y="8"/>
                    </a:lnTo>
                    <a:lnTo>
                      <a:pt x="4" y="4"/>
                    </a:ln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2" name="Freeform 351">
                <a:extLst>
                  <a:ext uri="{FF2B5EF4-FFF2-40B4-BE49-F238E27FC236}">
                    <a16:creationId xmlns:a16="http://schemas.microsoft.com/office/drawing/2014/main" id="{4C19E5AF-6453-4248-9695-7113B34EFC81}"/>
                  </a:ext>
                </a:extLst>
              </p:cNvPr>
              <p:cNvSpPr>
                <a:spLocks/>
              </p:cNvSpPr>
              <p:nvPr/>
            </p:nvSpPr>
            <p:spPr bwMode="auto">
              <a:xfrm>
                <a:off x="15221" y="6101"/>
                <a:ext cx="53" cy="604"/>
              </a:xfrm>
              <a:custGeom>
                <a:avLst/>
                <a:gdLst>
                  <a:gd name="T0" fmla="*/ 0 w 53"/>
                  <a:gd name="T1" fmla="*/ 0 h 604"/>
                  <a:gd name="T2" fmla="*/ 53 w 53"/>
                  <a:gd name="T3" fmla="*/ 0 h 604"/>
                  <a:gd name="T4" fmla="*/ 53 w 53"/>
                  <a:gd name="T5" fmla="*/ 604 h 604"/>
                  <a:gd name="T6" fmla="*/ 0 w 53"/>
                  <a:gd name="T7" fmla="*/ 604 h 604"/>
                  <a:gd name="T8" fmla="*/ 0 w 53"/>
                  <a:gd name="T9" fmla="*/ 0 h 604"/>
                  <a:gd name="T10" fmla="*/ 0 w 53"/>
                  <a:gd name="T11" fmla="*/ 0 h 604"/>
                </a:gdLst>
                <a:ahLst/>
                <a:cxnLst>
                  <a:cxn ang="0">
                    <a:pos x="T0" y="T1"/>
                  </a:cxn>
                  <a:cxn ang="0">
                    <a:pos x="T2" y="T3"/>
                  </a:cxn>
                  <a:cxn ang="0">
                    <a:pos x="T4" y="T5"/>
                  </a:cxn>
                  <a:cxn ang="0">
                    <a:pos x="T6" y="T7"/>
                  </a:cxn>
                  <a:cxn ang="0">
                    <a:pos x="T8" y="T9"/>
                  </a:cxn>
                  <a:cxn ang="0">
                    <a:pos x="T10" y="T11"/>
                  </a:cxn>
                </a:cxnLst>
                <a:rect l="0" t="0" r="r" b="b"/>
                <a:pathLst>
                  <a:path w="53" h="604">
                    <a:moveTo>
                      <a:pt x="0" y="0"/>
                    </a:moveTo>
                    <a:lnTo>
                      <a:pt x="53" y="0"/>
                    </a:lnTo>
                    <a:lnTo>
                      <a:pt x="53" y="604"/>
                    </a:lnTo>
                    <a:lnTo>
                      <a:pt x="0" y="604"/>
                    </a:lnTo>
                    <a:lnTo>
                      <a:pt x="0" y="0"/>
                    </a:lnTo>
                    <a:lnTo>
                      <a:pt x="0" y="0"/>
                    </a:lnTo>
                    <a:close/>
                  </a:path>
                </a:pathLst>
              </a:custGeom>
              <a:solidFill>
                <a:srgbClr val="8DC5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3" name="Freeform 352">
                <a:extLst>
                  <a:ext uri="{FF2B5EF4-FFF2-40B4-BE49-F238E27FC236}">
                    <a16:creationId xmlns:a16="http://schemas.microsoft.com/office/drawing/2014/main" id="{92AFAB4E-A904-4724-A03F-AF6DAEFE3951}"/>
                  </a:ext>
                </a:extLst>
              </p:cNvPr>
              <p:cNvSpPr>
                <a:spLocks/>
              </p:cNvSpPr>
              <p:nvPr/>
            </p:nvSpPr>
            <p:spPr bwMode="auto">
              <a:xfrm>
                <a:off x="15217" y="6097"/>
                <a:ext cx="61" cy="612"/>
              </a:xfrm>
              <a:custGeom>
                <a:avLst/>
                <a:gdLst>
                  <a:gd name="T0" fmla="*/ 4 w 61"/>
                  <a:gd name="T1" fmla="*/ 4 h 612"/>
                  <a:gd name="T2" fmla="*/ 0 w 61"/>
                  <a:gd name="T3" fmla="*/ 4 h 612"/>
                  <a:gd name="T4" fmla="*/ 0 w 61"/>
                  <a:gd name="T5" fmla="*/ 612 h 612"/>
                  <a:gd name="T6" fmla="*/ 61 w 61"/>
                  <a:gd name="T7" fmla="*/ 612 h 612"/>
                  <a:gd name="T8" fmla="*/ 61 w 61"/>
                  <a:gd name="T9" fmla="*/ 0 h 612"/>
                  <a:gd name="T10" fmla="*/ 0 w 61"/>
                  <a:gd name="T11" fmla="*/ 0 h 612"/>
                  <a:gd name="T12" fmla="*/ 0 w 61"/>
                  <a:gd name="T13" fmla="*/ 4 h 612"/>
                  <a:gd name="T14" fmla="*/ 4 w 61"/>
                  <a:gd name="T15" fmla="*/ 4 h 612"/>
                  <a:gd name="T16" fmla="*/ 4 w 61"/>
                  <a:gd name="T17" fmla="*/ 8 h 612"/>
                  <a:gd name="T18" fmla="*/ 53 w 61"/>
                  <a:gd name="T19" fmla="*/ 8 h 612"/>
                  <a:gd name="T20" fmla="*/ 53 w 61"/>
                  <a:gd name="T21" fmla="*/ 604 h 612"/>
                  <a:gd name="T22" fmla="*/ 8 w 61"/>
                  <a:gd name="T23" fmla="*/ 604 h 612"/>
                  <a:gd name="T24" fmla="*/ 8 w 61"/>
                  <a:gd name="T25" fmla="*/ 4 h 612"/>
                  <a:gd name="T26" fmla="*/ 4 w 61"/>
                  <a:gd name="T27" fmla="*/ 4 h 612"/>
                  <a:gd name="T28" fmla="*/ 4 w 61"/>
                  <a:gd name="T29" fmla="*/ 8 h 612"/>
                  <a:gd name="T30" fmla="*/ 4 w 61"/>
                  <a:gd name="T31" fmla="*/ 4 h 612"/>
                  <a:gd name="T32" fmla="*/ 4 w 61"/>
                  <a:gd name="T33" fmla="*/ 4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612">
                    <a:moveTo>
                      <a:pt x="4" y="4"/>
                    </a:moveTo>
                    <a:lnTo>
                      <a:pt x="0" y="4"/>
                    </a:lnTo>
                    <a:lnTo>
                      <a:pt x="0" y="612"/>
                    </a:lnTo>
                    <a:lnTo>
                      <a:pt x="61" y="612"/>
                    </a:lnTo>
                    <a:lnTo>
                      <a:pt x="61" y="0"/>
                    </a:lnTo>
                    <a:lnTo>
                      <a:pt x="0" y="0"/>
                    </a:lnTo>
                    <a:lnTo>
                      <a:pt x="0" y="4"/>
                    </a:lnTo>
                    <a:lnTo>
                      <a:pt x="4" y="4"/>
                    </a:lnTo>
                    <a:lnTo>
                      <a:pt x="4" y="8"/>
                    </a:lnTo>
                    <a:lnTo>
                      <a:pt x="53" y="8"/>
                    </a:lnTo>
                    <a:lnTo>
                      <a:pt x="53" y="604"/>
                    </a:lnTo>
                    <a:lnTo>
                      <a:pt x="8" y="604"/>
                    </a:lnTo>
                    <a:lnTo>
                      <a:pt x="8" y="4"/>
                    </a:lnTo>
                    <a:lnTo>
                      <a:pt x="4" y="4"/>
                    </a:lnTo>
                    <a:lnTo>
                      <a:pt x="4" y="8"/>
                    </a:lnTo>
                    <a:lnTo>
                      <a:pt x="4" y="4"/>
                    </a:ln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4" name="Freeform 353">
                <a:extLst>
                  <a:ext uri="{FF2B5EF4-FFF2-40B4-BE49-F238E27FC236}">
                    <a16:creationId xmlns:a16="http://schemas.microsoft.com/office/drawing/2014/main" id="{85579FD9-0120-4EA1-B1C1-F31C6D814ECA}"/>
                  </a:ext>
                </a:extLst>
              </p:cNvPr>
              <p:cNvSpPr>
                <a:spLocks/>
              </p:cNvSpPr>
              <p:nvPr/>
            </p:nvSpPr>
            <p:spPr bwMode="auto">
              <a:xfrm>
                <a:off x="15130" y="5622"/>
                <a:ext cx="108" cy="477"/>
              </a:xfrm>
              <a:custGeom>
                <a:avLst/>
                <a:gdLst>
                  <a:gd name="T0" fmla="*/ 108 w 108"/>
                  <a:gd name="T1" fmla="*/ 477 h 477"/>
                  <a:gd name="T2" fmla="*/ 108 w 108"/>
                  <a:gd name="T3" fmla="*/ 477 h 477"/>
                  <a:gd name="T4" fmla="*/ 108 w 108"/>
                  <a:gd name="T5" fmla="*/ 477 h 477"/>
                  <a:gd name="T6" fmla="*/ 95 w 108"/>
                  <a:gd name="T7" fmla="*/ 473 h 477"/>
                  <a:gd name="T8" fmla="*/ 85 w 108"/>
                  <a:gd name="T9" fmla="*/ 469 h 477"/>
                  <a:gd name="T10" fmla="*/ 75 w 108"/>
                  <a:gd name="T11" fmla="*/ 463 h 477"/>
                  <a:gd name="T12" fmla="*/ 65 w 108"/>
                  <a:gd name="T13" fmla="*/ 453 h 477"/>
                  <a:gd name="T14" fmla="*/ 55 w 108"/>
                  <a:gd name="T15" fmla="*/ 442 h 477"/>
                  <a:gd name="T16" fmla="*/ 47 w 108"/>
                  <a:gd name="T17" fmla="*/ 430 h 477"/>
                  <a:gd name="T18" fmla="*/ 39 w 108"/>
                  <a:gd name="T19" fmla="*/ 416 h 477"/>
                  <a:gd name="T20" fmla="*/ 31 w 108"/>
                  <a:gd name="T21" fmla="*/ 400 h 477"/>
                  <a:gd name="T22" fmla="*/ 17 w 108"/>
                  <a:gd name="T23" fmla="*/ 366 h 477"/>
                  <a:gd name="T24" fmla="*/ 8 w 108"/>
                  <a:gd name="T25" fmla="*/ 327 h 477"/>
                  <a:gd name="T26" fmla="*/ 2 w 108"/>
                  <a:gd name="T27" fmla="*/ 285 h 477"/>
                  <a:gd name="T28" fmla="*/ 0 w 108"/>
                  <a:gd name="T29" fmla="*/ 238 h 477"/>
                  <a:gd name="T30" fmla="*/ 0 w 108"/>
                  <a:gd name="T31" fmla="*/ 238 h 477"/>
                  <a:gd name="T32" fmla="*/ 2 w 108"/>
                  <a:gd name="T33" fmla="*/ 194 h 477"/>
                  <a:gd name="T34" fmla="*/ 8 w 108"/>
                  <a:gd name="T35" fmla="*/ 149 h 477"/>
                  <a:gd name="T36" fmla="*/ 17 w 108"/>
                  <a:gd name="T37" fmla="*/ 111 h 477"/>
                  <a:gd name="T38" fmla="*/ 31 w 108"/>
                  <a:gd name="T39" fmla="*/ 77 h 477"/>
                  <a:gd name="T40" fmla="*/ 39 w 108"/>
                  <a:gd name="T41" fmla="*/ 60 h 477"/>
                  <a:gd name="T42" fmla="*/ 47 w 108"/>
                  <a:gd name="T43" fmla="*/ 46 h 477"/>
                  <a:gd name="T44" fmla="*/ 55 w 108"/>
                  <a:gd name="T45" fmla="*/ 34 h 477"/>
                  <a:gd name="T46" fmla="*/ 65 w 108"/>
                  <a:gd name="T47" fmla="*/ 24 h 477"/>
                  <a:gd name="T48" fmla="*/ 75 w 108"/>
                  <a:gd name="T49" fmla="*/ 14 h 477"/>
                  <a:gd name="T50" fmla="*/ 85 w 108"/>
                  <a:gd name="T51" fmla="*/ 8 h 477"/>
                  <a:gd name="T52" fmla="*/ 95 w 108"/>
                  <a:gd name="T53" fmla="*/ 2 h 477"/>
                  <a:gd name="T54" fmla="*/ 108 w 108"/>
                  <a:gd name="T55" fmla="*/ 0 h 477"/>
                  <a:gd name="T56" fmla="*/ 108 w 108"/>
                  <a:gd name="T5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477">
                    <a:moveTo>
                      <a:pt x="108" y="477"/>
                    </a:moveTo>
                    <a:lnTo>
                      <a:pt x="108" y="477"/>
                    </a:lnTo>
                    <a:lnTo>
                      <a:pt x="108" y="477"/>
                    </a:lnTo>
                    <a:lnTo>
                      <a:pt x="95" y="473"/>
                    </a:lnTo>
                    <a:lnTo>
                      <a:pt x="85" y="469"/>
                    </a:lnTo>
                    <a:lnTo>
                      <a:pt x="75" y="463"/>
                    </a:lnTo>
                    <a:lnTo>
                      <a:pt x="65" y="453"/>
                    </a:lnTo>
                    <a:lnTo>
                      <a:pt x="55" y="442"/>
                    </a:lnTo>
                    <a:lnTo>
                      <a:pt x="47" y="430"/>
                    </a:lnTo>
                    <a:lnTo>
                      <a:pt x="39" y="416"/>
                    </a:lnTo>
                    <a:lnTo>
                      <a:pt x="31" y="400"/>
                    </a:lnTo>
                    <a:lnTo>
                      <a:pt x="17" y="366"/>
                    </a:lnTo>
                    <a:lnTo>
                      <a:pt x="8" y="327"/>
                    </a:lnTo>
                    <a:lnTo>
                      <a:pt x="2" y="285"/>
                    </a:lnTo>
                    <a:lnTo>
                      <a:pt x="0" y="238"/>
                    </a:lnTo>
                    <a:lnTo>
                      <a:pt x="0" y="238"/>
                    </a:lnTo>
                    <a:lnTo>
                      <a:pt x="2" y="194"/>
                    </a:lnTo>
                    <a:lnTo>
                      <a:pt x="8" y="149"/>
                    </a:lnTo>
                    <a:lnTo>
                      <a:pt x="17" y="111"/>
                    </a:lnTo>
                    <a:lnTo>
                      <a:pt x="31" y="77"/>
                    </a:lnTo>
                    <a:lnTo>
                      <a:pt x="39" y="60"/>
                    </a:lnTo>
                    <a:lnTo>
                      <a:pt x="47" y="46"/>
                    </a:lnTo>
                    <a:lnTo>
                      <a:pt x="55" y="34"/>
                    </a:lnTo>
                    <a:lnTo>
                      <a:pt x="65" y="24"/>
                    </a:lnTo>
                    <a:lnTo>
                      <a:pt x="75" y="14"/>
                    </a:lnTo>
                    <a:lnTo>
                      <a:pt x="85" y="8"/>
                    </a:lnTo>
                    <a:lnTo>
                      <a:pt x="95" y="2"/>
                    </a:lnTo>
                    <a:lnTo>
                      <a:pt x="108" y="0"/>
                    </a:lnTo>
                    <a:lnTo>
                      <a:pt x="108" y="477"/>
                    </a:lnTo>
                    <a:close/>
                  </a:path>
                </a:pathLst>
              </a:custGeom>
              <a:solidFill>
                <a:srgbClr val="599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5" name="Freeform 354">
                <a:extLst>
                  <a:ext uri="{FF2B5EF4-FFF2-40B4-BE49-F238E27FC236}">
                    <a16:creationId xmlns:a16="http://schemas.microsoft.com/office/drawing/2014/main" id="{07CF7860-62C2-4508-BB4D-0F741D392BFC}"/>
                  </a:ext>
                </a:extLst>
              </p:cNvPr>
              <p:cNvSpPr>
                <a:spLocks/>
              </p:cNvSpPr>
              <p:nvPr/>
            </p:nvSpPr>
            <p:spPr bwMode="auto">
              <a:xfrm>
                <a:off x="15126" y="5618"/>
                <a:ext cx="116" cy="487"/>
              </a:xfrm>
              <a:custGeom>
                <a:avLst/>
                <a:gdLst>
                  <a:gd name="T0" fmla="*/ 112 w 116"/>
                  <a:gd name="T1" fmla="*/ 481 h 487"/>
                  <a:gd name="T2" fmla="*/ 114 w 116"/>
                  <a:gd name="T3" fmla="*/ 477 h 487"/>
                  <a:gd name="T4" fmla="*/ 91 w 116"/>
                  <a:gd name="T5" fmla="*/ 469 h 487"/>
                  <a:gd name="T6" fmla="*/ 73 w 116"/>
                  <a:gd name="T7" fmla="*/ 455 h 487"/>
                  <a:gd name="T8" fmla="*/ 59 w 116"/>
                  <a:gd name="T9" fmla="*/ 438 h 487"/>
                  <a:gd name="T10" fmla="*/ 35 w 116"/>
                  <a:gd name="T11" fmla="*/ 396 h 487"/>
                  <a:gd name="T12" fmla="*/ 19 w 116"/>
                  <a:gd name="T13" fmla="*/ 339 h 487"/>
                  <a:gd name="T14" fmla="*/ 8 w 116"/>
                  <a:gd name="T15" fmla="*/ 277 h 487"/>
                  <a:gd name="T16" fmla="*/ 8 w 116"/>
                  <a:gd name="T17" fmla="*/ 242 h 487"/>
                  <a:gd name="T18" fmla="*/ 17 w 116"/>
                  <a:gd name="T19" fmla="*/ 155 h 487"/>
                  <a:gd name="T20" fmla="*/ 39 w 116"/>
                  <a:gd name="T21" fmla="*/ 83 h 487"/>
                  <a:gd name="T22" fmla="*/ 47 w 116"/>
                  <a:gd name="T23" fmla="*/ 66 h 487"/>
                  <a:gd name="T24" fmla="*/ 73 w 116"/>
                  <a:gd name="T25" fmla="*/ 30 h 487"/>
                  <a:gd name="T26" fmla="*/ 81 w 116"/>
                  <a:gd name="T27" fmla="*/ 22 h 487"/>
                  <a:gd name="T28" fmla="*/ 101 w 116"/>
                  <a:gd name="T29" fmla="*/ 10 h 487"/>
                  <a:gd name="T30" fmla="*/ 112 w 116"/>
                  <a:gd name="T31" fmla="*/ 8 h 487"/>
                  <a:gd name="T32" fmla="*/ 112 w 116"/>
                  <a:gd name="T33" fmla="*/ 4 h 487"/>
                  <a:gd name="T34" fmla="*/ 107 w 116"/>
                  <a:gd name="T35" fmla="*/ 4 h 487"/>
                  <a:gd name="T36" fmla="*/ 107 w 116"/>
                  <a:gd name="T37" fmla="*/ 481 h 487"/>
                  <a:gd name="T38" fmla="*/ 112 w 116"/>
                  <a:gd name="T39" fmla="*/ 481 h 487"/>
                  <a:gd name="T40" fmla="*/ 114 w 116"/>
                  <a:gd name="T41" fmla="*/ 477 h 487"/>
                  <a:gd name="T42" fmla="*/ 112 w 116"/>
                  <a:gd name="T43" fmla="*/ 481 h 487"/>
                  <a:gd name="T44" fmla="*/ 116 w 116"/>
                  <a:gd name="T45" fmla="*/ 481 h 487"/>
                  <a:gd name="T46" fmla="*/ 116 w 116"/>
                  <a:gd name="T47" fmla="*/ 0 h 487"/>
                  <a:gd name="T48" fmla="*/ 112 w 116"/>
                  <a:gd name="T49" fmla="*/ 0 h 487"/>
                  <a:gd name="T50" fmla="*/ 87 w 116"/>
                  <a:gd name="T51" fmla="*/ 8 h 487"/>
                  <a:gd name="T52" fmla="*/ 67 w 116"/>
                  <a:gd name="T53" fmla="*/ 26 h 487"/>
                  <a:gd name="T54" fmla="*/ 51 w 116"/>
                  <a:gd name="T55" fmla="*/ 42 h 487"/>
                  <a:gd name="T56" fmla="*/ 27 w 116"/>
                  <a:gd name="T57" fmla="*/ 87 h 487"/>
                  <a:gd name="T58" fmla="*/ 10 w 116"/>
                  <a:gd name="T59" fmla="*/ 143 h 487"/>
                  <a:gd name="T60" fmla="*/ 0 w 116"/>
                  <a:gd name="T61" fmla="*/ 208 h 487"/>
                  <a:gd name="T62" fmla="*/ 0 w 116"/>
                  <a:gd name="T63" fmla="*/ 242 h 487"/>
                  <a:gd name="T64" fmla="*/ 8 w 116"/>
                  <a:gd name="T65" fmla="*/ 331 h 487"/>
                  <a:gd name="T66" fmla="*/ 25 w 116"/>
                  <a:gd name="T67" fmla="*/ 390 h 487"/>
                  <a:gd name="T68" fmla="*/ 33 w 116"/>
                  <a:gd name="T69" fmla="*/ 406 h 487"/>
                  <a:gd name="T70" fmla="*/ 57 w 116"/>
                  <a:gd name="T71" fmla="*/ 448 h 487"/>
                  <a:gd name="T72" fmla="*/ 67 w 116"/>
                  <a:gd name="T73" fmla="*/ 461 h 487"/>
                  <a:gd name="T74" fmla="*/ 87 w 116"/>
                  <a:gd name="T75" fmla="*/ 477 h 487"/>
                  <a:gd name="T76" fmla="*/ 112 w 116"/>
                  <a:gd name="T77" fmla="*/ 485 h 487"/>
                  <a:gd name="T78" fmla="*/ 116 w 116"/>
                  <a:gd name="T79" fmla="*/ 487 h 487"/>
                  <a:gd name="T80" fmla="*/ 116 w 116"/>
                  <a:gd name="T81" fmla="*/ 481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 h="487">
                    <a:moveTo>
                      <a:pt x="112" y="481"/>
                    </a:moveTo>
                    <a:lnTo>
                      <a:pt x="112" y="481"/>
                    </a:lnTo>
                    <a:lnTo>
                      <a:pt x="114" y="477"/>
                    </a:lnTo>
                    <a:lnTo>
                      <a:pt x="114" y="477"/>
                    </a:lnTo>
                    <a:lnTo>
                      <a:pt x="101" y="475"/>
                    </a:lnTo>
                    <a:lnTo>
                      <a:pt x="91" y="469"/>
                    </a:lnTo>
                    <a:lnTo>
                      <a:pt x="81" y="463"/>
                    </a:lnTo>
                    <a:lnTo>
                      <a:pt x="73" y="455"/>
                    </a:lnTo>
                    <a:lnTo>
                      <a:pt x="73" y="455"/>
                    </a:lnTo>
                    <a:lnTo>
                      <a:pt x="59" y="438"/>
                    </a:lnTo>
                    <a:lnTo>
                      <a:pt x="47" y="418"/>
                    </a:lnTo>
                    <a:lnTo>
                      <a:pt x="35" y="396"/>
                    </a:lnTo>
                    <a:lnTo>
                      <a:pt x="25" y="370"/>
                    </a:lnTo>
                    <a:lnTo>
                      <a:pt x="19" y="339"/>
                    </a:lnTo>
                    <a:lnTo>
                      <a:pt x="12" y="309"/>
                    </a:lnTo>
                    <a:lnTo>
                      <a:pt x="8" y="277"/>
                    </a:lnTo>
                    <a:lnTo>
                      <a:pt x="8" y="242"/>
                    </a:lnTo>
                    <a:lnTo>
                      <a:pt x="8" y="242"/>
                    </a:lnTo>
                    <a:lnTo>
                      <a:pt x="10" y="198"/>
                    </a:lnTo>
                    <a:lnTo>
                      <a:pt x="17" y="155"/>
                    </a:lnTo>
                    <a:lnTo>
                      <a:pt x="25" y="117"/>
                    </a:lnTo>
                    <a:lnTo>
                      <a:pt x="39" y="83"/>
                    </a:lnTo>
                    <a:lnTo>
                      <a:pt x="39" y="83"/>
                    </a:lnTo>
                    <a:lnTo>
                      <a:pt x="47" y="66"/>
                    </a:lnTo>
                    <a:lnTo>
                      <a:pt x="55" y="52"/>
                    </a:lnTo>
                    <a:lnTo>
                      <a:pt x="73" y="30"/>
                    </a:lnTo>
                    <a:lnTo>
                      <a:pt x="73" y="30"/>
                    </a:lnTo>
                    <a:lnTo>
                      <a:pt x="81" y="22"/>
                    </a:lnTo>
                    <a:lnTo>
                      <a:pt x="91" y="16"/>
                    </a:lnTo>
                    <a:lnTo>
                      <a:pt x="101" y="10"/>
                    </a:lnTo>
                    <a:lnTo>
                      <a:pt x="112" y="8"/>
                    </a:lnTo>
                    <a:lnTo>
                      <a:pt x="112" y="8"/>
                    </a:lnTo>
                    <a:lnTo>
                      <a:pt x="112" y="4"/>
                    </a:lnTo>
                    <a:lnTo>
                      <a:pt x="112" y="4"/>
                    </a:lnTo>
                    <a:lnTo>
                      <a:pt x="107" y="4"/>
                    </a:lnTo>
                    <a:lnTo>
                      <a:pt x="107" y="4"/>
                    </a:lnTo>
                    <a:lnTo>
                      <a:pt x="107" y="481"/>
                    </a:lnTo>
                    <a:lnTo>
                      <a:pt x="107" y="481"/>
                    </a:lnTo>
                    <a:lnTo>
                      <a:pt x="112" y="481"/>
                    </a:lnTo>
                    <a:lnTo>
                      <a:pt x="112" y="481"/>
                    </a:lnTo>
                    <a:lnTo>
                      <a:pt x="114" y="477"/>
                    </a:lnTo>
                    <a:lnTo>
                      <a:pt x="114" y="477"/>
                    </a:lnTo>
                    <a:lnTo>
                      <a:pt x="112" y="481"/>
                    </a:lnTo>
                    <a:lnTo>
                      <a:pt x="112" y="481"/>
                    </a:lnTo>
                    <a:lnTo>
                      <a:pt x="116" y="481"/>
                    </a:lnTo>
                    <a:lnTo>
                      <a:pt x="116" y="481"/>
                    </a:lnTo>
                    <a:lnTo>
                      <a:pt x="116" y="0"/>
                    </a:lnTo>
                    <a:lnTo>
                      <a:pt x="116" y="0"/>
                    </a:lnTo>
                    <a:lnTo>
                      <a:pt x="112" y="0"/>
                    </a:lnTo>
                    <a:lnTo>
                      <a:pt x="112" y="0"/>
                    </a:lnTo>
                    <a:lnTo>
                      <a:pt x="99" y="2"/>
                    </a:lnTo>
                    <a:lnTo>
                      <a:pt x="87" y="8"/>
                    </a:lnTo>
                    <a:lnTo>
                      <a:pt x="75" y="16"/>
                    </a:lnTo>
                    <a:lnTo>
                      <a:pt x="67" y="26"/>
                    </a:lnTo>
                    <a:lnTo>
                      <a:pt x="67" y="26"/>
                    </a:lnTo>
                    <a:lnTo>
                      <a:pt x="51" y="42"/>
                    </a:lnTo>
                    <a:lnTo>
                      <a:pt x="39" y="64"/>
                    </a:lnTo>
                    <a:lnTo>
                      <a:pt x="27" y="87"/>
                    </a:lnTo>
                    <a:lnTo>
                      <a:pt x="19" y="115"/>
                    </a:lnTo>
                    <a:lnTo>
                      <a:pt x="10" y="143"/>
                    </a:lnTo>
                    <a:lnTo>
                      <a:pt x="4" y="176"/>
                    </a:lnTo>
                    <a:lnTo>
                      <a:pt x="0" y="208"/>
                    </a:lnTo>
                    <a:lnTo>
                      <a:pt x="0" y="242"/>
                    </a:lnTo>
                    <a:lnTo>
                      <a:pt x="0" y="242"/>
                    </a:lnTo>
                    <a:lnTo>
                      <a:pt x="2" y="289"/>
                    </a:lnTo>
                    <a:lnTo>
                      <a:pt x="8" y="331"/>
                    </a:lnTo>
                    <a:lnTo>
                      <a:pt x="19" y="372"/>
                    </a:lnTo>
                    <a:lnTo>
                      <a:pt x="25" y="390"/>
                    </a:lnTo>
                    <a:lnTo>
                      <a:pt x="33" y="406"/>
                    </a:lnTo>
                    <a:lnTo>
                      <a:pt x="33" y="406"/>
                    </a:lnTo>
                    <a:lnTo>
                      <a:pt x="47" y="436"/>
                    </a:lnTo>
                    <a:lnTo>
                      <a:pt x="57" y="448"/>
                    </a:lnTo>
                    <a:lnTo>
                      <a:pt x="67" y="461"/>
                    </a:lnTo>
                    <a:lnTo>
                      <a:pt x="67" y="461"/>
                    </a:lnTo>
                    <a:lnTo>
                      <a:pt x="75" y="469"/>
                    </a:lnTo>
                    <a:lnTo>
                      <a:pt x="87" y="477"/>
                    </a:lnTo>
                    <a:lnTo>
                      <a:pt x="99" y="483"/>
                    </a:lnTo>
                    <a:lnTo>
                      <a:pt x="112" y="485"/>
                    </a:lnTo>
                    <a:lnTo>
                      <a:pt x="112" y="485"/>
                    </a:lnTo>
                    <a:lnTo>
                      <a:pt x="116" y="487"/>
                    </a:lnTo>
                    <a:lnTo>
                      <a:pt x="116" y="487"/>
                    </a:lnTo>
                    <a:lnTo>
                      <a:pt x="116" y="481"/>
                    </a:lnTo>
                    <a:lnTo>
                      <a:pt x="112" y="481"/>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6" name="Freeform 355">
                <a:extLst>
                  <a:ext uri="{FF2B5EF4-FFF2-40B4-BE49-F238E27FC236}">
                    <a16:creationId xmlns:a16="http://schemas.microsoft.com/office/drawing/2014/main" id="{6B698E06-C426-440A-AD7D-9680551BD055}"/>
                  </a:ext>
                </a:extLst>
              </p:cNvPr>
              <p:cNvSpPr>
                <a:spLocks/>
              </p:cNvSpPr>
              <p:nvPr/>
            </p:nvSpPr>
            <p:spPr bwMode="auto">
              <a:xfrm>
                <a:off x="15244" y="5622"/>
                <a:ext cx="30" cy="479"/>
              </a:xfrm>
              <a:custGeom>
                <a:avLst/>
                <a:gdLst>
                  <a:gd name="T0" fmla="*/ 0 w 30"/>
                  <a:gd name="T1" fmla="*/ 0 h 479"/>
                  <a:gd name="T2" fmla="*/ 30 w 30"/>
                  <a:gd name="T3" fmla="*/ 0 h 479"/>
                  <a:gd name="T4" fmla="*/ 30 w 30"/>
                  <a:gd name="T5" fmla="*/ 479 h 479"/>
                  <a:gd name="T6" fmla="*/ 0 w 30"/>
                  <a:gd name="T7" fmla="*/ 479 h 479"/>
                  <a:gd name="T8" fmla="*/ 0 w 30"/>
                  <a:gd name="T9" fmla="*/ 0 h 479"/>
                  <a:gd name="T10" fmla="*/ 0 w 30"/>
                  <a:gd name="T11" fmla="*/ 0 h 479"/>
                </a:gdLst>
                <a:ahLst/>
                <a:cxnLst>
                  <a:cxn ang="0">
                    <a:pos x="T0" y="T1"/>
                  </a:cxn>
                  <a:cxn ang="0">
                    <a:pos x="T2" y="T3"/>
                  </a:cxn>
                  <a:cxn ang="0">
                    <a:pos x="T4" y="T5"/>
                  </a:cxn>
                  <a:cxn ang="0">
                    <a:pos x="T6" y="T7"/>
                  </a:cxn>
                  <a:cxn ang="0">
                    <a:pos x="T8" y="T9"/>
                  </a:cxn>
                  <a:cxn ang="0">
                    <a:pos x="T10" y="T11"/>
                  </a:cxn>
                </a:cxnLst>
                <a:rect l="0" t="0" r="r" b="b"/>
                <a:pathLst>
                  <a:path w="30" h="479">
                    <a:moveTo>
                      <a:pt x="0" y="0"/>
                    </a:moveTo>
                    <a:lnTo>
                      <a:pt x="30" y="0"/>
                    </a:lnTo>
                    <a:lnTo>
                      <a:pt x="30" y="479"/>
                    </a:lnTo>
                    <a:lnTo>
                      <a:pt x="0" y="479"/>
                    </a:lnTo>
                    <a:lnTo>
                      <a:pt x="0" y="0"/>
                    </a:lnTo>
                    <a:lnTo>
                      <a:pt x="0" y="0"/>
                    </a:lnTo>
                    <a:close/>
                  </a:path>
                </a:pathLst>
              </a:custGeom>
              <a:solidFill>
                <a:srgbClr val="599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7" name="Freeform 356">
                <a:extLst>
                  <a:ext uri="{FF2B5EF4-FFF2-40B4-BE49-F238E27FC236}">
                    <a16:creationId xmlns:a16="http://schemas.microsoft.com/office/drawing/2014/main" id="{7F317192-3206-4C1A-8A0E-3EB76F4810E7}"/>
                  </a:ext>
                </a:extLst>
              </p:cNvPr>
              <p:cNvSpPr>
                <a:spLocks/>
              </p:cNvSpPr>
              <p:nvPr/>
            </p:nvSpPr>
            <p:spPr bwMode="auto">
              <a:xfrm>
                <a:off x="15240" y="5618"/>
                <a:ext cx="38" cy="487"/>
              </a:xfrm>
              <a:custGeom>
                <a:avLst/>
                <a:gdLst>
                  <a:gd name="T0" fmla="*/ 4 w 38"/>
                  <a:gd name="T1" fmla="*/ 4 h 487"/>
                  <a:gd name="T2" fmla="*/ 0 w 38"/>
                  <a:gd name="T3" fmla="*/ 4 h 487"/>
                  <a:gd name="T4" fmla="*/ 0 w 38"/>
                  <a:gd name="T5" fmla="*/ 487 h 487"/>
                  <a:gd name="T6" fmla="*/ 38 w 38"/>
                  <a:gd name="T7" fmla="*/ 487 h 487"/>
                  <a:gd name="T8" fmla="*/ 38 w 38"/>
                  <a:gd name="T9" fmla="*/ 0 h 487"/>
                  <a:gd name="T10" fmla="*/ 0 w 38"/>
                  <a:gd name="T11" fmla="*/ 0 h 487"/>
                  <a:gd name="T12" fmla="*/ 0 w 38"/>
                  <a:gd name="T13" fmla="*/ 4 h 487"/>
                  <a:gd name="T14" fmla="*/ 4 w 38"/>
                  <a:gd name="T15" fmla="*/ 4 h 487"/>
                  <a:gd name="T16" fmla="*/ 4 w 38"/>
                  <a:gd name="T17" fmla="*/ 8 h 487"/>
                  <a:gd name="T18" fmla="*/ 30 w 38"/>
                  <a:gd name="T19" fmla="*/ 8 h 487"/>
                  <a:gd name="T20" fmla="*/ 30 w 38"/>
                  <a:gd name="T21" fmla="*/ 479 h 487"/>
                  <a:gd name="T22" fmla="*/ 8 w 38"/>
                  <a:gd name="T23" fmla="*/ 479 h 487"/>
                  <a:gd name="T24" fmla="*/ 8 w 38"/>
                  <a:gd name="T25" fmla="*/ 4 h 487"/>
                  <a:gd name="T26" fmla="*/ 4 w 38"/>
                  <a:gd name="T27" fmla="*/ 4 h 487"/>
                  <a:gd name="T28" fmla="*/ 4 w 38"/>
                  <a:gd name="T29" fmla="*/ 8 h 487"/>
                  <a:gd name="T30" fmla="*/ 4 w 38"/>
                  <a:gd name="T31" fmla="*/ 4 h 487"/>
                  <a:gd name="T32" fmla="*/ 4 w 38"/>
                  <a:gd name="T33" fmla="*/ 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87">
                    <a:moveTo>
                      <a:pt x="4" y="4"/>
                    </a:moveTo>
                    <a:lnTo>
                      <a:pt x="0" y="4"/>
                    </a:lnTo>
                    <a:lnTo>
                      <a:pt x="0" y="487"/>
                    </a:lnTo>
                    <a:lnTo>
                      <a:pt x="38" y="487"/>
                    </a:lnTo>
                    <a:lnTo>
                      <a:pt x="38" y="0"/>
                    </a:lnTo>
                    <a:lnTo>
                      <a:pt x="0" y="0"/>
                    </a:lnTo>
                    <a:lnTo>
                      <a:pt x="0" y="4"/>
                    </a:lnTo>
                    <a:lnTo>
                      <a:pt x="4" y="4"/>
                    </a:lnTo>
                    <a:lnTo>
                      <a:pt x="4" y="8"/>
                    </a:lnTo>
                    <a:lnTo>
                      <a:pt x="30" y="8"/>
                    </a:lnTo>
                    <a:lnTo>
                      <a:pt x="30" y="479"/>
                    </a:lnTo>
                    <a:lnTo>
                      <a:pt x="8" y="479"/>
                    </a:lnTo>
                    <a:lnTo>
                      <a:pt x="8" y="4"/>
                    </a:lnTo>
                    <a:lnTo>
                      <a:pt x="4" y="4"/>
                    </a:lnTo>
                    <a:lnTo>
                      <a:pt x="4" y="8"/>
                    </a:lnTo>
                    <a:lnTo>
                      <a:pt x="4" y="4"/>
                    </a:lnTo>
                    <a:lnTo>
                      <a:pt x="4" y="4"/>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8" name="Freeform 357">
                <a:extLst>
                  <a:ext uri="{FF2B5EF4-FFF2-40B4-BE49-F238E27FC236}">
                    <a16:creationId xmlns:a16="http://schemas.microsoft.com/office/drawing/2014/main" id="{AE63B321-566B-49BC-A491-D3CA8C24DD69}"/>
                  </a:ext>
                </a:extLst>
              </p:cNvPr>
              <p:cNvSpPr>
                <a:spLocks/>
              </p:cNvSpPr>
              <p:nvPr/>
            </p:nvSpPr>
            <p:spPr bwMode="auto">
              <a:xfrm>
                <a:off x="15709" y="5278"/>
                <a:ext cx="181" cy="83"/>
              </a:xfrm>
              <a:custGeom>
                <a:avLst/>
                <a:gdLst>
                  <a:gd name="T0" fmla="*/ 0 w 181"/>
                  <a:gd name="T1" fmla="*/ 0 h 83"/>
                  <a:gd name="T2" fmla="*/ 181 w 181"/>
                  <a:gd name="T3" fmla="*/ 0 h 83"/>
                  <a:gd name="T4" fmla="*/ 181 w 181"/>
                  <a:gd name="T5" fmla="*/ 83 h 83"/>
                  <a:gd name="T6" fmla="*/ 0 w 181"/>
                  <a:gd name="T7" fmla="*/ 83 h 83"/>
                  <a:gd name="T8" fmla="*/ 0 w 181"/>
                  <a:gd name="T9" fmla="*/ 0 h 83"/>
                  <a:gd name="T10" fmla="*/ 0 w 181"/>
                  <a:gd name="T11" fmla="*/ 0 h 83"/>
                </a:gdLst>
                <a:ahLst/>
                <a:cxnLst>
                  <a:cxn ang="0">
                    <a:pos x="T0" y="T1"/>
                  </a:cxn>
                  <a:cxn ang="0">
                    <a:pos x="T2" y="T3"/>
                  </a:cxn>
                  <a:cxn ang="0">
                    <a:pos x="T4" y="T5"/>
                  </a:cxn>
                  <a:cxn ang="0">
                    <a:pos x="T6" y="T7"/>
                  </a:cxn>
                  <a:cxn ang="0">
                    <a:pos x="T8" y="T9"/>
                  </a:cxn>
                  <a:cxn ang="0">
                    <a:pos x="T10" y="T11"/>
                  </a:cxn>
                </a:cxnLst>
                <a:rect l="0" t="0" r="r" b="b"/>
                <a:pathLst>
                  <a:path w="181" h="83">
                    <a:moveTo>
                      <a:pt x="0" y="0"/>
                    </a:moveTo>
                    <a:lnTo>
                      <a:pt x="181" y="0"/>
                    </a:lnTo>
                    <a:lnTo>
                      <a:pt x="181" y="83"/>
                    </a:lnTo>
                    <a:lnTo>
                      <a:pt x="0" y="83"/>
                    </a:lnTo>
                    <a:lnTo>
                      <a:pt x="0" y="0"/>
                    </a:lnTo>
                    <a:lnTo>
                      <a:pt x="0"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9" name="Freeform 358">
                <a:extLst>
                  <a:ext uri="{FF2B5EF4-FFF2-40B4-BE49-F238E27FC236}">
                    <a16:creationId xmlns:a16="http://schemas.microsoft.com/office/drawing/2014/main" id="{A0367083-8063-4674-B3F0-C5659F47FA4F}"/>
                  </a:ext>
                </a:extLst>
              </p:cNvPr>
              <p:cNvSpPr>
                <a:spLocks/>
              </p:cNvSpPr>
              <p:nvPr/>
            </p:nvSpPr>
            <p:spPr bwMode="auto">
              <a:xfrm>
                <a:off x="15704" y="5274"/>
                <a:ext cx="190" cy="91"/>
              </a:xfrm>
              <a:custGeom>
                <a:avLst/>
                <a:gdLst>
                  <a:gd name="T0" fmla="*/ 5 w 190"/>
                  <a:gd name="T1" fmla="*/ 4 h 91"/>
                  <a:gd name="T2" fmla="*/ 0 w 190"/>
                  <a:gd name="T3" fmla="*/ 4 h 91"/>
                  <a:gd name="T4" fmla="*/ 0 w 190"/>
                  <a:gd name="T5" fmla="*/ 91 h 91"/>
                  <a:gd name="T6" fmla="*/ 190 w 190"/>
                  <a:gd name="T7" fmla="*/ 91 h 91"/>
                  <a:gd name="T8" fmla="*/ 190 w 190"/>
                  <a:gd name="T9" fmla="*/ 0 h 91"/>
                  <a:gd name="T10" fmla="*/ 0 w 190"/>
                  <a:gd name="T11" fmla="*/ 0 h 91"/>
                  <a:gd name="T12" fmla="*/ 0 w 190"/>
                  <a:gd name="T13" fmla="*/ 4 h 91"/>
                  <a:gd name="T14" fmla="*/ 5 w 190"/>
                  <a:gd name="T15" fmla="*/ 4 h 91"/>
                  <a:gd name="T16" fmla="*/ 5 w 190"/>
                  <a:gd name="T17" fmla="*/ 8 h 91"/>
                  <a:gd name="T18" fmla="*/ 182 w 190"/>
                  <a:gd name="T19" fmla="*/ 8 h 91"/>
                  <a:gd name="T20" fmla="*/ 182 w 190"/>
                  <a:gd name="T21" fmla="*/ 83 h 91"/>
                  <a:gd name="T22" fmla="*/ 9 w 190"/>
                  <a:gd name="T23" fmla="*/ 83 h 91"/>
                  <a:gd name="T24" fmla="*/ 9 w 190"/>
                  <a:gd name="T25" fmla="*/ 4 h 91"/>
                  <a:gd name="T26" fmla="*/ 5 w 190"/>
                  <a:gd name="T27" fmla="*/ 4 h 91"/>
                  <a:gd name="T28" fmla="*/ 5 w 190"/>
                  <a:gd name="T29" fmla="*/ 8 h 91"/>
                  <a:gd name="T30" fmla="*/ 5 w 190"/>
                  <a:gd name="T31" fmla="*/ 4 h 91"/>
                  <a:gd name="T32" fmla="*/ 5 w 190"/>
                  <a:gd name="T33" fmla="*/ 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0" h="91">
                    <a:moveTo>
                      <a:pt x="5" y="4"/>
                    </a:moveTo>
                    <a:lnTo>
                      <a:pt x="0" y="4"/>
                    </a:lnTo>
                    <a:lnTo>
                      <a:pt x="0" y="91"/>
                    </a:lnTo>
                    <a:lnTo>
                      <a:pt x="190" y="91"/>
                    </a:lnTo>
                    <a:lnTo>
                      <a:pt x="190" y="0"/>
                    </a:lnTo>
                    <a:lnTo>
                      <a:pt x="0" y="0"/>
                    </a:lnTo>
                    <a:lnTo>
                      <a:pt x="0" y="4"/>
                    </a:lnTo>
                    <a:lnTo>
                      <a:pt x="5" y="4"/>
                    </a:lnTo>
                    <a:lnTo>
                      <a:pt x="5" y="8"/>
                    </a:lnTo>
                    <a:lnTo>
                      <a:pt x="182" y="8"/>
                    </a:lnTo>
                    <a:lnTo>
                      <a:pt x="182" y="83"/>
                    </a:lnTo>
                    <a:lnTo>
                      <a:pt x="9" y="83"/>
                    </a:lnTo>
                    <a:lnTo>
                      <a:pt x="9" y="4"/>
                    </a:lnTo>
                    <a:lnTo>
                      <a:pt x="5" y="4"/>
                    </a:lnTo>
                    <a:lnTo>
                      <a:pt x="5" y="8"/>
                    </a:lnTo>
                    <a:lnTo>
                      <a:pt x="5" y="4"/>
                    </a:lnTo>
                    <a:lnTo>
                      <a:pt x="5"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0" name="Freeform 359">
                <a:extLst>
                  <a:ext uri="{FF2B5EF4-FFF2-40B4-BE49-F238E27FC236}">
                    <a16:creationId xmlns:a16="http://schemas.microsoft.com/office/drawing/2014/main" id="{AA99824F-5F74-44BB-9774-727C72E82A2B}"/>
                  </a:ext>
                </a:extLst>
              </p:cNvPr>
              <p:cNvSpPr>
                <a:spLocks/>
              </p:cNvSpPr>
              <p:nvPr/>
            </p:nvSpPr>
            <p:spPr bwMode="auto">
              <a:xfrm>
                <a:off x="15709" y="6362"/>
                <a:ext cx="173" cy="80"/>
              </a:xfrm>
              <a:custGeom>
                <a:avLst/>
                <a:gdLst>
                  <a:gd name="T0" fmla="*/ 0 w 173"/>
                  <a:gd name="T1" fmla="*/ 0 h 80"/>
                  <a:gd name="T2" fmla="*/ 173 w 173"/>
                  <a:gd name="T3" fmla="*/ 0 h 80"/>
                  <a:gd name="T4" fmla="*/ 173 w 173"/>
                  <a:gd name="T5" fmla="*/ 80 h 80"/>
                  <a:gd name="T6" fmla="*/ 0 w 173"/>
                  <a:gd name="T7" fmla="*/ 80 h 80"/>
                  <a:gd name="T8" fmla="*/ 0 w 173"/>
                  <a:gd name="T9" fmla="*/ 0 h 80"/>
                  <a:gd name="T10" fmla="*/ 0 w 173"/>
                  <a:gd name="T11" fmla="*/ 0 h 80"/>
                </a:gdLst>
                <a:ahLst/>
                <a:cxnLst>
                  <a:cxn ang="0">
                    <a:pos x="T0" y="T1"/>
                  </a:cxn>
                  <a:cxn ang="0">
                    <a:pos x="T2" y="T3"/>
                  </a:cxn>
                  <a:cxn ang="0">
                    <a:pos x="T4" y="T5"/>
                  </a:cxn>
                  <a:cxn ang="0">
                    <a:pos x="T6" y="T7"/>
                  </a:cxn>
                  <a:cxn ang="0">
                    <a:pos x="T8" y="T9"/>
                  </a:cxn>
                  <a:cxn ang="0">
                    <a:pos x="T10" y="T11"/>
                  </a:cxn>
                </a:cxnLst>
                <a:rect l="0" t="0" r="r" b="b"/>
                <a:pathLst>
                  <a:path w="173" h="80">
                    <a:moveTo>
                      <a:pt x="0" y="0"/>
                    </a:moveTo>
                    <a:lnTo>
                      <a:pt x="173" y="0"/>
                    </a:lnTo>
                    <a:lnTo>
                      <a:pt x="173" y="80"/>
                    </a:lnTo>
                    <a:lnTo>
                      <a:pt x="0" y="80"/>
                    </a:lnTo>
                    <a:lnTo>
                      <a:pt x="0" y="0"/>
                    </a:lnTo>
                    <a:lnTo>
                      <a:pt x="0"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1" name="Freeform 360">
                <a:extLst>
                  <a:ext uri="{FF2B5EF4-FFF2-40B4-BE49-F238E27FC236}">
                    <a16:creationId xmlns:a16="http://schemas.microsoft.com/office/drawing/2014/main" id="{E57E092C-4318-4C27-ACEC-B06F3537B199}"/>
                  </a:ext>
                </a:extLst>
              </p:cNvPr>
              <p:cNvSpPr>
                <a:spLocks/>
              </p:cNvSpPr>
              <p:nvPr/>
            </p:nvSpPr>
            <p:spPr bwMode="auto">
              <a:xfrm>
                <a:off x="15704" y="6357"/>
                <a:ext cx="182" cy="89"/>
              </a:xfrm>
              <a:custGeom>
                <a:avLst/>
                <a:gdLst>
                  <a:gd name="T0" fmla="*/ 5 w 182"/>
                  <a:gd name="T1" fmla="*/ 5 h 89"/>
                  <a:gd name="T2" fmla="*/ 0 w 182"/>
                  <a:gd name="T3" fmla="*/ 5 h 89"/>
                  <a:gd name="T4" fmla="*/ 0 w 182"/>
                  <a:gd name="T5" fmla="*/ 89 h 89"/>
                  <a:gd name="T6" fmla="*/ 182 w 182"/>
                  <a:gd name="T7" fmla="*/ 89 h 89"/>
                  <a:gd name="T8" fmla="*/ 182 w 182"/>
                  <a:gd name="T9" fmla="*/ 0 h 89"/>
                  <a:gd name="T10" fmla="*/ 0 w 182"/>
                  <a:gd name="T11" fmla="*/ 0 h 89"/>
                  <a:gd name="T12" fmla="*/ 0 w 182"/>
                  <a:gd name="T13" fmla="*/ 5 h 89"/>
                  <a:gd name="T14" fmla="*/ 5 w 182"/>
                  <a:gd name="T15" fmla="*/ 5 h 89"/>
                  <a:gd name="T16" fmla="*/ 5 w 182"/>
                  <a:gd name="T17" fmla="*/ 9 h 89"/>
                  <a:gd name="T18" fmla="*/ 174 w 182"/>
                  <a:gd name="T19" fmla="*/ 9 h 89"/>
                  <a:gd name="T20" fmla="*/ 174 w 182"/>
                  <a:gd name="T21" fmla="*/ 81 h 89"/>
                  <a:gd name="T22" fmla="*/ 9 w 182"/>
                  <a:gd name="T23" fmla="*/ 81 h 89"/>
                  <a:gd name="T24" fmla="*/ 9 w 182"/>
                  <a:gd name="T25" fmla="*/ 5 h 89"/>
                  <a:gd name="T26" fmla="*/ 5 w 182"/>
                  <a:gd name="T27" fmla="*/ 5 h 89"/>
                  <a:gd name="T28" fmla="*/ 5 w 182"/>
                  <a:gd name="T29" fmla="*/ 9 h 89"/>
                  <a:gd name="T30" fmla="*/ 5 w 182"/>
                  <a:gd name="T31" fmla="*/ 5 h 89"/>
                  <a:gd name="T32" fmla="*/ 5 w 182"/>
                  <a:gd name="T33" fmla="*/ 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89">
                    <a:moveTo>
                      <a:pt x="5" y="5"/>
                    </a:moveTo>
                    <a:lnTo>
                      <a:pt x="0" y="5"/>
                    </a:lnTo>
                    <a:lnTo>
                      <a:pt x="0" y="89"/>
                    </a:lnTo>
                    <a:lnTo>
                      <a:pt x="182" y="89"/>
                    </a:lnTo>
                    <a:lnTo>
                      <a:pt x="182" y="0"/>
                    </a:lnTo>
                    <a:lnTo>
                      <a:pt x="0" y="0"/>
                    </a:lnTo>
                    <a:lnTo>
                      <a:pt x="0" y="5"/>
                    </a:lnTo>
                    <a:lnTo>
                      <a:pt x="5" y="5"/>
                    </a:lnTo>
                    <a:lnTo>
                      <a:pt x="5" y="9"/>
                    </a:lnTo>
                    <a:lnTo>
                      <a:pt x="174" y="9"/>
                    </a:lnTo>
                    <a:lnTo>
                      <a:pt x="174" y="81"/>
                    </a:lnTo>
                    <a:lnTo>
                      <a:pt x="9" y="81"/>
                    </a:lnTo>
                    <a:lnTo>
                      <a:pt x="9" y="5"/>
                    </a:lnTo>
                    <a:lnTo>
                      <a:pt x="5" y="5"/>
                    </a:lnTo>
                    <a:lnTo>
                      <a:pt x="5" y="9"/>
                    </a:lnTo>
                    <a:lnTo>
                      <a:pt x="5" y="5"/>
                    </a:lnTo>
                    <a:lnTo>
                      <a:pt x="5" y="5"/>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2" name="Freeform 361">
                <a:extLst>
                  <a:ext uri="{FF2B5EF4-FFF2-40B4-BE49-F238E27FC236}">
                    <a16:creationId xmlns:a16="http://schemas.microsoft.com/office/drawing/2014/main" id="{CA9990AA-19D0-4F52-B502-ACF3E305073A}"/>
                  </a:ext>
                </a:extLst>
              </p:cNvPr>
              <p:cNvSpPr>
                <a:spLocks/>
              </p:cNvSpPr>
              <p:nvPr/>
            </p:nvSpPr>
            <p:spPr bwMode="auto">
              <a:xfrm>
                <a:off x="15678" y="5278"/>
                <a:ext cx="31" cy="1164"/>
              </a:xfrm>
              <a:custGeom>
                <a:avLst/>
                <a:gdLst>
                  <a:gd name="T0" fmla="*/ 0 w 31"/>
                  <a:gd name="T1" fmla="*/ 0 h 1164"/>
                  <a:gd name="T2" fmla="*/ 31 w 31"/>
                  <a:gd name="T3" fmla="*/ 0 h 1164"/>
                  <a:gd name="T4" fmla="*/ 31 w 31"/>
                  <a:gd name="T5" fmla="*/ 1164 h 1164"/>
                  <a:gd name="T6" fmla="*/ 0 w 31"/>
                  <a:gd name="T7" fmla="*/ 1164 h 1164"/>
                  <a:gd name="T8" fmla="*/ 0 w 31"/>
                  <a:gd name="T9" fmla="*/ 0 h 1164"/>
                  <a:gd name="T10" fmla="*/ 0 w 31"/>
                  <a:gd name="T11" fmla="*/ 0 h 1164"/>
                </a:gdLst>
                <a:ahLst/>
                <a:cxnLst>
                  <a:cxn ang="0">
                    <a:pos x="T0" y="T1"/>
                  </a:cxn>
                  <a:cxn ang="0">
                    <a:pos x="T2" y="T3"/>
                  </a:cxn>
                  <a:cxn ang="0">
                    <a:pos x="T4" y="T5"/>
                  </a:cxn>
                  <a:cxn ang="0">
                    <a:pos x="T6" y="T7"/>
                  </a:cxn>
                  <a:cxn ang="0">
                    <a:pos x="T8" y="T9"/>
                  </a:cxn>
                  <a:cxn ang="0">
                    <a:pos x="T10" y="T11"/>
                  </a:cxn>
                </a:cxnLst>
                <a:rect l="0" t="0" r="r" b="b"/>
                <a:pathLst>
                  <a:path w="31" h="1164">
                    <a:moveTo>
                      <a:pt x="0" y="0"/>
                    </a:moveTo>
                    <a:lnTo>
                      <a:pt x="31" y="0"/>
                    </a:lnTo>
                    <a:lnTo>
                      <a:pt x="31" y="1164"/>
                    </a:lnTo>
                    <a:lnTo>
                      <a:pt x="0" y="1164"/>
                    </a:lnTo>
                    <a:lnTo>
                      <a:pt x="0" y="0"/>
                    </a:lnTo>
                    <a:lnTo>
                      <a:pt x="0" y="0"/>
                    </a:lnTo>
                    <a:close/>
                  </a:path>
                </a:pathLst>
              </a:custGeom>
              <a:solidFill>
                <a:srgbClr val="599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3" name="Freeform 362">
                <a:extLst>
                  <a:ext uri="{FF2B5EF4-FFF2-40B4-BE49-F238E27FC236}">
                    <a16:creationId xmlns:a16="http://schemas.microsoft.com/office/drawing/2014/main" id="{BAB98289-2283-49CA-9ADB-E452A9FB94F8}"/>
                  </a:ext>
                </a:extLst>
              </p:cNvPr>
              <p:cNvSpPr>
                <a:spLocks/>
              </p:cNvSpPr>
              <p:nvPr/>
            </p:nvSpPr>
            <p:spPr bwMode="auto">
              <a:xfrm>
                <a:off x="15674" y="5274"/>
                <a:ext cx="39" cy="1172"/>
              </a:xfrm>
              <a:custGeom>
                <a:avLst/>
                <a:gdLst>
                  <a:gd name="T0" fmla="*/ 4 w 39"/>
                  <a:gd name="T1" fmla="*/ 4 h 1172"/>
                  <a:gd name="T2" fmla="*/ 0 w 39"/>
                  <a:gd name="T3" fmla="*/ 4 h 1172"/>
                  <a:gd name="T4" fmla="*/ 0 w 39"/>
                  <a:gd name="T5" fmla="*/ 1172 h 1172"/>
                  <a:gd name="T6" fmla="*/ 39 w 39"/>
                  <a:gd name="T7" fmla="*/ 1172 h 1172"/>
                  <a:gd name="T8" fmla="*/ 39 w 39"/>
                  <a:gd name="T9" fmla="*/ 0 h 1172"/>
                  <a:gd name="T10" fmla="*/ 0 w 39"/>
                  <a:gd name="T11" fmla="*/ 0 h 1172"/>
                  <a:gd name="T12" fmla="*/ 0 w 39"/>
                  <a:gd name="T13" fmla="*/ 4 h 1172"/>
                  <a:gd name="T14" fmla="*/ 4 w 39"/>
                  <a:gd name="T15" fmla="*/ 4 h 1172"/>
                  <a:gd name="T16" fmla="*/ 4 w 39"/>
                  <a:gd name="T17" fmla="*/ 8 h 1172"/>
                  <a:gd name="T18" fmla="*/ 30 w 39"/>
                  <a:gd name="T19" fmla="*/ 8 h 1172"/>
                  <a:gd name="T20" fmla="*/ 30 w 39"/>
                  <a:gd name="T21" fmla="*/ 1164 h 1172"/>
                  <a:gd name="T22" fmla="*/ 8 w 39"/>
                  <a:gd name="T23" fmla="*/ 1164 h 1172"/>
                  <a:gd name="T24" fmla="*/ 8 w 39"/>
                  <a:gd name="T25" fmla="*/ 4 h 1172"/>
                  <a:gd name="T26" fmla="*/ 4 w 39"/>
                  <a:gd name="T27" fmla="*/ 4 h 1172"/>
                  <a:gd name="T28" fmla="*/ 4 w 39"/>
                  <a:gd name="T29" fmla="*/ 8 h 1172"/>
                  <a:gd name="T30" fmla="*/ 4 w 39"/>
                  <a:gd name="T31" fmla="*/ 4 h 1172"/>
                  <a:gd name="T32" fmla="*/ 4 w 39"/>
                  <a:gd name="T33" fmla="*/ 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1172">
                    <a:moveTo>
                      <a:pt x="4" y="4"/>
                    </a:moveTo>
                    <a:lnTo>
                      <a:pt x="0" y="4"/>
                    </a:lnTo>
                    <a:lnTo>
                      <a:pt x="0" y="1172"/>
                    </a:lnTo>
                    <a:lnTo>
                      <a:pt x="39" y="1172"/>
                    </a:lnTo>
                    <a:lnTo>
                      <a:pt x="39" y="0"/>
                    </a:lnTo>
                    <a:lnTo>
                      <a:pt x="0" y="0"/>
                    </a:lnTo>
                    <a:lnTo>
                      <a:pt x="0" y="4"/>
                    </a:lnTo>
                    <a:lnTo>
                      <a:pt x="4" y="4"/>
                    </a:lnTo>
                    <a:lnTo>
                      <a:pt x="4" y="8"/>
                    </a:lnTo>
                    <a:lnTo>
                      <a:pt x="30" y="8"/>
                    </a:lnTo>
                    <a:lnTo>
                      <a:pt x="30" y="1164"/>
                    </a:lnTo>
                    <a:lnTo>
                      <a:pt x="8" y="1164"/>
                    </a:lnTo>
                    <a:lnTo>
                      <a:pt x="8" y="4"/>
                    </a:lnTo>
                    <a:lnTo>
                      <a:pt x="4" y="4"/>
                    </a:lnTo>
                    <a:lnTo>
                      <a:pt x="4" y="8"/>
                    </a:lnTo>
                    <a:lnTo>
                      <a:pt x="4" y="4"/>
                    </a:lnTo>
                    <a:lnTo>
                      <a:pt x="4" y="4"/>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2" name="Freeform 363">
                <a:extLst>
                  <a:ext uri="{FF2B5EF4-FFF2-40B4-BE49-F238E27FC236}">
                    <a16:creationId xmlns:a16="http://schemas.microsoft.com/office/drawing/2014/main" id="{6850DED4-E742-4414-B36F-A78BEA582968}"/>
                  </a:ext>
                </a:extLst>
              </p:cNvPr>
              <p:cNvSpPr>
                <a:spLocks/>
              </p:cNvSpPr>
              <p:nvPr/>
            </p:nvSpPr>
            <p:spPr bwMode="auto">
              <a:xfrm>
                <a:off x="15624" y="5527"/>
                <a:ext cx="54" cy="157"/>
              </a:xfrm>
              <a:custGeom>
                <a:avLst/>
                <a:gdLst>
                  <a:gd name="T0" fmla="*/ 0 w 54"/>
                  <a:gd name="T1" fmla="*/ 0 h 157"/>
                  <a:gd name="T2" fmla="*/ 54 w 54"/>
                  <a:gd name="T3" fmla="*/ 0 h 157"/>
                  <a:gd name="T4" fmla="*/ 54 w 54"/>
                  <a:gd name="T5" fmla="*/ 157 h 157"/>
                  <a:gd name="T6" fmla="*/ 0 w 54"/>
                  <a:gd name="T7" fmla="*/ 157 h 157"/>
                  <a:gd name="T8" fmla="*/ 0 w 54"/>
                  <a:gd name="T9" fmla="*/ 0 h 157"/>
                  <a:gd name="T10" fmla="*/ 0 w 54"/>
                  <a:gd name="T11" fmla="*/ 0 h 157"/>
                </a:gdLst>
                <a:ahLst/>
                <a:cxnLst>
                  <a:cxn ang="0">
                    <a:pos x="T0" y="T1"/>
                  </a:cxn>
                  <a:cxn ang="0">
                    <a:pos x="T2" y="T3"/>
                  </a:cxn>
                  <a:cxn ang="0">
                    <a:pos x="T4" y="T5"/>
                  </a:cxn>
                  <a:cxn ang="0">
                    <a:pos x="T6" y="T7"/>
                  </a:cxn>
                  <a:cxn ang="0">
                    <a:pos x="T8" y="T9"/>
                  </a:cxn>
                  <a:cxn ang="0">
                    <a:pos x="T10" y="T11"/>
                  </a:cxn>
                </a:cxnLst>
                <a:rect l="0" t="0" r="r" b="b"/>
                <a:pathLst>
                  <a:path w="54" h="157">
                    <a:moveTo>
                      <a:pt x="0" y="0"/>
                    </a:moveTo>
                    <a:lnTo>
                      <a:pt x="54" y="0"/>
                    </a:lnTo>
                    <a:lnTo>
                      <a:pt x="54" y="157"/>
                    </a:lnTo>
                    <a:lnTo>
                      <a:pt x="0" y="157"/>
                    </a:lnTo>
                    <a:lnTo>
                      <a:pt x="0" y="0"/>
                    </a:lnTo>
                    <a:lnTo>
                      <a:pt x="0" y="0"/>
                    </a:lnTo>
                    <a:close/>
                  </a:path>
                </a:pathLst>
              </a:custGeom>
              <a:solidFill>
                <a:srgbClr val="306F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3" name="Freeform 364">
                <a:extLst>
                  <a:ext uri="{FF2B5EF4-FFF2-40B4-BE49-F238E27FC236}">
                    <a16:creationId xmlns:a16="http://schemas.microsoft.com/office/drawing/2014/main" id="{8B3CA75B-E686-4E3C-8A84-723EF9531313}"/>
                  </a:ext>
                </a:extLst>
              </p:cNvPr>
              <p:cNvSpPr>
                <a:spLocks/>
              </p:cNvSpPr>
              <p:nvPr/>
            </p:nvSpPr>
            <p:spPr bwMode="auto">
              <a:xfrm>
                <a:off x="15620" y="5523"/>
                <a:ext cx="62" cy="165"/>
              </a:xfrm>
              <a:custGeom>
                <a:avLst/>
                <a:gdLst>
                  <a:gd name="T0" fmla="*/ 4 w 62"/>
                  <a:gd name="T1" fmla="*/ 4 h 165"/>
                  <a:gd name="T2" fmla="*/ 0 w 62"/>
                  <a:gd name="T3" fmla="*/ 4 h 165"/>
                  <a:gd name="T4" fmla="*/ 0 w 62"/>
                  <a:gd name="T5" fmla="*/ 165 h 165"/>
                  <a:gd name="T6" fmla="*/ 62 w 62"/>
                  <a:gd name="T7" fmla="*/ 165 h 165"/>
                  <a:gd name="T8" fmla="*/ 62 w 62"/>
                  <a:gd name="T9" fmla="*/ 0 h 165"/>
                  <a:gd name="T10" fmla="*/ 0 w 62"/>
                  <a:gd name="T11" fmla="*/ 0 h 165"/>
                  <a:gd name="T12" fmla="*/ 0 w 62"/>
                  <a:gd name="T13" fmla="*/ 4 h 165"/>
                  <a:gd name="T14" fmla="*/ 4 w 62"/>
                  <a:gd name="T15" fmla="*/ 4 h 165"/>
                  <a:gd name="T16" fmla="*/ 4 w 62"/>
                  <a:gd name="T17" fmla="*/ 6 h 165"/>
                  <a:gd name="T18" fmla="*/ 54 w 62"/>
                  <a:gd name="T19" fmla="*/ 6 h 165"/>
                  <a:gd name="T20" fmla="*/ 54 w 62"/>
                  <a:gd name="T21" fmla="*/ 157 h 165"/>
                  <a:gd name="T22" fmla="*/ 8 w 62"/>
                  <a:gd name="T23" fmla="*/ 157 h 165"/>
                  <a:gd name="T24" fmla="*/ 8 w 62"/>
                  <a:gd name="T25" fmla="*/ 4 h 165"/>
                  <a:gd name="T26" fmla="*/ 4 w 62"/>
                  <a:gd name="T27" fmla="*/ 4 h 165"/>
                  <a:gd name="T28" fmla="*/ 4 w 62"/>
                  <a:gd name="T29" fmla="*/ 6 h 165"/>
                  <a:gd name="T30" fmla="*/ 4 w 62"/>
                  <a:gd name="T31" fmla="*/ 4 h 165"/>
                  <a:gd name="T32" fmla="*/ 4 w 62"/>
                  <a:gd name="T33" fmla="*/ 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65">
                    <a:moveTo>
                      <a:pt x="4" y="4"/>
                    </a:moveTo>
                    <a:lnTo>
                      <a:pt x="0" y="4"/>
                    </a:lnTo>
                    <a:lnTo>
                      <a:pt x="0" y="165"/>
                    </a:lnTo>
                    <a:lnTo>
                      <a:pt x="62" y="165"/>
                    </a:lnTo>
                    <a:lnTo>
                      <a:pt x="62" y="0"/>
                    </a:lnTo>
                    <a:lnTo>
                      <a:pt x="0" y="0"/>
                    </a:lnTo>
                    <a:lnTo>
                      <a:pt x="0" y="4"/>
                    </a:lnTo>
                    <a:lnTo>
                      <a:pt x="4" y="4"/>
                    </a:lnTo>
                    <a:lnTo>
                      <a:pt x="4" y="6"/>
                    </a:lnTo>
                    <a:lnTo>
                      <a:pt x="54" y="6"/>
                    </a:lnTo>
                    <a:lnTo>
                      <a:pt x="54" y="157"/>
                    </a:lnTo>
                    <a:lnTo>
                      <a:pt x="8" y="157"/>
                    </a:lnTo>
                    <a:lnTo>
                      <a:pt x="8" y="4"/>
                    </a:lnTo>
                    <a:lnTo>
                      <a:pt x="4" y="4"/>
                    </a:lnTo>
                    <a:lnTo>
                      <a:pt x="4" y="6"/>
                    </a:lnTo>
                    <a:lnTo>
                      <a:pt x="4" y="4"/>
                    </a:lnTo>
                    <a:lnTo>
                      <a:pt x="4" y="4"/>
                    </a:lnTo>
                    <a:close/>
                  </a:path>
                </a:pathLst>
              </a:custGeom>
              <a:solidFill>
                <a:srgbClr val="136A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4" name="Freeform 365">
                <a:extLst>
                  <a:ext uri="{FF2B5EF4-FFF2-40B4-BE49-F238E27FC236}">
                    <a16:creationId xmlns:a16="http://schemas.microsoft.com/office/drawing/2014/main" id="{F01A2F84-F55B-40E5-9E2B-83420312387B}"/>
                  </a:ext>
                </a:extLst>
              </p:cNvPr>
              <p:cNvSpPr>
                <a:spLocks/>
              </p:cNvSpPr>
              <p:nvPr/>
            </p:nvSpPr>
            <p:spPr bwMode="auto">
              <a:xfrm>
                <a:off x="15620" y="6036"/>
                <a:ext cx="52" cy="160"/>
              </a:xfrm>
              <a:custGeom>
                <a:avLst/>
                <a:gdLst>
                  <a:gd name="T0" fmla="*/ 0 w 52"/>
                  <a:gd name="T1" fmla="*/ 0 h 160"/>
                  <a:gd name="T2" fmla="*/ 52 w 52"/>
                  <a:gd name="T3" fmla="*/ 0 h 160"/>
                  <a:gd name="T4" fmla="*/ 52 w 52"/>
                  <a:gd name="T5" fmla="*/ 160 h 160"/>
                  <a:gd name="T6" fmla="*/ 0 w 52"/>
                  <a:gd name="T7" fmla="*/ 160 h 160"/>
                  <a:gd name="T8" fmla="*/ 0 w 52"/>
                  <a:gd name="T9" fmla="*/ 0 h 160"/>
                  <a:gd name="T10" fmla="*/ 0 w 52"/>
                  <a:gd name="T11" fmla="*/ 0 h 160"/>
                </a:gdLst>
                <a:ahLst/>
                <a:cxnLst>
                  <a:cxn ang="0">
                    <a:pos x="T0" y="T1"/>
                  </a:cxn>
                  <a:cxn ang="0">
                    <a:pos x="T2" y="T3"/>
                  </a:cxn>
                  <a:cxn ang="0">
                    <a:pos x="T4" y="T5"/>
                  </a:cxn>
                  <a:cxn ang="0">
                    <a:pos x="T6" y="T7"/>
                  </a:cxn>
                  <a:cxn ang="0">
                    <a:pos x="T8" y="T9"/>
                  </a:cxn>
                  <a:cxn ang="0">
                    <a:pos x="T10" y="T11"/>
                  </a:cxn>
                </a:cxnLst>
                <a:rect l="0" t="0" r="r" b="b"/>
                <a:pathLst>
                  <a:path w="52" h="160">
                    <a:moveTo>
                      <a:pt x="0" y="0"/>
                    </a:moveTo>
                    <a:lnTo>
                      <a:pt x="52" y="0"/>
                    </a:lnTo>
                    <a:lnTo>
                      <a:pt x="52" y="160"/>
                    </a:lnTo>
                    <a:lnTo>
                      <a:pt x="0" y="160"/>
                    </a:lnTo>
                    <a:lnTo>
                      <a:pt x="0" y="0"/>
                    </a:lnTo>
                    <a:lnTo>
                      <a:pt x="0" y="0"/>
                    </a:lnTo>
                    <a:close/>
                  </a:path>
                </a:pathLst>
              </a:custGeom>
              <a:solidFill>
                <a:srgbClr val="306F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5" name="Freeform 366">
                <a:extLst>
                  <a:ext uri="{FF2B5EF4-FFF2-40B4-BE49-F238E27FC236}">
                    <a16:creationId xmlns:a16="http://schemas.microsoft.com/office/drawing/2014/main" id="{6ED4186A-B957-4C69-9EC2-C62D5E459EB3}"/>
                  </a:ext>
                </a:extLst>
              </p:cNvPr>
              <p:cNvSpPr>
                <a:spLocks/>
              </p:cNvSpPr>
              <p:nvPr/>
            </p:nvSpPr>
            <p:spPr bwMode="auto">
              <a:xfrm>
                <a:off x="15616" y="6032"/>
                <a:ext cx="60" cy="168"/>
              </a:xfrm>
              <a:custGeom>
                <a:avLst/>
                <a:gdLst>
                  <a:gd name="T0" fmla="*/ 4 w 60"/>
                  <a:gd name="T1" fmla="*/ 4 h 168"/>
                  <a:gd name="T2" fmla="*/ 0 w 60"/>
                  <a:gd name="T3" fmla="*/ 4 h 168"/>
                  <a:gd name="T4" fmla="*/ 0 w 60"/>
                  <a:gd name="T5" fmla="*/ 168 h 168"/>
                  <a:gd name="T6" fmla="*/ 60 w 60"/>
                  <a:gd name="T7" fmla="*/ 168 h 168"/>
                  <a:gd name="T8" fmla="*/ 60 w 60"/>
                  <a:gd name="T9" fmla="*/ 0 h 168"/>
                  <a:gd name="T10" fmla="*/ 0 w 60"/>
                  <a:gd name="T11" fmla="*/ 0 h 168"/>
                  <a:gd name="T12" fmla="*/ 0 w 60"/>
                  <a:gd name="T13" fmla="*/ 4 h 168"/>
                  <a:gd name="T14" fmla="*/ 4 w 60"/>
                  <a:gd name="T15" fmla="*/ 4 h 168"/>
                  <a:gd name="T16" fmla="*/ 4 w 60"/>
                  <a:gd name="T17" fmla="*/ 8 h 168"/>
                  <a:gd name="T18" fmla="*/ 52 w 60"/>
                  <a:gd name="T19" fmla="*/ 8 h 168"/>
                  <a:gd name="T20" fmla="*/ 52 w 60"/>
                  <a:gd name="T21" fmla="*/ 160 h 168"/>
                  <a:gd name="T22" fmla="*/ 8 w 60"/>
                  <a:gd name="T23" fmla="*/ 160 h 168"/>
                  <a:gd name="T24" fmla="*/ 8 w 60"/>
                  <a:gd name="T25" fmla="*/ 4 h 168"/>
                  <a:gd name="T26" fmla="*/ 4 w 60"/>
                  <a:gd name="T27" fmla="*/ 4 h 168"/>
                  <a:gd name="T28" fmla="*/ 4 w 60"/>
                  <a:gd name="T29" fmla="*/ 8 h 168"/>
                  <a:gd name="T30" fmla="*/ 4 w 60"/>
                  <a:gd name="T31" fmla="*/ 4 h 168"/>
                  <a:gd name="T32" fmla="*/ 4 w 60"/>
                  <a:gd name="T33" fmla="*/ 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68">
                    <a:moveTo>
                      <a:pt x="4" y="4"/>
                    </a:moveTo>
                    <a:lnTo>
                      <a:pt x="0" y="4"/>
                    </a:lnTo>
                    <a:lnTo>
                      <a:pt x="0" y="168"/>
                    </a:lnTo>
                    <a:lnTo>
                      <a:pt x="60" y="168"/>
                    </a:lnTo>
                    <a:lnTo>
                      <a:pt x="60" y="0"/>
                    </a:lnTo>
                    <a:lnTo>
                      <a:pt x="0" y="0"/>
                    </a:lnTo>
                    <a:lnTo>
                      <a:pt x="0" y="4"/>
                    </a:lnTo>
                    <a:lnTo>
                      <a:pt x="4" y="4"/>
                    </a:lnTo>
                    <a:lnTo>
                      <a:pt x="4" y="8"/>
                    </a:lnTo>
                    <a:lnTo>
                      <a:pt x="52" y="8"/>
                    </a:lnTo>
                    <a:lnTo>
                      <a:pt x="52" y="160"/>
                    </a:lnTo>
                    <a:lnTo>
                      <a:pt x="8" y="160"/>
                    </a:lnTo>
                    <a:lnTo>
                      <a:pt x="8" y="4"/>
                    </a:lnTo>
                    <a:lnTo>
                      <a:pt x="4" y="4"/>
                    </a:lnTo>
                    <a:lnTo>
                      <a:pt x="4" y="8"/>
                    </a:lnTo>
                    <a:lnTo>
                      <a:pt x="4" y="4"/>
                    </a:lnTo>
                    <a:lnTo>
                      <a:pt x="4" y="4"/>
                    </a:lnTo>
                    <a:close/>
                  </a:path>
                </a:pathLst>
              </a:custGeom>
              <a:solidFill>
                <a:srgbClr val="136A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6" name="Rectangle 367">
                <a:extLst>
                  <a:ext uri="{FF2B5EF4-FFF2-40B4-BE49-F238E27FC236}">
                    <a16:creationId xmlns:a16="http://schemas.microsoft.com/office/drawing/2014/main" id="{5CAD04D0-B319-43B7-864E-B8654226A646}"/>
                  </a:ext>
                </a:extLst>
              </p:cNvPr>
              <p:cNvSpPr>
                <a:spLocks noChangeArrowheads="1"/>
              </p:cNvSpPr>
              <p:nvPr/>
            </p:nvSpPr>
            <p:spPr bwMode="auto">
              <a:xfrm>
                <a:off x="15622" y="5527"/>
                <a:ext cx="12" cy="157"/>
              </a:xfrm>
              <a:prstGeom prst="rect">
                <a:avLst/>
              </a:prstGeom>
              <a:solidFill>
                <a:srgbClr val="0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7" name="Rectangle 368">
                <a:extLst>
                  <a:ext uri="{FF2B5EF4-FFF2-40B4-BE49-F238E27FC236}">
                    <a16:creationId xmlns:a16="http://schemas.microsoft.com/office/drawing/2014/main" id="{A922B35E-1560-4B18-9B16-833A515D0A3F}"/>
                  </a:ext>
                </a:extLst>
              </p:cNvPr>
              <p:cNvSpPr>
                <a:spLocks noChangeArrowheads="1"/>
              </p:cNvSpPr>
              <p:nvPr/>
            </p:nvSpPr>
            <p:spPr bwMode="auto">
              <a:xfrm>
                <a:off x="15618" y="6036"/>
                <a:ext cx="12" cy="160"/>
              </a:xfrm>
              <a:prstGeom prst="rect">
                <a:avLst/>
              </a:prstGeom>
              <a:solidFill>
                <a:srgbClr val="0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8" name="Freeform 369">
                <a:extLst>
                  <a:ext uri="{FF2B5EF4-FFF2-40B4-BE49-F238E27FC236}">
                    <a16:creationId xmlns:a16="http://schemas.microsoft.com/office/drawing/2014/main" id="{C33BE5AB-46CC-4496-89AE-044BDCF01355}"/>
                  </a:ext>
                </a:extLst>
              </p:cNvPr>
              <p:cNvSpPr>
                <a:spLocks/>
              </p:cNvSpPr>
              <p:nvPr/>
            </p:nvSpPr>
            <p:spPr bwMode="auto">
              <a:xfrm>
                <a:off x="14069" y="5381"/>
                <a:ext cx="1547" cy="738"/>
              </a:xfrm>
              <a:custGeom>
                <a:avLst/>
                <a:gdLst>
                  <a:gd name="T0" fmla="*/ 0 w 1547"/>
                  <a:gd name="T1" fmla="*/ 10 h 738"/>
                  <a:gd name="T2" fmla="*/ 1540 w 1547"/>
                  <a:gd name="T3" fmla="*/ 738 h 738"/>
                  <a:gd name="T4" fmla="*/ 1547 w 1547"/>
                  <a:gd name="T5" fmla="*/ 726 h 738"/>
                  <a:gd name="T6" fmla="*/ 6 w 1547"/>
                  <a:gd name="T7" fmla="*/ 0 h 738"/>
                  <a:gd name="T8" fmla="*/ 0 w 1547"/>
                  <a:gd name="T9" fmla="*/ 10 h 738"/>
                </a:gdLst>
                <a:ahLst/>
                <a:cxnLst>
                  <a:cxn ang="0">
                    <a:pos x="T0" y="T1"/>
                  </a:cxn>
                  <a:cxn ang="0">
                    <a:pos x="T2" y="T3"/>
                  </a:cxn>
                  <a:cxn ang="0">
                    <a:pos x="T4" y="T5"/>
                  </a:cxn>
                  <a:cxn ang="0">
                    <a:pos x="T6" y="T7"/>
                  </a:cxn>
                  <a:cxn ang="0">
                    <a:pos x="T8" y="T9"/>
                  </a:cxn>
                </a:cxnLst>
                <a:rect l="0" t="0" r="r" b="b"/>
                <a:pathLst>
                  <a:path w="1547" h="738">
                    <a:moveTo>
                      <a:pt x="0" y="10"/>
                    </a:moveTo>
                    <a:lnTo>
                      <a:pt x="1540" y="738"/>
                    </a:lnTo>
                    <a:lnTo>
                      <a:pt x="1547" y="726"/>
                    </a:lnTo>
                    <a:lnTo>
                      <a:pt x="6" y="0"/>
                    </a:lnTo>
                    <a:lnTo>
                      <a:pt x="0" y="1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9" name="Freeform 370">
                <a:extLst>
                  <a:ext uri="{FF2B5EF4-FFF2-40B4-BE49-F238E27FC236}">
                    <a16:creationId xmlns:a16="http://schemas.microsoft.com/office/drawing/2014/main" id="{9FF12326-8CEC-46AA-A0A4-91C59ECCE868}"/>
                  </a:ext>
                </a:extLst>
              </p:cNvPr>
              <p:cNvSpPr>
                <a:spLocks/>
              </p:cNvSpPr>
              <p:nvPr/>
            </p:nvSpPr>
            <p:spPr bwMode="auto">
              <a:xfrm>
                <a:off x="15609" y="6107"/>
                <a:ext cx="11" cy="8"/>
              </a:xfrm>
              <a:custGeom>
                <a:avLst/>
                <a:gdLst>
                  <a:gd name="T0" fmla="*/ 4 w 11"/>
                  <a:gd name="T1" fmla="*/ 0 h 8"/>
                  <a:gd name="T2" fmla="*/ 11 w 11"/>
                  <a:gd name="T3" fmla="*/ 8 h 8"/>
                  <a:gd name="T4" fmla="*/ 0 w 11"/>
                  <a:gd name="T5" fmla="*/ 8 h 8"/>
                  <a:gd name="T6" fmla="*/ 4 w 11"/>
                  <a:gd name="T7" fmla="*/ 0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lnTo>
                      <a:pt x="11" y="8"/>
                    </a:lnTo>
                    <a:lnTo>
                      <a:pt x="0" y="8"/>
                    </a:lnTo>
                    <a:lnTo>
                      <a:pt x="4" y="0"/>
                    </a:lnTo>
                    <a:lnTo>
                      <a:pt x="4"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0" name="Freeform 371">
                <a:extLst>
                  <a:ext uri="{FF2B5EF4-FFF2-40B4-BE49-F238E27FC236}">
                    <a16:creationId xmlns:a16="http://schemas.microsoft.com/office/drawing/2014/main" id="{5B69338E-1D4F-418A-8094-923EC493DA27}"/>
                  </a:ext>
                </a:extLst>
              </p:cNvPr>
              <p:cNvSpPr>
                <a:spLocks/>
              </p:cNvSpPr>
              <p:nvPr/>
            </p:nvSpPr>
            <p:spPr bwMode="auto">
              <a:xfrm>
                <a:off x="14071" y="5296"/>
                <a:ext cx="1061" cy="510"/>
              </a:xfrm>
              <a:custGeom>
                <a:avLst/>
                <a:gdLst>
                  <a:gd name="T0" fmla="*/ 0 w 1061"/>
                  <a:gd name="T1" fmla="*/ 10 h 510"/>
                  <a:gd name="T2" fmla="*/ 1057 w 1061"/>
                  <a:gd name="T3" fmla="*/ 510 h 510"/>
                  <a:gd name="T4" fmla="*/ 1061 w 1061"/>
                  <a:gd name="T5" fmla="*/ 498 h 510"/>
                  <a:gd name="T6" fmla="*/ 6 w 1061"/>
                  <a:gd name="T7" fmla="*/ 0 h 510"/>
                  <a:gd name="T8" fmla="*/ 0 w 1061"/>
                  <a:gd name="T9" fmla="*/ 10 h 510"/>
                </a:gdLst>
                <a:ahLst/>
                <a:cxnLst>
                  <a:cxn ang="0">
                    <a:pos x="T0" y="T1"/>
                  </a:cxn>
                  <a:cxn ang="0">
                    <a:pos x="T2" y="T3"/>
                  </a:cxn>
                  <a:cxn ang="0">
                    <a:pos x="T4" y="T5"/>
                  </a:cxn>
                  <a:cxn ang="0">
                    <a:pos x="T6" y="T7"/>
                  </a:cxn>
                  <a:cxn ang="0">
                    <a:pos x="T8" y="T9"/>
                  </a:cxn>
                </a:cxnLst>
                <a:rect l="0" t="0" r="r" b="b"/>
                <a:pathLst>
                  <a:path w="1061" h="510">
                    <a:moveTo>
                      <a:pt x="0" y="10"/>
                    </a:moveTo>
                    <a:lnTo>
                      <a:pt x="1057" y="510"/>
                    </a:lnTo>
                    <a:lnTo>
                      <a:pt x="1061" y="498"/>
                    </a:lnTo>
                    <a:lnTo>
                      <a:pt x="6" y="0"/>
                    </a:lnTo>
                    <a:lnTo>
                      <a:pt x="0" y="1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1" name="Freeform 372">
                <a:extLst>
                  <a:ext uri="{FF2B5EF4-FFF2-40B4-BE49-F238E27FC236}">
                    <a16:creationId xmlns:a16="http://schemas.microsoft.com/office/drawing/2014/main" id="{D631262C-ADBA-4B0E-8E5A-8FB0ED98EB73}"/>
                  </a:ext>
                </a:extLst>
              </p:cNvPr>
              <p:cNvSpPr>
                <a:spLocks/>
              </p:cNvSpPr>
              <p:nvPr/>
            </p:nvSpPr>
            <p:spPr bwMode="auto">
              <a:xfrm>
                <a:off x="14071" y="5462"/>
                <a:ext cx="1072" cy="516"/>
              </a:xfrm>
              <a:custGeom>
                <a:avLst/>
                <a:gdLst>
                  <a:gd name="T0" fmla="*/ 0 w 1072"/>
                  <a:gd name="T1" fmla="*/ 10 h 516"/>
                  <a:gd name="T2" fmla="*/ 1067 w 1072"/>
                  <a:gd name="T3" fmla="*/ 516 h 516"/>
                  <a:gd name="T4" fmla="*/ 1072 w 1072"/>
                  <a:gd name="T5" fmla="*/ 503 h 516"/>
                  <a:gd name="T6" fmla="*/ 4 w 1072"/>
                  <a:gd name="T7" fmla="*/ 0 h 516"/>
                  <a:gd name="T8" fmla="*/ 0 w 1072"/>
                  <a:gd name="T9" fmla="*/ 10 h 516"/>
                </a:gdLst>
                <a:ahLst/>
                <a:cxnLst>
                  <a:cxn ang="0">
                    <a:pos x="T0" y="T1"/>
                  </a:cxn>
                  <a:cxn ang="0">
                    <a:pos x="T2" y="T3"/>
                  </a:cxn>
                  <a:cxn ang="0">
                    <a:pos x="T4" y="T5"/>
                  </a:cxn>
                  <a:cxn ang="0">
                    <a:pos x="T6" y="T7"/>
                  </a:cxn>
                  <a:cxn ang="0">
                    <a:pos x="T8" y="T9"/>
                  </a:cxn>
                </a:cxnLst>
                <a:rect l="0" t="0" r="r" b="b"/>
                <a:pathLst>
                  <a:path w="1072" h="516">
                    <a:moveTo>
                      <a:pt x="0" y="10"/>
                    </a:moveTo>
                    <a:lnTo>
                      <a:pt x="1067" y="516"/>
                    </a:lnTo>
                    <a:lnTo>
                      <a:pt x="1072" y="503"/>
                    </a:lnTo>
                    <a:lnTo>
                      <a:pt x="4" y="0"/>
                    </a:lnTo>
                    <a:lnTo>
                      <a:pt x="0" y="1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2" name="Freeform 373">
                <a:extLst>
                  <a:ext uri="{FF2B5EF4-FFF2-40B4-BE49-F238E27FC236}">
                    <a16:creationId xmlns:a16="http://schemas.microsoft.com/office/drawing/2014/main" id="{6FCC7D4B-ED34-42F3-A6F6-9567DB0CC628}"/>
                  </a:ext>
                </a:extLst>
              </p:cNvPr>
              <p:cNvSpPr>
                <a:spLocks/>
              </p:cNvSpPr>
              <p:nvPr/>
            </p:nvSpPr>
            <p:spPr bwMode="auto">
              <a:xfrm>
                <a:off x="15126" y="5794"/>
                <a:ext cx="490" cy="323"/>
              </a:xfrm>
              <a:custGeom>
                <a:avLst/>
                <a:gdLst>
                  <a:gd name="T0" fmla="*/ 0 w 490"/>
                  <a:gd name="T1" fmla="*/ 12 h 323"/>
                  <a:gd name="T2" fmla="*/ 483 w 490"/>
                  <a:gd name="T3" fmla="*/ 323 h 323"/>
                  <a:gd name="T4" fmla="*/ 490 w 490"/>
                  <a:gd name="T5" fmla="*/ 313 h 323"/>
                  <a:gd name="T6" fmla="*/ 6 w 490"/>
                  <a:gd name="T7" fmla="*/ 0 h 323"/>
                  <a:gd name="T8" fmla="*/ 0 w 490"/>
                  <a:gd name="T9" fmla="*/ 12 h 323"/>
                </a:gdLst>
                <a:ahLst/>
                <a:cxnLst>
                  <a:cxn ang="0">
                    <a:pos x="T0" y="T1"/>
                  </a:cxn>
                  <a:cxn ang="0">
                    <a:pos x="T2" y="T3"/>
                  </a:cxn>
                  <a:cxn ang="0">
                    <a:pos x="T4" y="T5"/>
                  </a:cxn>
                  <a:cxn ang="0">
                    <a:pos x="T6" y="T7"/>
                  </a:cxn>
                  <a:cxn ang="0">
                    <a:pos x="T8" y="T9"/>
                  </a:cxn>
                </a:cxnLst>
                <a:rect l="0" t="0" r="r" b="b"/>
                <a:pathLst>
                  <a:path w="490" h="323">
                    <a:moveTo>
                      <a:pt x="0" y="12"/>
                    </a:moveTo>
                    <a:lnTo>
                      <a:pt x="483" y="323"/>
                    </a:lnTo>
                    <a:lnTo>
                      <a:pt x="490" y="313"/>
                    </a:lnTo>
                    <a:lnTo>
                      <a:pt x="6" y="0"/>
                    </a:lnTo>
                    <a:lnTo>
                      <a:pt x="0" y="12"/>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3" name="Freeform 374">
                <a:extLst>
                  <a:ext uri="{FF2B5EF4-FFF2-40B4-BE49-F238E27FC236}">
                    <a16:creationId xmlns:a16="http://schemas.microsoft.com/office/drawing/2014/main" id="{EBC1072C-498E-4D1E-9987-3A8DDD14C072}"/>
                  </a:ext>
                </a:extLst>
              </p:cNvPr>
              <p:cNvSpPr>
                <a:spLocks/>
              </p:cNvSpPr>
              <p:nvPr/>
            </p:nvSpPr>
            <p:spPr bwMode="auto">
              <a:xfrm>
                <a:off x="15609" y="6107"/>
                <a:ext cx="11" cy="8"/>
              </a:xfrm>
              <a:custGeom>
                <a:avLst/>
                <a:gdLst>
                  <a:gd name="T0" fmla="*/ 4 w 11"/>
                  <a:gd name="T1" fmla="*/ 0 h 8"/>
                  <a:gd name="T2" fmla="*/ 11 w 11"/>
                  <a:gd name="T3" fmla="*/ 8 h 8"/>
                  <a:gd name="T4" fmla="*/ 0 w 11"/>
                  <a:gd name="T5" fmla="*/ 8 h 8"/>
                  <a:gd name="T6" fmla="*/ 4 w 11"/>
                  <a:gd name="T7" fmla="*/ 0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lnTo>
                      <a:pt x="11" y="8"/>
                    </a:lnTo>
                    <a:lnTo>
                      <a:pt x="0" y="8"/>
                    </a:lnTo>
                    <a:lnTo>
                      <a:pt x="4" y="0"/>
                    </a:lnTo>
                    <a:lnTo>
                      <a:pt x="4"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4" name="Freeform 375">
                <a:extLst>
                  <a:ext uri="{FF2B5EF4-FFF2-40B4-BE49-F238E27FC236}">
                    <a16:creationId xmlns:a16="http://schemas.microsoft.com/office/drawing/2014/main" id="{9E922DAF-C155-4A86-9286-EF4DECB76B49}"/>
                  </a:ext>
                </a:extLst>
              </p:cNvPr>
              <p:cNvSpPr>
                <a:spLocks/>
              </p:cNvSpPr>
              <p:nvPr/>
            </p:nvSpPr>
            <p:spPr bwMode="auto">
              <a:xfrm>
                <a:off x="15147" y="5967"/>
                <a:ext cx="475" cy="154"/>
              </a:xfrm>
              <a:custGeom>
                <a:avLst/>
                <a:gdLst>
                  <a:gd name="T0" fmla="*/ 0 w 475"/>
                  <a:gd name="T1" fmla="*/ 13 h 154"/>
                  <a:gd name="T2" fmla="*/ 471 w 475"/>
                  <a:gd name="T3" fmla="*/ 154 h 154"/>
                  <a:gd name="T4" fmla="*/ 475 w 475"/>
                  <a:gd name="T5" fmla="*/ 142 h 154"/>
                  <a:gd name="T6" fmla="*/ 2 w 475"/>
                  <a:gd name="T7" fmla="*/ 0 h 154"/>
                  <a:gd name="T8" fmla="*/ 0 w 475"/>
                  <a:gd name="T9" fmla="*/ 13 h 154"/>
                </a:gdLst>
                <a:ahLst/>
                <a:cxnLst>
                  <a:cxn ang="0">
                    <a:pos x="T0" y="T1"/>
                  </a:cxn>
                  <a:cxn ang="0">
                    <a:pos x="T2" y="T3"/>
                  </a:cxn>
                  <a:cxn ang="0">
                    <a:pos x="T4" y="T5"/>
                  </a:cxn>
                  <a:cxn ang="0">
                    <a:pos x="T6" y="T7"/>
                  </a:cxn>
                  <a:cxn ang="0">
                    <a:pos x="T8" y="T9"/>
                  </a:cxn>
                </a:cxnLst>
                <a:rect l="0" t="0" r="r" b="b"/>
                <a:pathLst>
                  <a:path w="475" h="154">
                    <a:moveTo>
                      <a:pt x="0" y="13"/>
                    </a:moveTo>
                    <a:lnTo>
                      <a:pt x="471" y="154"/>
                    </a:lnTo>
                    <a:lnTo>
                      <a:pt x="475" y="142"/>
                    </a:lnTo>
                    <a:lnTo>
                      <a:pt x="2" y="0"/>
                    </a:lnTo>
                    <a:lnTo>
                      <a:pt x="0" y="13"/>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5" name="Freeform 376">
                <a:extLst>
                  <a:ext uri="{FF2B5EF4-FFF2-40B4-BE49-F238E27FC236}">
                    <a16:creationId xmlns:a16="http://schemas.microsoft.com/office/drawing/2014/main" id="{D9E66744-0017-45A8-8670-5B100277E2DA}"/>
                  </a:ext>
                </a:extLst>
              </p:cNvPr>
              <p:cNvSpPr>
                <a:spLocks/>
              </p:cNvSpPr>
              <p:nvPr/>
            </p:nvSpPr>
            <p:spPr bwMode="auto">
              <a:xfrm>
                <a:off x="14069" y="5381"/>
                <a:ext cx="1547" cy="738"/>
              </a:xfrm>
              <a:custGeom>
                <a:avLst/>
                <a:gdLst>
                  <a:gd name="T0" fmla="*/ 0 w 1547"/>
                  <a:gd name="T1" fmla="*/ 10 h 738"/>
                  <a:gd name="T2" fmla="*/ 1540 w 1547"/>
                  <a:gd name="T3" fmla="*/ 738 h 738"/>
                  <a:gd name="T4" fmla="*/ 1547 w 1547"/>
                  <a:gd name="T5" fmla="*/ 726 h 738"/>
                  <a:gd name="T6" fmla="*/ 6 w 1547"/>
                  <a:gd name="T7" fmla="*/ 0 h 738"/>
                  <a:gd name="T8" fmla="*/ 0 w 1547"/>
                  <a:gd name="T9" fmla="*/ 10 h 738"/>
                </a:gdLst>
                <a:ahLst/>
                <a:cxnLst>
                  <a:cxn ang="0">
                    <a:pos x="T0" y="T1"/>
                  </a:cxn>
                  <a:cxn ang="0">
                    <a:pos x="T2" y="T3"/>
                  </a:cxn>
                  <a:cxn ang="0">
                    <a:pos x="T4" y="T5"/>
                  </a:cxn>
                  <a:cxn ang="0">
                    <a:pos x="T6" y="T7"/>
                  </a:cxn>
                  <a:cxn ang="0">
                    <a:pos x="T8" y="T9"/>
                  </a:cxn>
                </a:cxnLst>
                <a:rect l="0" t="0" r="r" b="b"/>
                <a:pathLst>
                  <a:path w="1547" h="738">
                    <a:moveTo>
                      <a:pt x="0" y="10"/>
                    </a:moveTo>
                    <a:lnTo>
                      <a:pt x="1540" y="738"/>
                    </a:lnTo>
                    <a:lnTo>
                      <a:pt x="1547" y="726"/>
                    </a:lnTo>
                    <a:lnTo>
                      <a:pt x="6" y="0"/>
                    </a:lnTo>
                    <a:lnTo>
                      <a:pt x="0" y="1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6" name="Freeform 377">
                <a:extLst>
                  <a:ext uri="{FF2B5EF4-FFF2-40B4-BE49-F238E27FC236}">
                    <a16:creationId xmlns:a16="http://schemas.microsoft.com/office/drawing/2014/main" id="{BA26C42D-179C-4A63-A8BB-0C240782F01E}"/>
                  </a:ext>
                </a:extLst>
              </p:cNvPr>
              <p:cNvSpPr>
                <a:spLocks/>
              </p:cNvSpPr>
              <p:nvPr/>
            </p:nvSpPr>
            <p:spPr bwMode="auto">
              <a:xfrm>
                <a:off x="15609" y="6107"/>
                <a:ext cx="11" cy="8"/>
              </a:xfrm>
              <a:custGeom>
                <a:avLst/>
                <a:gdLst>
                  <a:gd name="T0" fmla="*/ 4 w 11"/>
                  <a:gd name="T1" fmla="*/ 0 h 8"/>
                  <a:gd name="T2" fmla="*/ 11 w 11"/>
                  <a:gd name="T3" fmla="*/ 8 h 8"/>
                  <a:gd name="T4" fmla="*/ 0 w 11"/>
                  <a:gd name="T5" fmla="*/ 8 h 8"/>
                  <a:gd name="T6" fmla="*/ 4 w 11"/>
                  <a:gd name="T7" fmla="*/ 0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lnTo>
                      <a:pt x="11" y="8"/>
                    </a:lnTo>
                    <a:lnTo>
                      <a:pt x="0" y="8"/>
                    </a:lnTo>
                    <a:lnTo>
                      <a:pt x="4" y="0"/>
                    </a:lnTo>
                    <a:lnTo>
                      <a:pt x="4"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7" name="Freeform 378">
                <a:extLst>
                  <a:ext uri="{FF2B5EF4-FFF2-40B4-BE49-F238E27FC236}">
                    <a16:creationId xmlns:a16="http://schemas.microsoft.com/office/drawing/2014/main" id="{1162F193-2542-4F88-AFA5-7F3CD4AB2191}"/>
                  </a:ext>
                </a:extLst>
              </p:cNvPr>
              <p:cNvSpPr>
                <a:spLocks/>
              </p:cNvSpPr>
              <p:nvPr/>
            </p:nvSpPr>
            <p:spPr bwMode="auto">
              <a:xfrm>
                <a:off x="14071" y="5296"/>
                <a:ext cx="1061" cy="510"/>
              </a:xfrm>
              <a:custGeom>
                <a:avLst/>
                <a:gdLst>
                  <a:gd name="T0" fmla="*/ 0 w 1061"/>
                  <a:gd name="T1" fmla="*/ 10 h 510"/>
                  <a:gd name="T2" fmla="*/ 1057 w 1061"/>
                  <a:gd name="T3" fmla="*/ 510 h 510"/>
                  <a:gd name="T4" fmla="*/ 1061 w 1061"/>
                  <a:gd name="T5" fmla="*/ 498 h 510"/>
                  <a:gd name="T6" fmla="*/ 6 w 1061"/>
                  <a:gd name="T7" fmla="*/ 0 h 510"/>
                  <a:gd name="T8" fmla="*/ 0 w 1061"/>
                  <a:gd name="T9" fmla="*/ 10 h 510"/>
                </a:gdLst>
                <a:ahLst/>
                <a:cxnLst>
                  <a:cxn ang="0">
                    <a:pos x="T0" y="T1"/>
                  </a:cxn>
                  <a:cxn ang="0">
                    <a:pos x="T2" y="T3"/>
                  </a:cxn>
                  <a:cxn ang="0">
                    <a:pos x="T4" y="T5"/>
                  </a:cxn>
                  <a:cxn ang="0">
                    <a:pos x="T6" y="T7"/>
                  </a:cxn>
                  <a:cxn ang="0">
                    <a:pos x="T8" y="T9"/>
                  </a:cxn>
                </a:cxnLst>
                <a:rect l="0" t="0" r="r" b="b"/>
                <a:pathLst>
                  <a:path w="1061" h="510">
                    <a:moveTo>
                      <a:pt x="0" y="10"/>
                    </a:moveTo>
                    <a:lnTo>
                      <a:pt x="1057" y="510"/>
                    </a:lnTo>
                    <a:lnTo>
                      <a:pt x="1061" y="498"/>
                    </a:lnTo>
                    <a:lnTo>
                      <a:pt x="6" y="0"/>
                    </a:lnTo>
                    <a:lnTo>
                      <a:pt x="0" y="1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8" name="Freeform 379">
                <a:extLst>
                  <a:ext uri="{FF2B5EF4-FFF2-40B4-BE49-F238E27FC236}">
                    <a16:creationId xmlns:a16="http://schemas.microsoft.com/office/drawing/2014/main" id="{1DDE2CEE-60AE-48DA-91DD-13DC2C59ECE8}"/>
                  </a:ext>
                </a:extLst>
              </p:cNvPr>
              <p:cNvSpPr>
                <a:spLocks/>
              </p:cNvSpPr>
              <p:nvPr/>
            </p:nvSpPr>
            <p:spPr bwMode="auto">
              <a:xfrm>
                <a:off x="14071" y="5462"/>
                <a:ext cx="1072" cy="516"/>
              </a:xfrm>
              <a:custGeom>
                <a:avLst/>
                <a:gdLst>
                  <a:gd name="T0" fmla="*/ 0 w 1072"/>
                  <a:gd name="T1" fmla="*/ 10 h 516"/>
                  <a:gd name="T2" fmla="*/ 1067 w 1072"/>
                  <a:gd name="T3" fmla="*/ 516 h 516"/>
                  <a:gd name="T4" fmla="*/ 1072 w 1072"/>
                  <a:gd name="T5" fmla="*/ 503 h 516"/>
                  <a:gd name="T6" fmla="*/ 4 w 1072"/>
                  <a:gd name="T7" fmla="*/ 0 h 516"/>
                  <a:gd name="T8" fmla="*/ 0 w 1072"/>
                  <a:gd name="T9" fmla="*/ 10 h 516"/>
                </a:gdLst>
                <a:ahLst/>
                <a:cxnLst>
                  <a:cxn ang="0">
                    <a:pos x="T0" y="T1"/>
                  </a:cxn>
                  <a:cxn ang="0">
                    <a:pos x="T2" y="T3"/>
                  </a:cxn>
                  <a:cxn ang="0">
                    <a:pos x="T4" y="T5"/>
                  </a:cxn>
                  <a:cxn ang="0">
                    <a:pos x="T6" y="T7"/>
                  </a:cxn>
                  <a:cxn ang="0">
                    <a:pos x="T8" y="T9"/>
                  </a:cxn>
                </a:cxnLst>
                <a:rect l="0" t="0" r="r" b="b"/>
                <a:pathLst>
                  <a:path w="1072" h="516">
                    <a:moveTo>
                      <a:pt x="0" y="10"/>
                    </a:moveTo>
                    <a:lnTo>
                      <a:pt x="1067" y="516"/>
                    </a:lnTo>
                    <a:lnTo>
                      <a:pt x="1072" y="503"/>
                    </a:lnTo>
                    <a:lnTo>
                      <a:pt x="4" y="0"/>
                    </a:lnTo>
                    <a:lnTo>
                      <a:pt x="0" y="1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9" name="Freeform 380">
                <a:extLst>
                  <a:ext uri="{FF2B5EF4-FFF2-40B4-BE49-F238E27FC236}">
                    <a16:creationId xmlns:a16="http://schemas.microsoft.com/office/drawing/2014/main" id="{18E6A3FB-A2E7-4506-900D-49C91F520825}"/>
                  </a:ext>
                </a:extLst>
              </p:cNvPr>
              <p:cNvSpPr>
                <a:spLocks/>
              </p:cNvSpPr>
              <p:nvPr/>
            </p:nvSpPr>
            <p:spPr bwMode="auto">
              <a:xfrm>
                <a:off x="15126" y="5794"/>
                <a:ext cx="490" cy="323"/>
              </a:xfrm>
              <a:custGeom>
                <a:avLst/>
                <a:gdLst>
                  <a:gd name="T0" fmla="*/ 0 w 490"/>
                  <a:gd name="T1" fmla="*/ 12 h 323"/>
                  <a:gd name="T2" fmla="*/ 483 w 490"/>
                  <a:gd name="T3" fmla="*/ 323 h 323"/>
                  <a:gd name="T4" fmla="*/ 490 w 490"/>
                  <a:gd name="T5" fmla="*/ 313 h 323"/>
                  <a:gd name="T6" fmla="*/ 6 w 490"/>
                  <a:gd name="T7" fmla="*/ 0 h 323"/>
                  <a:gd name="T8" fmla="*/ 0 w 490"/>
                  <a:gd name="T9" fmla="*/ 12 h 323"/>
                </a:gdLst>
                <a:ahLst/>
                <a:cxnLst>
                  <a:cxn ang="0">
                    <a:pos x="T0" y="T1"/>
                  </a:cxn>
                  <a:cxn ang="0">
                    <a:pos x="T2" y="T3"/>
                  </a:cxn>
                  <a:cxn ang="0">
                    <a:pos x="T4" y="T5"/>
                  </a:cxn>
                  <a:cxn ang="0">
                    <a:pos x="T6" y="T7"/>
                  </a:cxn>
                  <a:cxn ang="0">
                    <a:pos x="T8" y="T9"/>
                  </a:cxn>
                </a:cxnLst>
                <a:rect l="0" t="0" r="r" b="b"/>
                <a:pathLst>
                  <a:path w="490" h="323">
                    <a:moveTo>
                      <a:pt x="0" y="12"/>
                    </a:moveTo>
                    <a:lnTo>
                      <a:pt x="483" y="323"/>
                    </a:lnTo>
                    <a:lnTo>
                      <a:pt x="490" y="313"/>
                    </a:lnTo>
                    <a:lnTo>
                      <a:pt x="6" y="0"/>
                    </a:lnTo>
                    <a:lnTo>
                      <a:pt x="0" y="12"/>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0" name="Freeform 381">
                <a:extLst>
                  <a:ext uri="{FF2B5EF4-FFF2-40B4-BE49-F238E27FC236}">
                    <a16:creationId xmlns:a16="http://schemas.microsoft.com/office/drawing/2014/main" id="{B86CEC15-52AC-4DA6-A61C-8AC88940984B}"/>
                  </a:ext>
                </a:extLst>
              </p:cNvPr>
              <p:cNvSpPr>
                <a:spLocks/>
              </p:cNvSpPr>
              <p:nvPr/>
            </p:nvSpPr>
            <p:spPr bwMode="auto">
              <a:xfrm>
                <a:off x="15609" y="6107"/>
                <a:ext cx="11" cy="8"/>
              </a:xfrm>
              <a:custGeom>
                <a:avLst/>
                <a:gdLst>
                  <a:gd name="T0" fmla="*/ 4 w 11"/>
                  <a:gd name="T1" fmla="*/ 0 h 8"/>
                  <a:gd name="T2" fmla="*/ 11 w 11"/>
                  <a:gd name="T3" fmla="*/ 8 h 8"/>
                  <a:gd name="T4" fmla="*/ 0 w 11"/>
                  <a:gd name="T5" fmla="*/ 8 h 8"/>
                  <a:gd name="T6" fmla="*/ 4 w 11"/>
                  <a:gd name="T7" fmla="*/ 0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lnTo>
                      <a:pt x="11" y="8"/>
                    </a:lnTo>
                    <a:lnTo>
                      <a:pt x="0" y="8"/>
                    </a:lnTo>
                    <a:lnTo>
                      <a:pt x="4" y="0"/>
                    </a:lnTo>
                    <a:lnTo>
                      <a:pt x="4"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1" name="Freeform 382">
                <a:extLst>
                  <a:ext uri="{FF2B5EF4-FFF2-40B4-BE49-F238E27FC236}">
                    <a16:creationId xmlns:a16="http://schemas.microsoft.com/office/drawing/2014/main" id="{2B496261-C932-4E10-89E0-487E483F5671}"/>
                  </a:ext>
                </a:extLst>
              </p:cNvPr>
              <p:cNvSpPr>
                <a:spLocks/>
              </p:cNvSpPr>
              <p:nvPr/>
            </p:nvSpPr>
            <p:spPr bwMode="auto">
              <a:xfrm>
                <a:off x="15147" y="5967"/>
                <a:ext cx="475" cy="154"/>
              </a:xfrm>
              <a:custGeom>
                <a:avLst/>
                <a:gdLst>
                  <a:gd name="T0" fmla="*/ 0 w 475"/>
                  <a:gd name="T1" fmla="*/ 13 h 154"/>
                  <a:gd name="T2" fmla="*/ 471 w 475"/>
                  <a:gd name="T3" fmla="*/ 154 h 154"/>
                  <a:gd name="T4" fmla="*/ 475 w 475"/>
                  <a:gd name="T5" fmla="*/ 142 h 154"/>
                  <a:gd name="T6" fmla="*/ 2 w 475"/>
                  <a:gd name="T7" fmla="*/ 0 h 154"/>
                  <a:gd name="T8" fmla="*/ 0 w 475"/>
                  <a:gd name="T9" fmla="*/ 13 h 154"/>
                </a:gdLst>
                <a:ahLst/>
                <a:cxnLst>
                  <a:cxn ang="0">
                    <a:pos x="T0" y="T1"/>
                  </a:cxn>
                  <a:cxn ang="0">
                    <a:pos x="T2" y="T3"/>
                  </a:cxn>
                  <a:cxn ang="0">
                    <a:pos x="T4" y="T5"/>
                  </a:cxn>
                  <a:cxn ang="0">
                    <a:pos x="T6" y="T7"/>
                  </a:cxn>
                  <a:cxn ang="0">
                    <a:pos x="T8" y="T9"/>
                  </a:cxn>
                </a:cxnLst>
                <a:rect l="0" t="0" r="r" b="b"/>
                <a:pathLst>
                  <a:path w="475" h="154">
                    <a:moveTo>
                      <a:pt x="0" y="13"/>
                    </a:moveTo>
                    <a:lnTo>
                      <a:pt x="471" y="154"/>
                    </a:lnTo>
                    <a:lnTo>
                      <a:pt x="475" y="142"/>
                    </a:lnTo>
                    <a:lnTo>
                      <a:pt x="2" y="0"/>
                    </a:lnTo>
                    <a:lnTo>
                      <a:pt x="0" y="13"/>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2" name="Freeform 383">
                <a:extLst>
                  <a:ext uri="{FF2B5EF4-FFF2-40B4-BE49-F238E27FC236}">
                    <a16:creationId xmlns:a16="http://schemas.microsoft.com/office/drawing/2014/main" id="{BEF9AD55-FDF4-4103-BE61-C27F7F299701}"/>
                  </a:ext>
                </a:extLst>
              </p:cNvPr>
              <p:cNvSpPr>
                <a:spLocks noEditPoints="1"/>
              </p:cNvSpPr>
              <p:nvPr/>
            </p:nvSpPr>
            <p:spPr bwMode="auto">
              <a:xfrm>
                <a:off x="14130" y="5703"/>
                <a:ext cx="1366" cy="998"/>
              </a:xfrm>
              <a:custGeom>
                <a:avLst/>
                <a:gdLst>
                  <a:gd name="T0" fmla="*/ 1148 w 1366"/>
                  <a:gd name="T1" fmla="*/ 163 h 998"/>
                  <a:gd name="T2" fmla="*/ 1366 w 1366"/>
                  <a:gd name="T3" fmla="*/ 6 h 998"/>
                  <a:gd name="T4" fmla="*/ 1360 w 1366"/>
                  <a:gd name="T5" fmla="*/ 0 h 998"/>
                  <a:gd name="T6" fmla="*/ 1144 w 1366"/>
                  <a:gd name="T7" fmla="*/ 157 h 998"/>
                  <a:gd name="T8" fmla="*/ 1148 w 1366"/>
                  <a:gd name="T9" fmla="*/ 163 h 998"/>
                  <a:gd name="T10" fmla="*/ 1148 w 1366"/>
                  <a:gd name="T11" fmla="*/ 163 h 998"/>
                  <a:gd name="T12" fmla="*/ 766 w 1366"/>
                  <a:gd name="T13" fmla="*/ 442 h 998"/>
                  <a:gd name="T14" fmla="*/ 984 w 1366"/>
                  <a:gd name="T15" fmla="*/ 283 h 998"/>
                  <a:gd name="T16" fmla="*/ 980 w 1366"/>
                  <a:gd name="T17" fmla="*/ 277 h 998"/>
                  <a:gd name="T18" fmla="*/ 762 w 1366"/>
                  <a:gd name="T19" fmla="*/ 436 h 998"/>
                  <a:gd name="T20" fmla="*/ 766 w 1366"/>
                  <a:gd name="T21" fmla="*/ 442 h 998"/>
                  <a:gd name="T22" fmla="*/ 766 w 1366"/>
                  <a:gd name="T23" fmla="*/ 442 h 998"/>
                  <a:gd name="T24" fmla="*/ 386 w 1366"/>
                  <a:gd name="T25" fmla="*/ 719 h 998"/>
                  <a:gd name="T26" fmla="*/ 604 w 1366"/>
                  <a:gd name="T27" fmla="*/ 562 h 998"/>
                  <a:gd name="T28" fmla="*/ 598 w 1366"/>
                  <a:gd name="T29" fmla="*/ 553 h 998"/>
                  <a:gd name="T30" fmla="*/ 380 w 1366"/>
                  <a:gd name="T31" fmla="*/ 713 h 998"/>
                  <a:gd name="T32" fmla="*/ 386 w 1366"/>
                  <a:gd name="T33" fmla="*/ 719 h 998"/>
                  <a:gd name="T34" fmla="*/ 386 w 1366"/>
                  <a:gd name="T35" fmla="*/ 719 h 998"/>
                  <a:gd name="T36" fmla="*/ 4 w 1366"/>
                  <a:gd name="T37" fmla="*/ 998 h 998"/>
                  <a:gd name="T38" fmla="*/ 222 w 1366"/>
                  <a:gd name="T39" fmla="*/ 838 h 998"/>
                  <a:gd name="T40" fmla="*/ 218 w 1366"/>
                  <a:gd name="T41" fmla="*/ 832 h 998"/>
                  <a:gd name="T42" fmla="*/ 0 w 1366"/>
                  <a:gd name="T43" fmla="*/ 990 h 998"/>
                  <a:gd name="T44" fmla="*/ 4 w 1366"/>
                  <a:gd name="T45" fmla="*/ 998 h 998"/>
                  <a:gd name="T46" fmla="*/ 4 w 1366"/>
                  <a:gd name="T47" fmla="*/ 998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66" h="998">
                    <a:moveTo>
                      <a:pt x="1148" y="163"/>
                    </a:moveTo>
                    <a:lnTo>
                      <a:pt x="1366" y="6"/>
                    </a:lnTo>
                    <a:lnTo>
                      <a:pt x="1360" y="0"/>
                    </a:lnTo>
                    <a:lnTo>
                      <a:pt x="1144" y="157"/>
                    </a:lnTo>
                    <a:lnTo>
                      <a:pt x="1148" y="163"/>
                    </a:lnTo>
                    <a:lnTo>
                      <a:pt x="1148" y="163"/>
                    </a:lnTo>
                    <a:close/>
                    <a:moveTo>
                      <a:pt x="766" y="442"/>
                    </a:moveTo>
                    <a:lnTo>
                      <a:pt x="984" y="283"/>
                    </a:lnTo>
                    <a:lnTo>
                      <a:pt x="980" y="277"/>
                    </a:lnTo>
                    <a:lnTo>
                      <a:pt x="762" y="436"/>
                    </a:lnTo>
                    <a:lnTo>
                      <a:pt x="766" y="442"/>
                    </a:lnTo>
                    <a:lnTo>
                      <a:pt x="766" y="442"/>
                    </a:lnTo>
                    <a:close/>
                    <a:moveTo>
                      <a:pt x="386" y="719"/>
                    </a:moveTo>
                    <a:lnTo>
                      <a:pt x="604" y="562"/>
                    </a:lnTo>
                    <a:lnTo>
                      <a:pt x="598" y="553"/>
                    </a:lnTo>
                    <a:lnTo>
                      <a:pt x="380" y="713"/>
                    </a:lnTo>
                    <a:lnTo>
                      <a:pt x="386" y="719"/>
                    </a:lnTo>
                    <a:lnTo>
                      <a:pt x="386" y="719"/>
                    </a:lnTo>
                    <a:close/>
                    <a:moveTo>
                      <a:pt x="4" y="998"/>
                    </a:moveTo>
                    <a:lnTo>
                      <a:pt x="222" y="838"/>
                    </a:lnTo>
                    <a:lnTo>
                      <a:pt x="218" y="832"/>
                    </a:lnTo>
                    <a:lnTo>
                      <a:pt x="0" y="990"/>
                    </a:lnTo>
                    <a:lnTo>
                      <a:pt x="4" y="998"/>
                    </a:lnTo>
                    <a:lnTo>
                      <a:pt x="4" y="998"/>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3" name="Freeform 384">
                <a:extLst>
                  <a:ext uri="{FF2B5EF4-FFF2-40B4-BE49-F238E27FC236}">
                    <a16:creationId xmlns:a16="http://schemas.microsoft.com/office/drawing/2014/main" id="{796806CF-568F-46A4-BE07-5BD870F55B39}"/>
                  </a:ext>
                </a:extLst>
              </p:cNvPr>
              <p:cNvSpPr>
                <a:spLocks/>
              </p:cNvSpPr>
              <p:nvPr/>
            </p:nvSpPr>
            <p:spPr bwMode="auto">
              <a:xfrm>
                <a:off x="15628" y="5602"/>
                <a:ext cx="8" cy="8"/>
              </a:xfrm>
              <a:custGeom>
                <a:avLst/>
                <a:gdLst>
                  <a:gd name="T0" fmla="*/ 0 w 8"/>
                  <a:gd name="T1" fmla="*/ 2 h 8"/>
                  <a:gd name="T2" fmla="*/ 8 w 8"/>
                  <a:gd name="T3" fmla="*/ 0 h 8"/>
                  <a:gd name="T4" fmla="*/ 4 w 8"/>
                  <a:gd name="T5" fmla="*/ 8 h 8"/>
                  <a:gd name="T6" fmla="*/ 0 w 8"/>
                  <a:gd name="T7" fmla="*/ 2 h 8"/>
                  <a:gd name="T8" fmla="*/ 0 w 8"/>
                  <a:gd name="T9" fmla="*/ 2 h 8"/>
                </a:gdLst>
                <a:ahLst/>
                <a:cxnLst>
                  <a:cxn ang="0">
                    <a:pos x="T0" y="T1"/>
                  </a:cxn>
                  <a:cxn ang="0">
                    <a:pos x="T2" y="T3"/>
                  </a:cxn>
                  <a:cxn ang="0">
                    <a:pos x="T4" y="T5"/>
                  </a:cxn>
                  <a:cxn ang="0">
                    <a:pos x="T6" y="T7"/>
                  </a:cxn>
                  <a:cxn ang="0">
                    <a:pos x="T8" y="T9"/>
                  </a:cxn>
                </a:cxnLst>
                <a:rect l="0" t="0" r="r" b="b"/>
                <a:pathLst>
                  <a:path w="8" h="8">
                    <a:moveTo>
                      <a:pt x="0" y="2"/>
                    </a:moveTo>
                    <a:lnTo>
                      <a:pt x="8" y="0"/>
                    </a:lnTo>
                    <a:lnTo>
                      <a:pt x="4" y="8"/>
                    </a:lnTo>
                    <a:lnTo>
                      <a:pt x="0" y="2"/>
                    </a:lnTo>
                    <a:lnTo>
                      <a:pt x="0" y="2"/>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4" name="Freeform 385">
                <a:extLst>
                  <a:ext uri="{FF2B5EF4-FFF2-40B4-BE49-F238E27FC236}">
                    <a16:creationId xmlns:a16="http://schemas.microsoft.com/office/drawing/2014/main" id="{3E200BCB-6FCC-453D-96F8-E0C969A55989}"/>
                  </a:ext>
                </a:extLst>
              </p:cNvPr>
              <p:cNvSpPr>
                <a:spLocks noEditPoints="1"/>
              </p:cNvSpPr>
              <p:nvPr/>
            </p:nvSpPr>
            <p:spPr bwMode="auto">
              <a:xfrm>
                <a:off x="13940" y="5872"/>
                <a:ext cx="1257" cy="831"/>
              </a:xfrm>
              <a:custGeom>
                <a:avLst/>
                <a:gdLst>
                  <a:gd name="T0" fmla="*/ 1186 w 1257"/>
                  <a:gd name="T1" fmla="*/ 53 h 831"/>
                  <a:gd name="T2" fmla="*/ 1257 w 1257"/>
                  <a:gd name="T3" fmla="*/ 6 h 831"/>
                  <a:gd name="T4" fmla="*/ 1251 w 1257"/>
                  <a:gd name="T5" fmla="*/ 0 h 831"/>
                  <a:gd name="T6" fmla="*/ 1182 w 1257"/>
                  <a:gd name="T7" fmla="*/ 47 h 831"/>
                  <a:gd name="T8" fmla="*/ 1186 w 1257"/>
                  <a:gd name="T9" fmla="*/ 53 h 831"/>
                  <a:gd name="T10" fmla="*/ 1186 w 1257"/>
                  <a:gd name="T11" fmla="*/ 53 h 831"/>
                  <a:gd name="T12" fmla="*/ 792 w 1257"/>
                  <a:gd name="T13" fmla="*/ 312 h 831"/>
                  <a:gd name="T14" fmla="*/ 1017 w 1257"/>
                  <a:gd name="T15" fmla="*/ 164 h 831"/>
                  <a:gd name="T16" fmla="*/ 1013 w 1257"/>
                  <a:gd name="T17" fmla="*/ 158 h 831"/>
                  <a:gd name="T18" fmla="*/ 788 w 1257"/>
                  <a:gd name="T19" fmla="*/ 306 h 831"/>
                  <a:gd name="T20" fmla="*/ 792 w 1257"/>
                  <a:gd name="T21" fmla="*/ 312 h 831"/>
                  <a:gd name="T22" fmla="*/ 792 w 1257"/>
                  <a:gd name="T23" fmla="*/ 312 h 831"/>
                  <a:gd name="T24" fmla="*/ 398 w 1257"/>
                  <a:gd name="T25" fmla="*/ 570 h 831"/>
                  <a:gd name="T26" fmla="*/ 622 w 1257"/>
                  <a:gd name="T27" fmla="*/ 423 h 831"/>
                  <a:gd name="T28" fmla="*/ 618 w 1257"/>
                  <a:gd name="T29" fmla="*/ 417 h 831"/>
                  <a:gd name="T30" fmla="*/ 394 w 1257"/>
                  <a:gd name="T31" fmla="*/ 564 h 831"/>
                  <a:gd name="T32" fmla="*/ 398 w 1257"/>
                  <a:gd name="T33" fmla="*/ 570 h 831"/>
                  <a:gd name="T34" fmla="*/ 398 w 1257"/>
                  <a:gd name="T35" fmla="*/ 570 h 831"/>
                  <a:gd name="T36" fmla="*/ 4 w 1257"/>
                  <a:gd name="T37" fmla="*/ 831 h 831"/>
                  <a:gd name="T38" fmla="*/ 228 w 1257"/>
                  <a:gd name="T39" fmla="*/ 682 h 831"/>
                  <a:gd name="T40" fmla="*/ 224 w 1257"/>
                  <a:gd name="T41" fmla="*/ 675 h 831"/>
                  <a:gd name="T42" fmla="*/ 0 w 1257"/>
                  <a:gd name="T43" fmla="*/ 823 h 831"/>
                  <a:gd name="T44" fmla="*/ 4 w 1257"/>
                  <a:gd name="T45" fmla="*/ 831 h 831"/>
                  <a:gd name="T46" fmla="*/ 4 w 1257"/>
                  <a:gd name="T47" fmla="*/ 83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7" h="831">
                    <a:moveTo>
                      <a:pt x="1186" y="53"/>
                    </a:moveTo>
                    <a:lnTo>
                      <a:pt x="1257" y="6"/>
                    </a:lnTo>
                    <a:lnTo>
                      <a:pt x="1251" y="0"/>
                    </a:lnTo>
                    <a:lnTo>
                      <a:pt x="1182" y="47"/>
                    </a:lnTo>
                    <a:lnTo>
                      <a:pt x="1186" y="53"/>
                    </a:lnTo>
                    <a:lnTo>
                      <a:pt x="1186" y="53"/>
                    </a:lnTo>
                    <a:close/>
                    <a:moveTo>
                      <a:pt x="792" y="312"/>
                    </a:moveTo>
                    <a:lnTo>
                      <a:pt x="1017" y="164"/>
                    </a:lnTo>
                    <a:lnTo>
                      <a:pt x="1013" y="158"/>
                    </a:lnTo>
                    <a:lnTo>
                      <a:pt x="788" y="306"/>
                    </a:lnTo>
                    <a:lnTo>
                      <a:pt x="792" y="312"/>
                    </a:lnTo>
                    <a:lnTo>
                      <a:pt x="792" y="312"/>
                    </a:lnTo>
                    <a:close/>
                    <a:moveTo>
                      <a:pt x="398" y="570"/>
                    </a:moveTo>
                    <a:lnTo>
                      <a:pt x="622" y="423"/>
                    </a:lnTo>
                    <a:lnTo>
                      <a:pt x="618" y="417"/>
                    </a:lnTo>
                    <a:lnTo>
                      <a:pt x="394" y="564"/>
                    </a:lnTo>
                    <a:lnTo>
                      <a:pt x="398" y="570"/>
                    </a:lnTo>
                    <a:lnTo>
                      <a:pt x="398" y="570"/>
                    </a:lnTo>
                    <a:close/>
                    <a:moveTo>
                      <a:pt x="4" y="831"/>
                    </a:moveTo>
                    <a:lnTo>
                      <a:pt x="228" y="682"/>
                    </a:lnTo>
                    <a:lnTo>
                      <a:pt x="224" y="675"/>
                    </a:lnTo>
                    <a:lnTo>
                      <a:pt x="0" y="823"/>
                    </a:lnTo>
                    <a:lnTo>
                      <a:pt x="4" y="831"/>
                    </a:lnTo>
                    <a:lnTo>
                      <a:pt x="4" y="831"/>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5" name="Freeform 386">
                <a:extLst>
                  <a:ext uri="{FF2B5EF4-FFF2-40B4-BE49-F238E27FC236}">
                    <a16:creationId xmlns:a16="http://schemas.microsoft.com/office/drawing/2014/main" id="{E3530C15-3259-4857-B4F1-4F335C23B6ED}"/>
                  </a:ext>
                </a:extLst>
              </p:cNvPr>
              <p:cNvSpPr>
                <a:spLocks noEditPoints="1"/>
              </p:cNvSpPr>
              <p:nvPr/>
            </p:nvSpPr>
            <p:spPr bwMode="auto">
              <a:xfrm>
                <a:off x="14025" y="5947"/>
                <a:ext cx="1271" cy="839"/>
              </a:xfrm>
              <a:custGeom>
                <a:avLst/>
                <a:gdLst>
                  <a:gd name="T0" fmla="*/ 1188 w 1271"/>
                  <a:gd name="T1" fmla="*/ 61 h 839"/>
                  <a:gd name="T2" fmla="*/ 1271 w 1271"/>
                  <a:gd name="T3" fmla="*/ 6 h 839"/>
                  <a:gd name="T4" fmla="*/ 1267 w 1271"/>
                  <a:gd name="T5" fmla="*/ 0 h 839"/>
                  <a:gd name="T6" fmla="*/ 1182 w 1271"/>
                  <a:gd name="T7" fmla="*/ 55 h 839"/>
                  <a:gd name="T8" fmla="*/ 1188 w 1271"/>
                  <a:gd name="T9" fmla="*/ 61 h 839"/>
                  <a:gd name="T10" fmla="*/ 1188 w 1271"/>
                  <a:gd name="T11" fmla="*/ 61 h 839"/>
                  <a:gd name="T12" fmla="*/ 794 w 1271"/>
                  <a:gd name="T13" fmla="*/ 322 h 839"/>
                  <a:gd name="T14" fmla="*/ 1018 w 1271"/>
                  <a:gd name="T15" fmla="*/ 172 h 839"/>
                  <a:gd name="T16" fmla="*/ 1014 w 1271"/>
                  <a:gd name="T17" fmla="*/ 166 h 839"/>
                  <a:gd name="T18" fmla="*/ 788 w 1271"/>
                  <a:gd name="T19" fmla="*/ 313 h 839"/>
                  <a:gd name="T20" fmla="*/ 794 w 1271"/>
                  <a:gd name="T21" fmla="*/ 322 h 839"/>
                  <a:gd name="T22" fmla="*/ 794 w 1271"/>
                  <a:gd name="T23" fmla="*/ 322 h 839"/>
                  <a:gd name="T24" fmla="*/ 400 w 1271"/>
                  <a:gd name="T25" fmla="*/ 580 h 839"/>
                  <a:gd name="T26" fmla="*/ 624 w 1271"/>
                  <a:gd name="T27" fmla="*/ 431 h 839"/>
                  <a:gd name="T28" fmla="*/ 620 w 1271"/>
                  <a:gd name="T29" fmla="*/ 425 h 839"/>
                  <a:gd name="T30" fmla="*/ 394 w 1271"/>
                  <a:gd name="T31" fmla="*/ 572 h 839"/>
                  <a:gd name="T32" fmla="*/ 400 w 1271"/>
                  <a:gd name="T33" fmla="*/ 580 h 839"/>
                  <a:gd name="T34" fmla="*/ 400 w 1271"/>
                  <a:gd name="T35" fmla="*/ 580 h 839"/>
                  <a:gd name="T36" fmla="*/ 6 w 1271"/>
                  <a:gd name="T37" fmla="*/ 839 h 839"/>
                  <a:gd name="T38" fmla="*/ 230 w 1271"/>
                  <a:gd name="T39" fmla="*/ 691 h 839"/>
                  <a:gd name="T40" fmla="*/ 226 w 1271"/>
                  <a:gd name="T41" fmla="*/ 683 h 839"/>
                  <a:gd name="T42" fmla="*/ 0 w 1271"/>
                  <a:gd name="T43" fmla="*/ 831 h 839"/>
                  <a:gd name="T44" fmla="*/ 6 w 1271"/>
                  <a:gd name="T45" fmla="*/ 839 h 839"/>
                  <a:gd name="T46" fmla="*/ 6 w 1271"/>
                  <a:gd name="T47" fmla="*/ 839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1" h="839">
                    <a:moveTo>
                      <a:pt x="1188" y="61"/>
                    </a:moveTo>
                    <a:lnTo>
                      <a:pt x="1271" y="6"/>
                    </a:lnTo>
                    <a:lnTo>
                      <a:pt x="1267" y="0"/>
                    </a:lnTo>
                    <a:lnTo>
                      <a:pt x="1182" y="55"/>
                    </a:lnTo>
                    <a:lnTo>
                      <a:pt x="1188" y="61"/>
                    </a:lnTo>
                    <a:lnTo>
                      <a:pt x="1188" y="61"/>
                    </a:lnTo>
                    <a:close/>
                    <a:moveTo>
                      <a:pt x="794" y="322"/>
                    </a:moveTo>
                    <a:lnTo>
                      <a:pt x="1018" y="172"/>
                    </a:lnTo>
                    <a:lnTo>
                      <a:pt x="1014" y="166"/>
                    </a:lnTo>
                    <a:lnTo>
                      <a:pt x="788" y="313"/>
                    </a:lnTo>
                    <a:lnTo>
                      <a:pt x="794" y="322"/>
                    </a:lnTo>
                    <a:lnTo>
                      <a:pt x="794" y="322"/>
                    </a:lnTo>
                    <a:close/>
                    <a:moveTo>
                      <a:pt x="400" y="580"/>
                    </a:moveTo>
                    <a:lnTo>
                      <a:pt x="624" y="431"/>
                    </a:lnTo>
                    <a:lnTo>
                      <a:pt x="620" y="425"/>
                    </a:lnTo>
                    <a:lnTo>
                      <a:pt x="394" y="572"/>
                    </a:lnTo>
                    <a:lnTo>
                      <a:pt x="400" y="580"/>
                    </a:lnTo>
                    <a:lnTo>
                      <a:pt x="400" y="580"/>
                    </a:lnTo>
                    <a:close/>
                    <a:moveTo>
                      <a:pt x="6" y="839"/>
                    </a:moveTo>
                    <a:lnTo>
                      <a:pt x="230" y="691"/>
                    </a:lnTo>
                    <a:lnTo>
                      <a:pt x="226" y="683"/>
                    </a:lnTo>
                    <a:lnTo>
                      <a:pt x="0" y="831"/>
                    </a:lnTo>
                    <a:lnTo>
                      <a:pt x="6" y="839"/>
                    </a:lnTo>
                    <a:lnTo>
                      <a:pt x="6" y="839"/>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6" name="Freeform 387">
                <a:extLst>
                  <a:ext uri="{FF2B5EF4-FFF2-40B4-BE49-F238E27FC236}">
                    <a16:creationId xmlns:a16="http://schemas.microsoft.com/office/drawing/2014/main" id="{E682B290-A9B6-4904-93C7-ED88714E5204}"/>
                  </a:ext>
                </a:extLst>
              </p:cNvPr>
              <p:cNvSpPr>
                <a:spLocks noEditPoints="1"/>
              </p:cNvSpPr>
              <p:nvPr/>
            </p:nvSpPr>
            <p:spPr bwMode="auto">
              <a:xfrm>
                <a:off x="15236" y="5575"/>
                <a:ext cx="499" cy="285"/>
              </a:xfrm>
              <a:custGeom>
                <a:avLst/>
                <a:gdLst>
                  <a:gd name="T0" fmla="*/ 414 w 499"/>
                  <a:gd name="T1" fmla="*/ 55 h 285"/>
                  <a:gd name="T2" fmla="*/ 499 w 499"/>
                  <a:gd name="T3" fmla="*/ 6 h 285"/>
                  <a:gd name="T4" fmla="*/ 495 w 499"/>
                  <a:gd name="T5" fmla="*/ 0 h 285"/>
                  <a:gd name="T6" fmla="*/ 410 w 499"/>
                  <a:gd name="T7" fmla="*/ 47 h 285"/>
                  <a:gd name="T8" fmla="*/ 414 w 499"/>
                  <a:gd name="T9" fmla="*/ 55 h 285"/>
                  <a:gd name="T10" fmla="*/ 414 w 499"/>
                  <a:gd name="T11" fmla="*/ 55 h 285"/>
                  <a:gd name="T12" fmla="*/ 4 w 499"/>
                  <a:gd name="T13" fmla="*/ 285 h 285"/>
                  <a:gd name="T14" fmla="*/ 238 w 499"/>
                  <a:gd name="T15" fmla="*/ 154 h 285"/>
                  <a:gd name="T16" fmla="*/ 234 w 499"/>
                  <a:gd name="T17" fmla="*/ 146 h 285"/>
                  <a:gd name="T18" fmla="*/ 0 w 499"/>
                  <a:gd name="T19" fmla="*/ 279 h 285"/>
                  <a:gd name="T20" fmla="*/ 4 w 499"/>
                  <a:gd name="T21" fmla="*/ 285 h 285"/>
                  <a:gd name="T22" fmla="*/ 4 w 499"/>
                  <a:gd name="T23"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285">
                    <a:moveTo>
                      <a:pt x="414" y="55"/>
                    </a:moveTo>
                    <a:lnTo>
                      <a:pt x="499" y="6"/>
                    </a:lnTo>
                    <a:lnTo>
                      <a:pt x="495" y="0"/>
                    </a:lnTo>
                    <a:lnTo>
                      <a:pt x="410" y="47"/>
                    </a:lnTo>
                    <a:lnTo>
                      <a:pt x="414" y="55"/>
                    </a:lnTo>
                    <a:lnTo>
                      <a:pt x="414" y="55"/>
                    </a:lnTo>
                    <a:close/>
                    <a:moveTo>
                      <a:pt x="4" y="285"/>
                    </a:moveTo>
                    <a:lnTo>
                      <a:pt x="238" y="154"/>
                    </a:lnTo>
                    <a:lnTo>
                      <a:pt x="234" y="146"/>
                    </a:lnTo>
                    <a:lnTo>
                      <a:pt x="0" y="279"/>
                    </a:lnTo>
                    <a:lnTo>
                      <a:pt x="4" y="285"/>
                    </a:lnTo>
                    <a:lnTo>
                      <a:pt x="4" y="285"/>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7" name="Freeform 388">
                <a:extLst>
                  <a:ext uri="{FF2B5EF4-FFF2-40B4-BE49-F238E27FC236}">
                    <a16:creationId xmlns:a16="http://schemas.microsoft.com/office/drawing/2014/main" id="{91E010BC-135B-4CD8-B6AB-4F2401D0F12B}"/>
                  </a:ext>
                </a:extLst>
              </p:cNvPr>
              <p:cNvSpPr>
                <a:spLocks/>
              </p:cNvSpPr>
              <p:nvPr/>
            </p:nvSpPr>
            <p:spPr bwMode="auto">
              <a:xfrm>
                <a:off x="15729" y="5575"/>
                <a:ext cx="10" cy="8"/>
              </a:xfrm>
              <a:custGeom>
                <a:avLst/>
                <a:gdLst>
                  <a:gd name="T0" fmla="*/ 0 w 10"/>
                  <a:gd name="T1" fmla="*/ 0 h 8"/>
                  <a:gd name="T2" fmla="*/ 10 w 10"/>
                  <a:gd name="T3" fmla="*/ 0 h 8"/>
                  <a:gd name="T4" fmla="*/ 4 w 10"/>
                  <a:gd name="T5" fmla="*/ 8 h 8"/>
                  <a:gd name="T6" fmla="*/ 0 w 10"/>
                  <a:gd name="T7" fmla="*/ 0 h 8"/>
                  <a:gd name="T8" fmla="*/ 0 w 10"/>
                  <a:gd name="T9" fmla="*/ 0 h 8"/>
                </a:gdLst>
                <a:ahLst/>
                <a:cxnLst>
                  <a:cxn ang="0">
                    <a:pos x="T0" y="T1"/>
                  </a:cxn>
                  <a:cxn ang="0">
                    <a:pos x="T2" y="T3"/>
                  </a:cxn>
                  <a:cxn ang="0">
                    <a:pos x="T4" y="T5"/>
                  </a:cxn>
                  <a:cxn ang="0">
                    <a:pos x="T6" y="T7"/>
                  </a:cxn>
                  <a:cxn ang="0">
                    <a:pos x="T8" y="T9"/>
                  </a:cxn>
                </a:cxnLst>
                <a:rect l="0" t="0" r="r" b="b"/>
                <a:pathLst>
                  <a:path w="10" h="8">
                    <a:moveTo>
                      <a:pt x="0" y="0"/>
                    </a:moveTo>
                    <a:lnTo>
                      <a:pt x="10" y="0"/>
                    </a:lnTo>
                    <a:lnTo>
                      <a:pt x="4" y="8"/>
                    </a:lnTo>
                    <a:lnTo>
                      <a:pt x="0" y="0"/>
                    </a:lnTo>
                    <a:lnTo>
                      <a:pt x="0"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8" name="Freeform 389">
                <a:extLst>
                  <a:ext uri="{FF2B5EF4-FFF2-40B4-BE49-F238E27FC236}">
                    <a16:creationId xmlns:a16="http://schemas.microsoft.com/office/drawing/2014/main" id="{EF870058-5E19-499C-A541-641607D8DF56}"/>
                  </a:ext>
                </a:extLst>
              </p:cNvPr>
              <p:cNvSpPr>
                <a:spLocks noEditPoints="1"/>
              </p:cNvSpPr>
              <p:nvPr/>
            </p:nvSpPr>
            <p:spPr bwMode="auto">
              <a:xfrm>
                <a:off x="15341" y="5565"/>
                <a:ext cx="402" cy="374"/>
              </a:xfrm>
              <a:custGeom>
                <a:avLst/>
                <a:gdLst>
                  <a:gd name="T0" fmla="*/ 351 w 402"/>
                  <a:gd name="T1" fmla="*/ 53 h 374"/>
                  <a:gd name="T2" fmla="*/ 402 w 402"/>
                  <a:gd name="T3" fmla="*/ 6 h 374"/>
                  <a:gd name="T4" fmla="*/ 396 w 402"/>
                  <a:gd name="T5" fmla="*/ 0 h 374"/>
                  <a:gd name="T6" fmla="*/ 345 w 402"/>
                  <a:gd name="T7" fmla="*/ 47 h 374"/>
                  <a:gd name="T8" fmla="*/ 351 w 402"/>
                  <a:gd name="T9" fmla="*/ 53 h 374"/>
                  <a:gd name="T10" fmla="*/ 351 w 402"/>
                  <a:gd name="T11" fmla="*/ 53 h 374"/>
                  <a:gd name="T12" fmla="*/ 6 w 402"/>
                  <a:gd name="T13" fmla="*/ 374 h 374"/>
                  <a:gd name="T14" fmla="*/ 204 w 402"/>
                  <a:gd name="T15" fmla="*/ 190 h 374"/>
                  <a:gd name="T16" fmla="*/ 198 w 402"/>
                  <a:gd name="T17" fmla="*/ 184 h 374"/>
                  <a:gd name="T18" fmla="*/ 0 w 402"/>
                  <a:gd name="T19" fmla="*/ 368 h 374"/>
                  <a:gd name="T20" fmla="*/ 6 w 402"/>
                  <a:gd name="T21" fmla="*/ 374 h 374"/>
                  <a:gd name="T22" fmla="*/ 6 w 402"/>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2" h="374">
                    <a:moveTo>
                      <a:pt x="351" y="53"/>
                    </a:moveTo>
                    <a:lnTo>
                      <a:pt x="402" y="6"/>
                    </a:lnTo>
                    <a:lnTo>
                      <a:pt x="396" y="0"/>
                    </a:lnTo>
                    <a:lnTo>
                      <a:pt x="345" y="47"/>
                    </a:lnTo>
                    <a:lnTo>
                      <a:pt x="351" y="53"/>
                    </a:lnTo>
                    <a:lnTo>
                      <a:pt x="351" y="53"/>
                    </a:lnTo>
                    <a:close/>
                    <a:moveTo>
                      <a:pt x="6" y="374"/>
                    </a:moveTo>
                    <a:lnTo>
                      <a:pt x="204" y="190"/>
                    </a:lnTo>
                    <a:lnTo>
                      <a:pt x="198" y="184"/>
                    </a:lnTo>
                    <a:lnTo>
                      <a:pt x="0" y="368"/>
                    </a:lnTo>
                    <a:lnTo>
                      <a:pt x="6" y="374"/>
                    </a:lnTo>
                    <a:lnTo>
                      <a:pt x="6" y="374"/>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9" name="Freeform 390">
                <a:extLst>
                  <a:ext uri="{FF2B5EF4-FFF2-40B4-BE49-F238E27FC236}">
                    <a16:creationId xmlns:a16="http://schemas.microsoft.com/office/drawing/2014/main" id="{6C28E3DE-6E55-4F52-A55E-5B0F2AC9A853}"/>
                  </a:ext>
                </a:extLst>
              </p:cNvPr>
              <p:cNvSpPr>
                <a:spLocks noEditPoints="1"/>
              </p:cNvSpPr>
              <p:nvPr/>
            </p:nvSpPr>
            <p:spPr bwMode="auto">
              <a:xfrm>
                <a:off x="14130" y="5703"/>
                <a:ext cx="1366" cy="998"/>
              </a:xfrm>
              <a:custGeom>
                <a:avLst/>
                <a:gdLst>
                  <a:gd name="T0" fmla="*/ 1148 w 1366"/>
                  <a:gd name="T1" fmla="*/ 163 h 998"/>
                  <a:gd name="T2" fmla="*/ 1366 w 1366"/>
                  <a:gd name="T3" fmla="*/ 6 h 998"/>
                  <a:gd name="T4" fmla="*/ 1360 w 1366"/>
                  <a:gd name="T5" fmla="*/ 0 h 998"/>
                  <a:gd name="T6" fmla="*/ 1144 w 1366"/>
                  <a:gd name="T7" fmla="*/ 157 h 998"/>
                  <a:gd name="T8" fmla="*/ 1148 w 1366"/>
                  <a:gd name="T9" fmla="*/ 163 h 998"/>
                  <a:gd name="T10" fmla="*/ 1148 w 1366"/>
                  <a:gd name="T11" fmla="*/ 163 h 998"/>
                  <a:gd name="T12" fmla="*/ 766 w 1366"/>
                  <a:gd name="T13" fmla="*/ 442 h 998"/>
                  <a:gd name="T14" fmla="*/ 984 w 1366"/>
                  <a:gd name="T15" fmla="*/ 283 h 998"/>
                  <a:gd name="T16" fmla="*/ 980 w 1366"/>
                  <a:gd name="T17" fmla="*/ 277 h 998"/>
                  <a:gd name="T18" fmla="*/ 762 w 1366"/>
                  <a:gd name="T19" fmla="*/ 436 h 998"/>
                  <a:gd name="T20" fmla="*/ 766 w 1366"/>
                  <a:gd name="T21" fmla="*/ 442 h 998"/>
                  <a:gd name="T22" fmla="*/ 766 w 1366"/>
                  <a:gd name="T23" fmla="*/ 442 h 998"/>
                  <a:gd name="T24" fmla="*/ 386 w 1366"/>
                  <a:gd name="T25" fmla="*/ 719 h 998"/>
                  <a:gd name="T26" fmla="*/ 604 w 1366"/>
                  <a:gd name="T27" fmla="*/ 562 h 998"/>
                  <a:gd name="T28" fmla="*/ 598 w 1366"/>
                  <a:gd name="T29" fmla="*/ 553 h 998"/>
                  <a:gd name="T30" fmla="*/ 380 w 1366"/>
                  <a:gd name="T31" fmla="*/ 713 h 998"/>
                  <a:gd name="T32" fmla="*/ 386 w 1366"/>
                  <a:gd name="T33" fmla="*/ 719 h 998"/>
                  <a:gd name="T34" fmla="*/ 386 w 1366"/>
                  <a:gd name="T35" fmla="*/ 719 h 998"/>
                  <a:gd name="T36" fmla="*/ 4 w 1366"/>
                  <a:gd name="T37" fmla="*/ 998 h 998"/>
                  <a:gd name="T38" fmla="*/ 222 w 1366"/>
                  <a:gd name="T39" fmla="*/ 838 h 998"/>
                  <a:gd name="T40" fmla="*/ 218 w 1366"/>
                  <a:gd name="T41" fmla="*/ 832 h 998"/>
                  <a:gd name="T42" fmla="*/ 0 w 1366"/>
                  <a:gd name="T43" fmla="*/ 990 h 998"/>
                  <a:gd name="T44" fmla="*/ 4 w 1366"/>
                  <a:gd name="T45" fmla="*/ 998 h 998"/>
                  <a:gd name="T46" fmla="*/ 4 w 1366"/>
                  <a:gd name="T47" fmla="*/ 998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66" h="998">
                    <a:moveTo>
                      <a:pt x="1148" y="163"/>
                    </a:moveTo>
                    <a:lnTo>
                      <a:pt x="1366" y="6"/>
                    </a:lnTo>
                    <a:lnTo>
                      <a:pt x="1360" y="0"/>
                    </a:lnTo>
                    <a:lnTo>
                      <a:pt x="1144" y="157"/>
                    </a:lnTo>
                    <a:lnTo>
                      <a:pt x="1148" y="163"/>
                    </a:lnTo>
                    <a:lnTo>
                      <a:pt x="1148" y="163"/>
                    </a:lnTo>
                    <a:close/>
                    <a:moveTo>
                      <a:pt x="766" y="442"/>
                    </a:moveTo>
                    <a:lnTo>
                      <a:pt x="984" y="283"/>
                    </a:lnTo>
                    <a:lnTo>
                      <a:pt x="980" y="277"/>
                    </a:lnTo>
                    <a:lnTo>
                      <a:pt x="762" y="436"/>
                    </a:lnTo>
                    <a:lnTo>
                      <a:pt x="766" y="442"/>
                    </a:lnTo>
                    <a:lnTo>
                      <a:pt x="766" y="442"/>
                    </a:lnTo>
                    <a:close/>
                    <a:moveTo>
                      <a:pt x="386" y="719"/>
                    </a:moveTo>
                    <a:lnTo>
                      <a:pt x="604" y="562"/>
                    </a:lnTo>
                    <a:lnTo>
                      <a:pt x="598" y="553"/>
                    </a:lnTo>
                    <a:lnTo>
                      <a:pt x="380" y="713"/>
                    </a:lnTo>
                    <a:lnTo>
                      <a:pt x="386" y="719"/>
                    </a:lnTo>
                    <a:lnTo>
                      <a:pt x="386" y="719"/>
                    </a:lnTo>
                    <a:close/>
                    <a:moveTo>
                      <a:pt x="4" y="998"/>
                    </a:moveTo>
                    <a:lnTo>
                      <a:pt x="222" y="838"/>
                    </a:lnTo>
                    <a:lnTo>
                      <a:pt x="218" y="832"/>
                    </a:lnTo>
                    <a:lnTo>
                      <a:pt x="0" y="990"/>
                    </a:lnTo>
                    <a:lnTo>
                      <a:pt x="4" y="998"/>
                    </a:lnTo>
                    <a:lnTo>
                      <a:pt x="4" y="998"/>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0" name="Freeform 391">
                <a:extLst>
                  <a:ext uri="{FF2B5EF4-FFF2-40B4-BE49-F238E27FC236}">
                    <a16:creationId xmlns:a16="http://schemas.microsoft.com/office/drawing/2014/main" id="{7B71C542-6C19-44CF-836E-5D6FB5333BFB}"/>
                  </a:ext>
                </a:extLst>
              </p:cNvPr>
              <p:cNvSpPr>
                <a:spLocks/>
              </p:cNvSpPr>
              <p:nvPr/>
            </p:nvSpPr>
            <p:spPr bwMode="auto">
              <a:xfrm>
                <a:off x="15628" y="5602"/>
                <a:ext cx="8" cy="8"/>
              </a:xfrm>
              <a:custGeom>
                <a:avLst/>
                <a:gdLst>
                  <a:gd name="T0" fmla="*/ 0 w 8"/>
                  <a:gd name="T1" fmla="*/ 2 h 8"/>
                  <a:gd name="T2" fmla="*/ 8 w 8"/>
                  <a:gd name="T3" fmla="*/ 0 h 8"/>
                  <a:gd name="T4" fmla="*/ 4 w 8"/>
                  <a:gd name="T5" fmla="*/ 8 h 8"/>
                  <a:gd name="T6" fmla="*/ 0 w 8"/>
                  <a:gd name="T7" fmla="*/ 2 h 8"/>
                  <a:gd name="T8" fmla="*/ 0 w 8"/>
                  <a:gd name="T9" fmla="*/ 2 h 8"/>
                </a:gdLst>
                <a:ahLst/>
                <a:cxnLst>
                  <a:cxn ang="0">
                    <a:pos x="T0" y="T1"/>
                  </a:cxn>
                  <a:cxn ang="0">
                    <a:pos x="T2" y="T3"/>
                  </a:cxn>
                  <a:cxn ang="0">
                    <a:pos x="T4" y="T5"/>
                  </a:cxn>
                  <a:cxn ang="0">
                    <a:pos x="T6" y="T7"/>
                  </a:cxn>
                  <a:cxn ang="0">
                    <a:pos x="T8" y="T9"/>
                  </a:cxn>
                </a:cxnLst>
                <a:rect l="0" t="0" r="r" b="b"/>
                <a:pathLst>
                  <a:path w="8" h="8">
                    <a:moveTo>
                      <a:pt x="0" y="2"/>
                    </a:moveTo>
                    <a:lnTo>
                      <a:pt x="8" y="0"/>
                    </a:lnTo>
                    <a:lnTo>
                      <a:pt x="4" y="8"/>
                    </a:lnTo>
                    <a:lnTo>
                      <a:pt x="0" y="2"/>
                    </a:lnTo>
                    <a:lnTo>
                      <a:pt x="0" y="2"/>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1" name="Freeform 392">
                <a:extLst>
                  <a:ext uri="{FF2B5EF4-FFF2-40B4-BE49-F238E27FC236}">
                    <a16:creationId xmlns:a16="http://schemas.microsoft.com/office/drawing/2014/main" id="{B87B881F-0614-4907-A119-163875336A16}"/>
                  </a:ext>
                </a:extLst>
              </p:cNvPr>
              <p:cNvSpPr>
                <a:spLocks noEditPoints="1"/>
              </p:cNvSpPr>
              <p:nvPr/>
            </p:nvSpPr>
            <p:spPr bwMode="auto">
              <a:xfrm>
                <a:off x="13940" y="5872"/>
                <a:ext cx="1257" cy="831"/>
              </a:xfrm>
              <a:custGeom>
                <a:avLst/>
                <a:gdLst>
                  <a:gd name="T0" fmla="*/ 1186 w 1257"/>
                  <a:gd name="T1" fmla="*/ 53 h 831"/>
                  <a:gd name="T2" fmla="*/ 1257 w 1257"/>
                  <a:gd name="T3" fmla="*/ 6 h 831"/>
                  <a:gd name="T4" fmla="*/ 1251 w 1257"/>
                  <a:gd name="T5" fmla="*/ 0 h 831"/>
                  <a:gd name="T6" fmla="*/ 1182 w 1257"/>
                  <a:gd name="T7" fmla="*/ 47 h 831"/>
                  <a:gd name="T8" fmla="*/ 1186 w 1257"/>
                  <a:gd name="T9" fmla="*/ 53 h 831"/>
                  <a:gd name="T10" fmla="*/ 1186 w 1257"/>
                  <a:gd name="T11" fmla="*/ 53 h 831"/>
                  <a:gd name="T12" fmla="*/ 792 w 1257"/>
                  <a:gd name="T13" fmla="*/ 312 h 831"/>
                  <a:gd name="T14" fmla="*/ 1017 w 1257"/>
                  <a:gd name="T15" fmla="*/ 164 h 831"/>
                  <a:gd name="T16" fmla="*/ 1013 w 1257"/>
                  <a:gd name="T17" fmla="*/ 158 h 831"/>
                  <a:gd name="T18" fmla="*/ 788 w 1257"/>
                  <a:gd name="T19" fmla="*/ 306 h 831"/>
                  <a:gd name="T20" fmla="*/ 792 w 1257"/>
                  <a:gd name="T21" fmla="*/ 312 h 831"/>
                  <a:gd name="T22" fmla="*/ 792 w 1257"/>
                  <a:gd name="T23" fmla="*/ 312 h 831"/>
                  <a:gd name="T24" fmla="*/ 398 w 1257"/>
                  <a:gd name="T25" fmla="*/ 570 h 831"/>
                  <a:gd name="T26" fmla="*/ 622 w 1257"/>
                  <a:gd name="T27" fmla="*/ 423 h 831"/>
                  <a:gd name="T28" fmla="*/ 618 w 1257"/>
                  <a:gd name="T29" fmla="*/ 417 h 831"/>
                  <a:gd name="T30" fmla="*/ 394 w 1257"/>
                  <a:gd name="T31" fmla="*/ 564 h 831"/>
                  <a:gd name="T32" fmla="*/ 398 w 1257"/>
                  <a:gd name="T33" fmla="*/ 570 h 831"/>
                  <a:gd name="T34" fmla="*/ 398 w 1257"/>
                  <a:gd name="T35" fmla="*/ 570 h 831"/>
                  <a:gd name="T36" fmla="*/ 4 w 1257"/>
                  <a:gd name="T37" fmla="*/ 831 h 831"/>
                  <a:gd name="T38" fmla="*/ 228 w 1257"/>
                  <a:gd name="T39" fmla="*/ 682 h 831"/>
                  <a:gd name="T40" fmla="*/ 224 w 1257"/>
                  <a:gd name="T41" fmla="*/ 675 h 831"/>
                  <a:gd name="T42" fmla="*/ 0 w 1257"/>
                  <a:gd name="T43" fmla="*/ 823 h 831"/>
                  <a:gd name="T44" fmla="*/ 4 w 1257"/>
                  <a:gd name="T45" fmla="*/ 831 h 831"/>
                  <a:gd name="T46" fmla="*/ 4 w 1257"/>
                  <a:gd name="T47" fmla="*/ 83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7" h="831">
                    <a:moveTo>
                      <a:pt x="1186" y="53"/>
                    </a:moveTo>
                    <a:lnTo>
                      <a:pt x="1257" y="6"/>
                    </a:lnTo>
                    <a:lnTo>
                      <a:pt x="1251" y="0"/>
                    </a:lnTo>
                    <a:lnTo>
                      <a:pt x="1182" y="47"/>
                    </a:lnTo>
                    <a:lnTo>
                      <a:pt x="1186" y="53"/>
                    </a:lnTo>
                    <a:lnTo>
                      <a:pt x="1186" y="53"/>
                    </a:lnTo>
                    <a:close/>
                    <a:moveTo>
                      <a:pt x="792" y="312"/>
                    </a:moveTo>
                    <a:lnTo>
                      <a:pt x="1017" y="164"/>
                    </a:lnTo>
                    <a:lnTo>
                      <a:pt x="1013" y="158"/>
                    </a:lnTo>
                    <a:lnTo>
                      <a:pt x="788" y="306"/>
                    </a:lnTo>
                    <a:lnTo>
                      <a:pt x="792" y="312"/>
                    </a:lnTo>
                    <a:lnTo>
                      <a:pt x="792" y="312"/>
                    </a:lnTo>
                    <a:close/>
                    <a:moveTo>
                      <a:pt x="398" y="570"/>
                    </a:moveTo>
                    <a:lnTo>
                      <a:pt x="622" y="423"/>
                    </a:lnTo>
                    <a:lnTo>
                      <a:pt x="618" y="417"/>
                    </a:lnTo>
                    <a:lnTo>
                      <a:pt x="394" y="564"/>
                    </a:lnTo>
                    <a:lnTo>
                      <a:pt x="398" y="570"/>
                    </a:lnTo>
                    <a:lnTo>
                      <a:pt x="398" y="570"/>
                    </a:lnTo>
                    <a:close/>
                    <a:moveTo>
                      <a:pt x="4" y="831"/>
                    </a:moveTo>
                    <a:lnTo>
                      <a:pt x="228" y="682"/>
                    </a:lnTo>
                    <a:lnTo>
                      <a:pt x="224" y="675"/>
                    </a:lnTo>
                    <a:lnTo>
                      <a:pt x="0" y="823"/>
                    </a:lnTo>
                    <a:lnTo>
                      <a:pt x="4" y="831"/>
                    </a:lnTo>
                    <a:lnTo>
                      <a:pt x="4" y="831"/>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2" name="Freeform 393">
                <a:extLst>
                  <a:ext uri="{FF2B5EF4-FFF2-40B4-BE49-F238E27FC236}">
                    <a16:creationId xmlns:a16="http://schemas.microsoft.com/office/drawing/2014/main" id="{90191264-CD58-4459-8979-19A83ADC700D}"/>
                  </a:ext>
                </a:extLst>
              </p:cNvPr>
              <p:cNvSpPr>
                <a:spLocks noEditPoints="1"/>
              </p:cNvSpPr>
              <p:nvPr/>
            </p:nvSpPr>
            <p:spPr bwMode="auto">
              <a:xfrm>
                <a:off x="14025" y="5947"/>
                <a:ext cx="1271" cy="839"/>
              </a:xfrm>
              <a:custGeom>
                <a:avLst/>
                <a:gdLst>
                  <a:gd name="T0" fmla="*/ 1188 w 1271"/>
                  <a:gd name="T1" fmla="*/ 61 h 839"/>
                  <a:gd name="T2" fmla="*/ 1271 w 1271"/>
                  <a:gd name="T3" fmla="*/ 6 h 839"/>
                  <a:gd name="T4" fmla="*/ 1267 w 1271"/>
                  <a:gd name="T5" fmla="*/ 0 h 839"/>
                  <a:gd name="T6" fmla="*/ 1182 w 1271"/>
                  <a:gd name="T7" fmla="*/ 55 h 839"/>
                  <a:gd name="T8" fmla="*/ 1188 w 1271"/>
                  <a:gd name="T9" fmla="*/ 61 h 839"/>
                  <a:gd name="T10" fmla="*/ 1188 w 1271"/>
                  <a:gd name="T11" fmla="*/ 61 h 839"/>
                  <a:gd name="T12" fmla="*/ 794 w 1271"/>
                  <a:gd name="T13" fmla="*/ 322 h 839"/>
                  <a:gd name="T14" fmla="*/ 1018 w 1271"/>
                  <a:gd name="T15" fmla="*/ 172 h 839"/>
                  <a:gd name="T16" fmla="*/ 1014 w 1271"/>
                  <a:gd name="T17" fmla="*/ 166 h 839"/>
                  <a:gd name="T18" fmla="*/ 788 w 1271"/>
                  <a:gd name="T19" fmla="*/ 313 h 839"/>
                  <a:gd name="T20" fmla="*/ 794 w 1271"/>
                  <a:gd name="T21" fmla="*/ 322 h 839"/>
                  <a:gd name="T22" fmla="*/ 794 w 1271"/>
                  <a:gd name="T23" fmla="*/ 322 h 839"/>
                  <a:gd name="T24" fmla="*/ 400 w 1271"/>
                  <a:gd name="T25" fmla="*/ 580 h 839"/>
                  <a:gd name="T26" fmla="*/ 624 w 1271"/>
                  <a:gd name="T27" fmla="*/ 431 h 839"/>
                  <a:gd name="T28" fmla="*/ 620 w 1271"/>
                  <a:gd name="T29" fmla="*/ 425 h 839"/>
                  <a:gd name="T30" fmla="*/ 394 w 1271"/>
                  <a:gd name="T31" fmla="*/ 572 h 839"/>
                  <a:gd name="T32" fmla="*/ 400 w 1271"/>
                  <a:gd name="T33" fmla="*/ 580 h 839"/>
                  <a:gd name="T34" fmla="*/ 400 w 1271"/>
                  <a:gd name="T35" fmla="*/ 580 h 839"/>
                  <a:gd name="T36" fmla="*/ 6 w 1271"/>
                  <a:gd name="T37" fmla="*/ 839 h 839"/>
                  <a:gd name="T38" fmla="*/ 230 w 1271"/>
                  <a:gd name="T39" fmla="*/ 691 h 839"/>
                  <a:gd name="T40" fmla="*/ 226 w 1271"/>
                  <a:gd name="T41" fmla="*/ 683 h 839"/>
                  <a:gd name="T42" fmla="*/ 0 w 1271"/>
                  <a:gd name="T43" fmla="*/ 831 h 839"/>
                  <a:gd name="T44" fmla="*/ 6 w 1271"/>
                  <a:gd name="T45" fmla="*/ 839 h 839"/>
                  <a:gd name="T46" fmla="*/ 6 w 1271"/>
                  <a:gd name="T47" fmla="*/ 839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1" h="839">
                    <a:moveTo>
                      <a:pt x="1188" y="61"/>
                    </a:moveTo>
                    <a:lnTo>
                      <a:pt x="1271" y="6"/>
                    </a:lnTo>
                    <a:lnTo>
                      <a:pt x="1267" y="0"/>
                    </a:lnTo>
                    <a:lnTo>
                      <a:pt x="1182" y="55"/>
                    </a:lnTo>
                    <a:lnTo>
                      <a:pt x="1188" y="61"/>
                    </a:lnTo>
                    <a:lnTo>
                      <a:pt x="1188" y="61"/>
                    </a:lnTo>
                    <a:close/>
                    <a:moveTo>
                      <a:pt x="794" y="322"/>
                    </a:moveTo>
                    <a:lnTo>
                      <a:pt x="1018" y="172"/>
                    </a:lnTo>
                    <a:lnTo>
                      <a:pt x="1014" y="166"/>
                    </a:lnTo>
                    <a:lnTo>
                      <a:pt x="788" y="313"/>
                    </a:lnTo>
                    <a:lnTo>
                      <a:pt x="794" y="322"/>
                    </a:lnTo>
                    <a:lnTo>
                      <a:pt x="794" y="322"/>
                    </a:lnTo>
                    <a:close/>
                    <a:moveTo>
                      <a:pt x="400" y="580"/>
                    </a:moveTo>
                    <a:lnTo>
                      <a:pt x="624" y="431"/>
                    </a:lnTo>
                    <a:lnTo>
                      <a:pt x="620" y="425"/>
                    </a:lnTo>
                    <a:lnTo>
                      <a:pt x="394" y="572"/>
                    </a:lnTo>
                    <a:lnTo>
                      <a:pt x="400" y="580"/>
                    </a:lnTo>
                    <a:lnTo>
                      <a:pt x="400" y="580"/>
                    </a:lnTo>
                    <a:close/>
                    <a:moveTo>
                      <a:pt x="6" y="839"/>
                    </a:moveTo>
                    <a:lnTo>
                      <a:pt x="230" y="691"/>
                    </a:lnTo>
                    <a:lnTo>
                      <a:pt x="226" y="683"/>
                    </a:lnTo>
                    <a:lnTo>
                      <a:pt x="0" y="831"/>
                    </a:lnTo>
                    <a:lnTo>
                      <a:pt x="6" y="839"/>
                    </a:lnTo>
                    <a:lnTo>
                      <a:pt x="6" y="839"/>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3" name="Freeform 394">
                <a:extLst>
                  <a:ext uri="{FF2B5EF4-FFF2-40B4-BE49-F238E27FC236}">
                    <a16:creationId xmlns:a16="http://schemas.microsoft.com/office/drawing/2014/main" id="{F8017556-8C18-439E-A9FF-CD761738A319}"/>
                  </a:ext>
                </a:extLst>
              </p:cNvPr>
              <p:cNvSpPr>
                <a:spLocks noEditPoints="1"/>
              </p:cNvSpPr>
              <p:nvPr/>
            </p:nvSpPr>
            <p:spPr bwMode="auto">
              <a:xfrm>
                <a:off x="15236" y="5575"/>
                <a:ext cx="499" cy="285"/>
              </a:xfrm>
              <a:custGeom>
                <a:avLst/>
                <a:gdLst>
                  <a:gd name="T0" fmla="*/ 414 w 499"/>
                  <a:gd name="T1" fmla="*/ 55 h 285"/>
                  <a:gd name="T2" fmla="*/ 499 w 499"/>
                  <a:gd name="T3" fmla="*/ 6 h 285"/>
                  <a:gd name="T4" fmla="*/ 495 w 499"/>
                  <a:gd name="T5" fmla="*/ 0 h 285"/>
                  <a:gd name="T6" fmla="*/ 410 w 499"/>
                  <a:gd name="T7" fmla="*/ 47 h 285"/>
                  <a:gd name="T8" fmla="*/ 414 w 499"/>
                  <a:gd name="T9" fmla="*/ 55 h 285"/>
                  <a:gd name="T10" fmla="*/ 414 w 499"/>
                  <a:gd name="T11" fmla="*/ 55 h 285"/>
                  <a:gd name="T12" fmla="*/ 4 w 499"/>
                  <a:gd name="T13" fmla="*/ 285 h 285"/>
                  <a:gd name="T14" fmla="*/ 238 w 499"/>
                  <a:gd name="T15" fmla="*/ 154 h 285"/>
                  <a:gd name="T16" fmla="*/ 234 w 499"/>
                  <a:gd name="T17" fmla="*/ 146 h 285"/>
                  <a:gd name="T18" fmla="*/ 0 w 499"/>
                  <a:gd name="T19" fmla="*/ 279 h 285"/>
                  <a:gd name="T20" fmla="*/ 4 w 499"/>
                  <a:gd name="T21" fmla="*/ 285 h 285"/>
                  <a:gd name="T22" fmla="*/ 4 w 499"/>
                  <a:gd name="T23"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285">
                    <a:moveTo>
                      <a:pt x="414" y="55"/>
                    </a:moveTo>
                    <a:lnTo>
                      <a:pt x="499" y="6"/>
                    </a:lnTo>
                    <a:lnTo>
                      <a:pt x="495" y="0"/>
                    </a:lnTo>
                    <a:lnTo>
                      <a:pt x="410" y="47"/>
                    </a:lnTo>
                    <a:lnTo>
                      <a:pt x="414" y="55"/>
                    </a:lnTo>
                    <a:lnTo>
                      <a:pt x="414" y="55"/>
                    </a:lnTo>
                    <a:close/>
                    <a:moveTo>
                      <a:pt x="4" y="285"/>
                    </a:moveTo>
                    <a:lnTo>
                      <a:pt x="238" y="154"/>
                    </a:lnTo>
                    <a:lnTo>
                      <a:pt x="234" y="146"/>
                    </a:lnTo>
                    <a:lnTo>
                      <a:pt x="0" y="279"/>
                    </a:lnTo>
                    <a:lnTo>
                      <a:pt x="4" y="285"/>
                    </a:lnTo>
                    <a:lnTo>
                      <a:pt x="4" y="285"/>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4" name="Freeform 395">
                <a:extLst>
                  <a:ext uri="{FF2B5EF4-FFF2-40B4-BE49-F238E27FC236}">
                    <a16:creationId xmlns:a16="http://schemas.microsoft.com/office/drawing/2014/main" id="{67F140F3-05F6-4E42-9440-A471FAFCB779}"/>
                  </a:ext>
                </a:extLst>
              </p:cNvPr>
              <p:cNvSpPr>
                <a:spLocks/>
              </p:cNvSpPr>
              <p:nvPr/>
            </p:nvSpPr>
            <p:spPr bwMode="auto">
              <a:xfrm>
                <a:off x="15729" y="5575"/>
                <a:ext cx="10" cy="8"/>
              </a:xfrm>
              <a:custGeom>
                <a:avLst/>
                <a:gdLst>
                  <a:gd name="T0" fmla="*/ 0 w 10"/>
                  <a:gd name="T1" fmla="*/ 0 h 8"/>
                  <a:gd name="T2" fmla="*/ 10 w 10"/>
                  <a:gd name="T3" fmla="*/ 0 h 8"/>
                  <a:gd name="T4" fmla="*/ 4 w 10"/>
                  <a:gd name="T5" fmla="*/ 8 h 8"/>
                  <a:gd name="T6" fmla="*/ 0 w 10"/>
                  <a:gd name="T7" fmla="*/ 0 h 8"/>
                  <a:gd name="T8" fmla="*/ 0 w 10"/>
                  <a:gd name="T9" fmla="*/ 0 h 8"/>
                </a:gdLst>
                <a:ahLst/>
                <a:cxnLst>
                  <a:cxn ang="0">
                    <a:pos x="T0" y="T1"/>
                  </a:cxn>
                  <a:cxn ang="0">
                    <a:pos x="T2" y="T3"/>
                  </a:cxn>
                  <a:cxn ang="0">
                    <a:pos x="T4" y="T5"/>
                  </a:cxn>
                  <a:cxn ang="0">
                    <a:pos x="T6" y="T7"/>
                  </a:cxn>
                  <a:cxn ang="0">
                    <a:pos x="T8" y="T9"/>
                  </a:cxn>
                </a:cxnLst>
                <a:rect l="0" t="0" r="r" b="b"/>
                <a:pathLst>
                  <a:path w="10" h="8">
                    <a:moveTo>
                      <a:pt x="0" y="0"/>
                    </a:moveTo>
                    <a:lnTo>
                      <a:pt x="10" y="0"/>
                    </a:lnTo>
                    <a:lnTo>
                      <a:pt x="4" y="8"/>
                    </a:lnTo>
                    <a:lnTo>
                      <a:pt x="0" y="0"/>
                    </a:lnTo>
                    <a:lnTo>
                      <a:pt x="0"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5" name="Freeform 396">
                <a:extLst>
                  <a:ext uri="{FF2B5EF4-FFF2-40B4-BE49-F238E27FC236}">
                    <a16:creationId xmlns:a16="http://schemas.microsoft.com/office/drawing/2014/main" id="{6B4019AB-2469-4D7C-B2E8-207247F045E7}"/>
                  </a:ext>
                </a:extLst>
              </p:cNvPr>
              <p:cNvSpPr>
                <a:spLocks noEditPoints="1"/>
              </p:cNvSpPr>
              <p:nvPr/>
            </p:nvSpPr>
            <p:spPr bwMode="auto">
              <a:xfrm>
                <a:off x="15341" y="5565"/>
                <a:ext cx="402" cy="374"/>
              </a:xfrm>
              <a:custGeom>
                <a:avLst/>
                <a:gdLst>
                  <a:gd name="T0" fmla="*/ 351 w 402"/>
                  <a:gd name="T1" fmla="*/ 53 h 374"/>
                  <a:gd name="T2" fmla="*/ 402 w 402"/>
                  <a:gd name="T3" fmla="*/ 6 h 374"/>
                  <a:gd name="T4" fmla="*/ 396 w 402"/>
                  <a:gd name="T5" fmla="*/ 0 h 374"/>
                  <a:gd name="T6" fmla="*/ 345 w 402"/>
                  <a:gd name="T7" fmla="*/ 47 h 374"/>
                  <a:gd name="T8" fmla="*/ 351 w 402"/>
                  <a:gd name="T9" fmla="*/ 53 h 374"/>
                  <a:gd name="T10" fmla="*/ 351 w 402"/>
                  <a:gd name="T11" fmla="*/ 53 h 374"/>
                  <a:gd name="T12" fmla="*/ 6 w 402"/>
                  <a:gd name="T13" fmla="*/ 374 h 374"/>
                  <a:gd name="T14" fmla="*/ 204 w 402"/>
                  <a:gd name="T15" fmla="*/ 190 h 374"/>
                  <a:gd name="T16" fmla="*/ 198 w 402"/>
                  <a:gd name="T17" fmla="*/ 184 h 374"/>
                  <a:gd name="T18" fmla="*/ 0 w 402"/>
                  <a:gd name="T19" fmla="*/ 368 h 374"/>
                  <a:gd name="T20" fmla="*/ 6 w 402"/>
                  <a:gd name="T21" fmla="*/ 374 h 374"/>
                  <a:gd name="T22" fmla="*/ 6 w 402"/>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2" h="374">
                    <a:moveTo>
                      <a:pt x="351" y="53"/>
                    </a:moveTo>
                    <a:lnTo>
                      <a:pt x="402" y="6"/>
                    </a:lnTo>
                    <a:lnTo>
                      <a:pt x="396" y="0"/>
                    </a:lnTo>
                    <a:lnTo>
                      <a:pt x="345" y="47"/>
                    </a:lnTo>
                    <a:lnTo>
                      <a:pt x="351" y="53"/>
                    </a:lnTo>
                    <a:lnTo>
                      <a:pt x="351" y="53"/>
                    </a:lnTo>
                    <a:close/>
                    <a:moveTo>
                      <a:pt x="6" y="374"/>
                    </a:moveTo>
                    <a:lnTo>
                      <a:pt x="204" y="190"/>
                    </a:lnTo>
                    <a:lnTo>
                      <a:pt x="198" y="184"/>
                    </a:lnTo>
                    <a:lnTo>
                      <a:pt x="0" y="368"/>
                    </a:lnTo>
                    <a:lnTo>
                      <a:pt x="6" y="374"/>
                    </a:lnTo>
                    <a:lnTo>
                      <a:pt x="6" y="374"/>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421" name="Picture 397">
                <a:extLst>
                  <a:ext uri="{FF2B5EF4-FFF2-40B4-BE49-F238E27FC236}">
                    <a16:creationId xmlns:a16="http://schemas.microsoft.com/office/drawing/2014/main" id="{C66ED77E-E9B8-4BF6-B013-2AE0EFB9C1E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34" y="6168"/>
                <a:ext cx="279" cy="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2" name="Picture 398">
                <a:extLst>
                  <a:ext uri="{FF2B5EF4-FFF2-40B4-BE49-F238E27FC236}">
                    <a16:creationId xmlns:a16="http://schemas.microsoft.com/office/drawing/2014/main" id="{FAFB0EEE-5F52-425F-BDCF-61FDD2AD7A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33" y="6165"/>
                <a:ext cx="109"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 name="Picture 399">
                <a:extLst>
                  <a:ext uri="{FF2B5EF4-FFF2-40B4-BE49-F238E27FC236}">
                    <a16:creationId xmlns:a16="http://schemas.microsoft.com/office/drawing/2014/main" id="{996A9A13-FEDD-4BBE-901A-F6A175605E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823" y="6165"/>
                <a:ext cx="127"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4" name="Picture 400">
                <a:extLst>
                  <a:ext uri="{FF2B5EF4-FFF2-40B4-BE49-F238E27FC236}">
                    <a16:creationId xmlns:a16="http://schemas.microsoft.com/office/drawing/2014/main" id="{1E09F3EA-046F-48A9-8166-D681DE5D7F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930" y="6644"/>
                <a:ext cx="85"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6" name="Freeform 401">
                <a:extLst>
                  <a:ext uri="{FF2B5EF4-FFF2-40B4-BE49-F238E27FC236}">
                    <a16:creationId xmlns:a16="http://schemas.microsoft.com/office/drawing/2014/main" id="{2A9D7CBE-4089-4F01-85B9-206DA02CEB2F}"/>
                  </a:ext>
                </a:extLst>
              </p:cNvPr>
              <p:cNvSpPr>
                <a:spLocks/>
              </p:cNvSpPr>
              <p:nvPr/>
            </p:nvSpPr>
            <p:spPr bwMode="auto">
              <a:xfrm>
                <a:off x="14666" y="5137"/>
                <a:ext cx="84" cy="107"/>
              </a:xfrm>
              <a:custGeom>
                <a:avLst/>
                <a:gdLst>
                  <a:gd name="T0" fmla="*/ 84 w 84"/>
                  <a:gd name="T1" fmla="*/ 52 h 107"/>
                  <a:gd name="T2" fmla="*/ 46 w 84"/>
                  <a:gd name="T3" fmla="*/ 52 h 107"/>
                  <a:gd name="T4" fmla="*/ 46 w 84"/>
                  <a:gd name="T5" fmla="*/ 64 h 107"/>
                  <a:gd name="T6" fmla="*/ 72 w 84"/>
                  <a:gd name="T7" fmla="*/ 64 h 107"/>
                  <a:gd name="T8" fmla="*/ 72 w 84"/>
                  <a:gd name="T9" fmla="*/ 91 h 107"/>
                  <a:gd name="T10" fmla="*/ 60 w 84"/>
                  <a:gd name="T11" fmla="*/ 95 h 107"/>
                  <a:gd name="T12" fmla="*/ 48 w 84"/>
                  <a:gd name="T13" fmla="*/ 95 h 107"/>
                  <a:gd name="T14" fmla="*/ 32 w 84"/>
                  <a:gd name="T15" fmla="*/ 93 h 107"/>
                  <a:gd name="T16" fmla="*/ 22 w 84"/>
                  <a:gd name="T17" fmla="*/ 85 h 107"/>
                  <a:gd name="T18" fmla="*/ 18 w 84"/>
                  <a:gd name="T19" fmla="*/ 79 h 107"/>
                  <a:gd name="T20" fmla="*/ 12 w 84"/>
                  <a:gd name="T21" fmla="*/ 62 h 107"/>
                  <a:gd name="T22" fmla="*/ 12 w 84"/>
                  <a:gd name="T23" fmla="*/ 52 h 107"/>
                  <a:gd name="T24" fmla="*/ 14 w 84"/>
                  <a:gd name="T25" fmla="*/ 36 h 107"/>
                  <a:gd name="T26" fmla="*/ 22 w 84"/>
                  <a:gd name="T27" fmla="*/ 22 h 107"/>
                  <a:gd name="T28" fmla="*/ 26 w 84"/>
                  <a:gd name="T29" fmla="*/ 16 h 107"/>
                  <a:gd name="T30" fmla="*/ 38 w 84"/>
                  <a:gd name="T31" fmla="*/ 10 h 107"/>
                  <a:gd name="T32" fmla="*/ 48 w 84"/>
                  <a:gd name="T33" fmla="*/ 10 h 107"/>
                  <a:gd name="T34" fmla="*/ 66 w 84"/>
                  <a:gd name="T35" fmla="*/ 14 h 107"/>
                  <a:gd name="T36" fmla="*/ 84 w 84"/>
                  <a:gd name="T37" fmla="*/ 24 h 107"/>
                  <a:gd name="T38" fmla="*/ 84 w 84"/>
                  <a:gd name="T39" fmla="*/ 10 h 107"/>
                  <a:gd name="T40" fmla="*/ 66 w 84"/>
                  <a:gd name="T41" fmla="*/ 2 h 107"/>
                  <a:gd name="T42" fmla="*/ 50 w 84"/>
                  <a:gd name="T43" fmla="*/ 0 h 107"/>
                  <a:gd name="T44" fmla="*/ 38 w 84"/>
                  <a:gd name="T45" fmla="*/ 0 h 107"/>
                  <a:gd name="T46" fmla="*/ 20 w 84"/>
                  <a:gd name="T47" fmla="*/ 8 h 107"/>
                  <a:gd name="T48" fmla="*/ 12 w 84"/>
                  <a:gd name="T49" fmla="*/ 14 h 107"/>
                  <a:gd name="T50" fmla="*/ 2 w 84"/>
                  <a:gd name="T51" fmla="*/ 30 h 107"/>
                  <a:gd name="T52" fmla="*/ 0 w 84"/>
                  <a:gd name="T53" fmla="*/ 52 h 107"/>
                  <a:gd name="T54" fmla="*/ 0 w 84"/>
                  <a:gd name="T55" fmla="*/ 64 h 107"/>
                  <a:gd name="T56" fmla="*/ 6 w 84"/>
                  <a:gd name="T57" fmla="*/ 85 h 107"/>
                  <a:gd name="T58" fmla="*/ 12 w 84"/>
                  <a:gd name="T59" fmla="*/ 93 h 107"/>
                  <a:gd name="T60" fmla="*/ 28 w 84"/>
                  <a:gd name="T61" fmla="*/ 103 h 107"/>
                  <a:gd name="T62" fmla="*/ 50 w 84"/>
                  <a:gd name="T63" fmla="*/ 107 h 107"/>
                  <a:gd name="T64" fmla="*/ 64 w 84"/>
                  <a:gd name="T65" fmla="*/ 105 h 107"/>
                  <a:gd name="T66" fmla="*/ 84 w 84"/>
                  <a:gd name="T67" fmla="*/ 97 h 107"/>
                  <a:gd name="T68" fmla="*/ 84 w 84"/>
                  <a:gd name="T69" fmla="*/ 5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107">
                    <a:moveTo>
                      <a:pt x="84" y="52"/>
                    </a:moveTo>
                    <a:lnTo>
                      <a:pt x="84" y="52"/>
                    </a:lnTo>
                    <a:lnTo>
                      <a:pt x="46" y="52"/>
                    </a:lnTo>
                    <a:lnTo>
                      <a:pt x="46" y="52"/>
                    </a:lnTo>
                    <a:lnTo>
                      <a:pt x="46" y="64"/>
                    </a:lnTo>
                    <a:lnTo>
                      <a:pt x="46" y="64"/>
                    </a:lnTo>
                    <a:lnTo>
                      <a:pt x="72" y="64"/>
                    </a:lnTo>
                    <a:lnTo>
                      <a:pt x="72" y="64"/>
                    </a:lnTo>
                    <a:lnTo>
                      <a:pt x="72" y="91"/>
                    </a:lnTo>
                    <a:lnTo>
                      <a:pt x="72" y="91"/>
                    </a:lnTo>
                    <a:lnTo>
                      <a:pt x="66" y="93"/>
                    </a:lnTo>
                    <a:lnTo>
                      <a:pt x="60" y="95"/>
                    </a:lnTo>
                    <a:lnTo>
                      <a:pt x="48" y="95"/>
                    </a:lnTo>
                    <a:lnTo>
                      <a:pt x="48" y="95"/>
                    </a:lnTo>
                    <a:lnTo>
                      <a:pt x="40" y="95"/>
                    </a:lnTo>
                    <a:lnTo>
                      <a:pt x="32" y="93"/>
                    </a:lnTo>
                    <a:lnTo>
                      <a:pt x="26" y="89"/>
                    </a:lnTo>
                    <a:lnTo>
                      <a:pt x="22" y="85"/>
                    </a:lnTo>
                    <a:lnTo>
                      <a:pt x="22" y="85"/>
                    </a:lnTo>
                    <a:lnTo>
                      <a:pt x="18" y="79"/>
                    </a:lnTo>
                    <a:lnTo>
                      <a:pt x="14" y="70"/>
                    </a:lnTo>
                    <a:lnTo>
                      <a:pt x="12" y="62"/>
                    </a:lnTo>
                    <a:lnTo>
                      <a:pt x="12" y="52"/>
                    </a:lnTo>
                    <a:lnTo>
                      <a:pt x="12" y="52"/>
                    </a:lnTo>
                    <a:lnTo>
                      <a:pt x="12" y="44"/>
                    </a:lnTo>
                    <a:lnTo>
                      <a:pt x="14" y="36"/>
                    </a:lnTo>
                    <a:lnTo>
                      <a:pt x="18" y="28"/>
                    </a:lnTo>
                    <a:lnTo>
                      <a:pt x="22" y="22"/>
                    </a:lnTo>
                    <a:lnTo>
                      <a:pt x="22" y="22"/>
                    </a:lnTo>
                    <a:lnTo>
                      <a:pt x="26" y="16"/>
                    </a:lnTo>
                    <a:lnTo>
                      <a:pt x="32" y="12"/>
                    </a:lnTo>
                    <a:lnTo>
                      <a:pt x="38" y="10"/>
                    </a:lnTo>
                    <a:lnTo>
                      <a:pt x="48" y="10"/>
                    </a:lnTo>
                    <a:lnTo>
                      <a:pt x="48" y="10"/>
                    </a:lnTo>
                    <a:lnTo>
                      <a:pt x="56" y="10"/>
                    </a:lnTo>
                    <a:lnTo>
                      <a:pt x="66" y="14"/>
                    </a:lnTo>
                    <a:lnTo>
                      <a:pt x="84" y="24"/>
                    </a:lnTo>
                    <a:lnTo>
                      <a:pt x="84" y="24"/>
                    </a:lnTo>
                    <a:lnTo>
                      <a:pt x="84" y="24"/>
                    </a:lnTo>
                    <a:lnTo>
                      <a:pt x="84" y="10"/>
                    </a:lnTo>
                    <a:lnTo>
                      <a:pt x="84" y="10"/>
                    </a:lnTo>
                    <a:lnTo>
                      <a:pt x="66" y="2"/>
                    </a:lnTo>
                    <a:lnTo>
                      <a:pt x="58" y="0"/>
                    </a:lnTo>
                    <a:lnTo>
                      <a:pt x="50" y="0"/>
                    </a:lnTo>
                    <a:lnTo>
                      <a:pt x="50" y="0"/>
                    </a:lnTo>
                    <a:lnTo>
                      <a:pt x="38" y="0"/>
                    </a:lnTo>
                    <a:lnTo>
                      <a:pt x="28" y="4"/>
                    </a:lnTo>
                    <a:lnTo>
                      <a:pt x="20" y="8"/>
                    </a:lnTo>
                    <a:lnTo>
                      <a:pt x="12" y="14"/>
                    </a:lnTo>
                    <a:lnTo>
                      <a:pt x="12" y="14"/>
                    </a:lnTo>
                    <a:lnTo>
                      <a:pt x="6" y="22"/>
                    </a:lnTo>
                    <a:lnTo>
                      <a:pt x="2" y="30"/>
                    </a:lnTo>
                    <a:lnTo>
                      <a:pt x="0" y="40"/>
                    </a:lnTo>
                    <a:lnTo>
                      <a:pt x="0" y="52"/>
                    </a:lnTo>
                    <a:lnTo>
                      <a:pt x="0" y="52"/>
                    </a:lnTo>
                    <a:lnTo>
                      <a:pt x="0" y="64"/>
                    </a:lnTo>
                    <a:lnTo>
                      <a:pt x="2" y="74"/>
                    </a:lnTo>
                    <a:lnTo>
                      <a:pt x="6" y="85"/>
                    </a:lnTo>
                    <a:lnTo>
                      <a:pt x="12" y="93"/>
                    </a:lnTo>
                    <a:lnTo>
                      <a:pt x="12" y="93"/>
                    </a:lnTo>
                    <a:lnTo>
                      <a:pt x="20" y="99"/>
                    </a:lnTo>
                    <a:lnTo>
                      <a:pt x="28" y="103"/>
                    </a:lnTo>
                    <a:lnTo>
                      <a:pt x="38" y="105"/>
                    </a:lnTo>
                    <a:lnTo>
                      <a:pt x="50" y="107"/>
                    </a:lnTo>
                    <a:lnTo>
                      <a:pt x="50" y="107"/>
                    </a:lnTo>
                    <a:lnTo>
                      <a:pt x="64" y="105"/>
                    </a:lnTo>
                    <a:lnTo>
                      <a:pt x="84" y="97"/>
                    </a:lnTo>
                    <a:lnTo>
                      <a:pt x="84" y="97"/>
                    </a:lnTo>
                    <a:lnTo>
                      <a:pt x="84" y="52"/>
                    </a:lnTo>
                    <a:lnTo>
                      <a:pt x="84" y="5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7" name="Freeform 402">
                <a:extLst>
                  <a:ext uri="{FF2B5EF4-FFF2-40B4-BE49-F238E27FC236}">
                    <a16:creationId xmlns:a16="http://schemas.microsoft.com/office/drawing/2014/main" id="{604C7297-2C47-4046-A3D4-28C37C2439F3}"/>
                  </a:ext>
                </a:extLst>
              </p:cNvPr>
              <p:cNvSpPr>
                <a:spLocks noEditPoints="1"/>
              </p:cNvSpPr>
              <p:nvPr/>
            </p:nvSpPr>
            <p:spPr bwMode="auto">
              <a:xfrm>
                <a:off x="14761" y="5163"/>
                <a:ext cx="68" cy="81"/>
              </a:xfrm>
              <a:custGeom>
                <a:avLst/>
                <a:gdLst>
                  <a:gd name="T0" fmla="*/ 20 w 68"/>
                  <a:gd name="T1" fmla="*/ 14 h 81"/>
                  <a:gd name="T2" fmla="*/ 36 w 68"/>
                  <a:gd name="T3" fmla="*/ 8 h 81"/>
                  <a:gd name="T4" fmla="*/ 44 w 68"/>
                  <a:gd name="T5" fmla="*/ 10 h 81"/>
                  <a:gd name="T6" fmla="*/ 54 w 68"/>
                  <a:gd name="T7" fmla="*/ 22 h 81"/>
                  <a:gd name="T8" fmla="*/ 56 w 68"/>
                  <a:gd name="T9" fmla="*/ 32 h 81"/>
                  <a:gd name="T10" fmla="*/ 12 w 68"/>
                  <a:gd name="T11" fmla="*/ 32 h 81"/>
                  <a:gd name="T12" fmla="*/ 20 w 68"/>
                  <a:gd name="T13" fmla="*/ 14 h 81"/>
                  <a:gd name="T14" fmla="*/ 66 w 68"/>
                  <a:gd name="T15" fmla="*/ 73 h 81"/>
                  <a:gd name="T16" fmla="*/ 66 w 68"/>
                  <a:gd name="T17" fmla="*/ 61 h 81"/>
                  <a:gd name="T18" fmla="*/ 66 w 68"/>
                  <a:gd name="T19" fmla="*/ 61 h 81"/>
                  <a:gd name="T20" fmla="*/ 52 w 68"/>
                  <a:gd name="T21" fmla="*/ 67 h 81"/>
                  <a:gd name="T22" fmla="*/ 40 w 68"/>
                  <a:gd name="T23" fmla="*/ 69 h 81"/>
                  <a:gd name="T24" fmla="*/ 20 w 68"/>
                  <a:gd name="T25" fmla="*/ 63 h 81"/>
                  <a:gd name="T26" fmla="*/ 14 w 68"/>
                  <a:gd name="T27" fmla="*/ 53 h 81"/>
                  <a:gd name="T28" fmla="*/ 12 w 68"/>
                  <a:gd name="T29" fmla="*/ 40 h 81"/>
                  <a:gd name="T30" fmla="*/ 68 w 68"/>
                  <a:gd name="T31" fmla="*/ 40 h 81"/>
                  <a:gd name="T32" fmla="*/ 68 w 68"/>
                  <a:gd name="T33" fmla="*/ 34 h 81"/>
                  <a:gd name="T34" fmla="*/ 66 w 68"/>
                  <a:gd name="T35" fmla="*/ 18 h 81"/>
                  <a:gd name="T36" fmla="*/ 60 w 68"/>
                  <a:gd name="T37" fmla="*/ 8 h 81"/>
                  <a:gd name="T38" fmla="*/ 54 w 68"/>
                  <a:gd name="T39" fmla="*/ 4 h 81"/>
                  <a:gd name="T40" fmla="*/ 36 w 68"/>
                  <a:gd name="T41" fmla="*/ 0 h 81"/>
                  <a:gd name="T42" fmla="*/ 28 w 68"/>
                  <a:gd name="T43" fmla="*/ 0 h 81"/>
                  <a:gd name="T44" fmla="*/ 16 w 68"/>
                  <a:gd name="T45" fmla="*/ 4 h 81"/>
                  <a:gd name="T46" fmla="*/ 10 w 68"/>
                  <a:gd name="T47" fmla="*/ 10 h 81"/>
                  <a:gd name="T48" fmla="*/ 2 w 68"/>
                  <a:gd name="T49" fmla="*/ 24 h 81"/>
                  <a:gd name="T50" fmla="*/ 0 w 68"/>
                  <a:gd name="T51" fmla="*/ 40 h 81"/>
                  <a:gd name="T52" fmla="*/ 0 w 68"/>
                  <a:gd name="T53" fmla="*/ 48 h 81"/>
                  <a:gd name="T54" fmla="*/ 6 w 68"/>
                  <a:gd name="T55" fmla="*/ 63 h 81"/>
                  <a:gd name="T56" fmla="*/ 12 w 68"/>
                  <a:gd name="T57" fmla="*/ 69 h 81"/>
                  <a:gd name="T58" fmla="*/ 22 w 68"/>
                  <a:gd name="T59" fmla="*/ 77 h 81"/>
                  <a:gd name="T60" fmla="*/ 40 w 68"/>
                  <a:gd name="T61" fmla="*/ 81 h 81"/>
                  <a:gd name="T62" fmla="*/ 52 w 68"/>
                  <a:gd name="T63" fmla="*/ 79 h 81"/>
                  <a:gd name="T64" fmla="*/ 66 w 68"/>
                  <a:gd name="T65"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 h="81">
                    <a:moveTo>
                      <a:pt x="20" y="14"/>
                    </a:moveTo>
                    <a:lnTo>
                      <a:pt x="20" y="14"/>
                    </a:lnTo>
                    <a:lnTo>
                      <a:pt x="26" y="10"/>
                    </a:lnTo>
                    <a:lnTo>
                      <a:pt x="36" y="8"/>
                    </a:lnTo>
                    <a:lnTo>
                      <a:pt x="36" y="8"/>
                    </a:lnTo>
                    <a:lnTo>
                      <a:pt x="44" y="10"/>
                    </a:lnTo>
                    <a:lnTo>
                      <a:pt x="50" y="14"/>
                    </a:lnTo>
                    <a:lnTo>
                      <a:pt x="54" y="22"/>
                    </a:lnTo>
                    <a:lnTo>
                      <a:pt x="56" y="32"/>
                    </a:lnTo>
                    <a:lnTo>
                      <a:pt x="56" y="32"/>
                    </a:lnTo>
                    <a:lnTo>
                      <a:pt x="12" y="32"/>
                    </a:lnTo>
                    <a:lnTo>
                      <a:pt x="12" y="32"/>
                    </a:lnTo>
                    <a:lnTo>
                      <a:pt x="14" y="22"/>
                    </a:lnTo>
                    <a:lnTo>
                      <a:pt x="20" y="14"/>
                    </a:lnTo>
                    <a:lnTo>
                      <a:pt x="20" y="14"/>
                    </a:lnTo>
                    <a:close/>
                    <a:moveTo>
                      <a:pt x="66" y="73"/>
                    </a:moveTo>
                    <a:lnTo>
                      <a:pt x="66" y="73"/>
                    </a:lnTo>
                    <a:lnTo>
                      <a:pt x="66" y="61"/>
                    </a:lnTo>
                    <a:lnTo>
                      <a:pt x="66" y="61"/>
                    </a:lnTo>
                    <a:lnTo>
                      <a:pt x="66" y="61"/>
                    </a:lnTo>
                    <a:lnTo>
                      <a:pt x="60" y="65"/>
                    </a:lnTo>
                    <a:lnTo>
                      <a:pt x="52" y="67"/>
                    </a:lnTo>
                    <a:lnTo>
                      <a:pt x="40" y="69"/>
                    </a:lnTo>
                    <a:lnTo>
                      <a:pt x="40" y="69"/>
                    </a:lnTo>
                    <a:lnTo>
                      <a:pt x="28" y="67"/>
                    </a:lnTo>
                    <a:lnTo>
                      <a:pt x="20" y="63"/>
                    </a:lnTo>
                    <a:lnTo>
                      <a:pt x="20" y="63"/>
                    </a:lnTo>
                    <a:lnTo>
                      <a:pt x="14" y="53"/>
                    </a:lnTo>
                    <a:lnTo>
                      <a:pt x="12" y="46"/>
                    </a:lnTo>
                    <a:lnTo>
                      <a:pt x="12" y="40"/>
                    </a:lnTo>
                    <a:lnTo>
                      <a:pt x="12" y="40"/>
                    </a:lnTo>
                    <a:lnTo>
                      <a:pt x="68" y="40"/>
                    </a:lnTo>
                    <a:lnTo>
                      <a:pt x="68" y="40"/>
                    </a:lnTo>
                    <a:lnTo>
                      <a:pt x="68" y="34"/>
                    </a:lnTo>
                    <a:lnTo>
                      <a:pt x="68" y="34"/>
                    </a:lnTo>
                    <a:lnTo>
                      <a:pt x="66" y="18"/>
                    </a:lnTo>
                    <a:lnTo>
                      <a:pt x="64" y="12"/>
                    </a:lnTo>
                    <a:lnTo>
                      <a:pt x="60" y="8"/>
                    </a:lnTo>
                    <a:lnTo>
                      <a:pt x="60" y="8"/>
                    </a:lnTo>
                    <a:lnTo>
                      <a:pt x="54" y="4"/>
                    </a:lnTo>
                    <a:lnTo>
                      <a:pt x="48" y="2"/>
                    </a:lnTo>
                    <a:lnTo>
                      <a:pt x="36" y="0"/>
                    </a:lnTo>
                    <a:lnTo>
                      <a:pt x="36" y="0"/>
                    </a:lnTo>
                    <a:lnTo>
                      <a:pt x="28" y="0"/>
                    </a:lnTo>
                    <a:lnTo>
                      <a:pt x="22" y="2"/>
                    </a:lnTo>
                    <a:lnTo>
                      <a:pt x="16" y="4"/>
                    </a:lnTo>
                    <a:lnTo>
                      <a:pt x="10" y="10"/>
                    </a:lnTo>
                    <a:lnTo>
                      <a:pt x="10" y="10"/>
                    </a:lnTo>
                    <a:lnTo>
                      <a:pt x="6" y="16"/>
                    </a:lnTo>
                    <a:lnTo>
                      <a:pt x="2" y="24"/>
                    </a:lnTo>
                    <a:lnTo>
                      <a:pt x="0" y="32"/>
                    </a:lnTo>
                    <a:lnTo>
                      <a:pt x="0" y="40"/>
                    </a:lnTo>
                    <a:lnTo>
                      <a:pt x="0" y="40"/>
                    </a:lnTo>
                    <a:lnTo>
                      <a:pt x="0" y="48"/>
                    </a:lnTo>
                    <a:lnTo>
                      <a:pt x="2" y="57"/>
                    </a:lnTo>
                    <a:lnTo>
                      <a:pt x="6" y="63"/>
                    </a:lnTo>
                    <a:lnTo>
                      <a:pt x="12" y="69"/>
                    </a:lnTo>
                    <a:lnTo>
                      <a:pt x="12" y="69"/>
                    </a:lnTo>
                    <a:lnTo>
                      <a:pt x="16" y="75"/>
                    </a:lnTo>
                    <a:lnTo>
                      <a:pt x="22" y="77"/>
                    </a:lnTo>
                    <a:lnTo>
                      <a:pt x="30" y="81"/>
                    </a:lnTo>
                    <a:lnTo>
                      <a:pt x="40" y="81"/>
                    </a:lnTo>
                    <a:lnTo>
                      <a:pt x="40" y="81"/>
                    </a:lnTo>
                    <a:lnTo>
                      <a:pt x="52" y="79"/>
                    </a:lnTo>
                    <a:lnTo>
                      <a:pt x="66" y="73"/>
                    </a:lnTo>
                    <a:lnTo>
                      <a:pt x="66" y="73"/>
                    </a:lnTo>
                    <a:lnTo>
                      <a:pt x="66" y="73"/>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8" name="Freeform 403">
                <a:extLst>
                  <a:ext uri="{FF2B5EF4-FFF2-40B4-BE49-F238E27FC236}">
                    <a16:creationId xmlns:a16="http://schemas.microsoft.com/office/drawing/2014/main" id="{07A48AEA-6E33-43D4-95CA-AC8816D314E8}"/>
                  </a:ext>
                </a:extLst>
              </p:cNvPr>
              <p:cNvSpPr>
                <a:spLocks/>
              </p:cNvSpPr>
              <p:nvPr/>
            </p:nvSpPr>
            <p:spPr bwMode="auto">
              <a:xfrm>
                <a:off x="14845" y="5135"/>
                <a:ext cx="87" cy="111"/>
              </a:xfrm>
              <a:custGeom>
                <a:avLst/>
                <a:gdLst>
                  <a:gd name="T0" fmla="*/ 79 w 87"/>
                  <a:gd name="T1" fmla="*/ 42 h 111"/>
                  <a:gd name="T2" fmla="*/ 79 w 87"/>
                  <a:gd name="T3" fmla="*/ 42 h 111"/>
                  <a:gd name="T4" fmla="*/ 67 w 87"/>
                  <a:gd name="T5" fmla="*/ 58 h 111"/>
                  <a:gd name="T6" fmla="*/ 51 w 87"/>
                  <a:gd name="T7" fmla="*/ 74 h 111"/>
                  <a:gd name="T8" fmla="*/ 51 w 87"/>
                  <a:gd name="T9" fmla="*/ 74 h 111"/>
                  <a:gd name="T10" fmla="*/ 41 w 87"/>
                  <a:gd name="T11" fmla="*/ 83 h 111"/>
                  <a:gd name="T12" fmla="*/ 31 w 87"/>
                  <a:gd name="T13" fmla="*/ 89 h 111"/>
                  <a:gd name="T14" fmla="*/ 23 w 87"/>
                  <a:gd name="T15" fmla="*/ 95 h 111"/>
                  <a:gd name="T16" fmla="*/ 13 w 87"/>
                  <a:gd name="T17" fmla="*/ 99 h 111"/>
                  <a:gd name="T18" fmla="*/ 13 w 87"/>
                  <a:gd name="T19" fmla="*/ 99 h 111"/>
                  <a:gd name="T20" fmla="*/ 13 w 87"/>
                  <a:gd name="T21" fmla="*/ 0 h 111"/>
                  <a:gd name="T22" fmla="*/ 13 w 87"/>
                  <a:gd name="T23" fmla="*/ 0 h 111"/>
                  <a:gd name="T24" fmla="*/ 0 w 87"/>
                  <a:gd name="T25" fmla="*/ 0 h 111"/>
                  <a:gd name="T26" fmla="*/ 0 w 87"/>
                  <a:gd name="T27" fmla="*/ 0 h 111"/>
                  <a:gd name="T28" fmla="*/ 0 w 87"/>
                  <a:gd name="T29" fmla="*/ 105 h 111"/>
                  <a:gd name="T30" fmla="*/ 0 w 87"/>
                  <a:gd name="T31" fmla="*/ 105 h 111"/>
                  <a:gd name="T32" fmla="*/ 8 w 87"/>
                  <a:gd name="T33" fmla="*/ 111 h 111"/>
                  <a:gd name="T34" fmla="*/ 8 w 87"/>
                  <a:gd name="T35" fmla="*/ 111 h 111"/>
                  <a:gd name="T36" fmla="*/ 21 w 87"/>
                  <a:gd name="T37" fmla="*/ 107 h 111"/>
                  <a:gd name="T38" fmla="*/ 31 w 87"/>
                  <a:gd name="T39" fmla="*/ 101 h 111"/>
                  <a:gd name="T40" fmla="*/ 43 w 87"/>
                  <a:gd name="T41" fmla="*/ 95 h 111"/>
                  <a:gd name="T42" fmla="*/ 55 w 87"/>
                  <a:gd name="T43" fmla="*/ 85 h 111"/>
                  <a:gd name="T44" fmla="*/ 55 w 87"/>
                  <a:gd name="T45" fmla="*/ 85 h 111"/>
                  <a:gd name="T46" fmla="*/ 73 w 87"/>
                  <a:gd name="T47" fmla="*/ 66 h 111"/>
                  <a:gd name="T48" fmla="*/ 81 w 87"/>
                  <a:gd name="T49" fmla="*/ 56 h 111"/>
                  <a:gd name="T50" fmla="*/ 87 w 87"/>
                  <a:gd name="T51" fmla="*/ 48 h 111"/>
                  <a:gd name="T52" fmla="*/ 87 w 87"/>
                  <a:gd name="T53" fmla="*/ 48 h 111"/>
                  <a:gd name="T54" fmla="*/ 79 w 87"/>
                  <a:gd name="T55" fmla="*/ 42 h 111"/>
                  <a:gd name="T56" fmla="*/ 79 w 87"/>
                  <a:gd name="T57" fmla="*/ 4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111">
                    <a:moveTo>
                      <a:pt x="79" y="42"/>
                    </a:moveTo>
                    <a:lnTo>
                      <a:pt x="79" y="42"/>
                    </a:lnTo>
                    <a:lnTo>
                      <a:pt x="67" y="58"/>
                    </a:lnTo>
                    <a:lnTo>
                      <a:pt x="51" y="74"/>
                    </a:lnTo>
                    <a:lnTo>
                      <a:pt x="51" y="74"/>
                    </a:lnTo>
                    <a:lnTo>
                      <a:pt x="41" y="83"/>
                    </a:lnTo>
                    <a:lnTo>
                      <a:pt x="31" y="89"/>
                    </a:lnTo>
                    <a:lnTo>
                      <a:pt x="23" y="95"/>
                    </a:lnTo>
                    <a:lnTo>
                      <a:pt x="13" y="99"/>
                    </a:lnTo>
                    <a:lnTo>
                      <a:pt x="13" y="99"/>
                    </a:lnTo>
                    <a:lnTo>
                      <a:pt x="13" y="0"/>
                    </a:lnTo>
                    <a:lnTo>
                      <a:pt x="13" y="0"/>
                    </a:lnTo>
                    <a:lnTo>
                      <a:pt x="0" y="0"/>
                    </a:lnTo>
                    <a:lnTo>
                      <a:pt x="0" y="0"/>
                    </a:lnTo>
                    <a:lnTo>
                      <a:pt x="0" y="105"/>
                    </a:lnTo>
                    <a:lnTo>
                      <a:pt x="0" y="105"/>
                    </a:lnTo>
                    <a:lnTo>
                      <a:pt x="8" y="111"/>
                    </a:lnTo>
                    <a:lnTo>
                      <a:pt x="8" y="111"/>
                    </a:lnTo>
                    <a:lnTo>
                      <a:pt x="21" y="107"/>
                    </a:lnTo>
                    <a:lnTo>
                      <a:pt x="31" y="101"/>
                    </a:lnTo>
                    <a:lnTo>
                      <a:pt x="43" y="95"/>
                    </a:lnTo>
                    <a:lnTo>
                      <a:pt x="55" y="85"/>
                    </a:lnTo>
                    <a:lnTo>
                      <a:pt x="55" y="85"/>
                    </a:lnTo>
                    <a:lnTo>
                      <a:pt x="73" y="66"/>
                    </a:lnTo>
                    <a:lnTo>
                      <a:pt x="81" y="56"/>
                    </a:lnTo>
                    <a:lnTo>
                      <a:pt x="87" y="48"/>
                    </a:lnTo>
                    <a:lnTo>
                      <a:pt x="87" y="48"/>
                    </a:lnTo>
                    <a:lnTo>
                      <a:pt x="79" y="42"/>
                    </a:lnTo>
                    <a:lnTo>
                      <a:pt x="79" y="4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9" name="Freeform 404">
                <a:extLst>
                  <a:ext uri="{FF2B5EF4-FFF2-40B4-BE49-F238E27FC236}">
                    <a16:creationId xmlns:a16="http://schemas.microsoft.com/office/drawing/2014/main" id="{AA74E955-5687-4664-AC3A-C75740F9E9BB}"/>
                  </a:ext>
                </a:extLst>
              </p:cNvPr>
              <p:cNvSpPr>
                <a:spLocks noEditPoints="1"/>
              </p:cNvSpPr>
              <p:nvPr/>
            </p:nvSpPr>
            <p:spPr bwMode="auto">
              <a:xfrm>
                <a:off x="14940" y="5137"/>
                <a:ext cx="91" cy="109"/>
              </a:xfrm>
              <a:custGeom>
                <a:avLst/>
                <a:gdLst>
                  <a:gd name="T0" fmla="*/ 8 w 91"/>
                  <a:gd name="T1" fmla="*/ 0 h 109"/>
                  <a:gd name="T2" fmla="*/ 8 w 91"/>
                  <a:gd name="T3" fmla="*/ 0 h 109"/>
                  <a:gd name="T4" fmla="*/ 2 w 91"/>
                  <a:gd name="T5" fmla="*/ 10 h 109"/>
                  <a:gd name="T6" fmla="*/ 2 w 91"/>
                  <a:gd name="T7" fmla="*/ 10 h 109"/>
                  <a:gd name="T8" fmla="*/ 21 w 91"/>
                  <a:gd name="T9" fmla="*/ 20 h 109"/>
                  <a:gd name="T10" fmla="*/ 41 w 91"/>
                  <a:gd name="T11" fmla="*/ 34 h 109"/>
                  <a:gd name="T12" fmla="*/ 41 w 91"/>
                  <a:gd name="T13" fmla="*/ 34 h 109"/>
                  <a:gd name="T14" fmla="*/ 49 w 91"/>
                  <a:gd name="T15" fmla="*/ 26 h 109"/>
                  <a:gd name="T16" fmla="*/ 49 w 91"/>
                  <a:gd name="T17" fmla="*/ 26 h 109"/>
                  <a:gd name="T18" fmla="*/ 29 w 91"/>
                  <a:gd name="T19" fmla="*/ 12 h 109"/>
                  <a:gd name="T20" fmla="*/ 8 w 91"/>
                  <a:gd name="T21" fmla="*/ 0 h 109"/>
                  <a:gd name="T22" fmla="*/ 8 w 91"/>
                  <a:gd name="T23" fmla="*/ 0 h 109"/>
                  <a:gd name="T24" fmla="*/ 8 w 91"/>
                  <a:gd name="T25" fmla="*/ 0 h 109"/>
                  <a:gd name="T26" fmla="*/ 83 w 91"/>
                  <a:gd name="T27" fmla="*/ 36 h 109"/>
                  <a:gd name="T28" fmla="*/ 83 w 91"/>
                  <a:gd name="T29" fmla="*/ 36 h 109"/>
                  <a:gd name="T30" fmla="*/ 75 w 91"/>
                  <a:gd name="T31" fmla="*/ 50 h 109"/>
                  <a:gd name="T32" fmla="*/ 69 w 91"/>
                  <a:gd name="T33" fmla="*/ 60 h 109"/>
                  <a:gd name="T34" fmla="*/ 69 w 91"/>
                  <a:gd name="T35" fmla="*/ 60 h 109"/>
                  <a:gd name="T36" fmla="*/ 55 w 91"/>
                  <a:gd name="T37" fmla="*/ 77 h 109"/>
                  <a:gd name="T38" fmla="*/ 55 w 91"/>
                  <a:gd name="T39" fmla="*/ 77 h 109"/>
                  <a:gd name="T40" fmla="*/ 43 w 91"/>
                  <a:gd name="T41" fmla="*/ 83 h 109"/>
                  <a:gd name="T42" fmla="*/ 31 w 91"/>
                  <a:gd name="T43" fmla="*/ 91 h 109"/>
                  <a:gd name="T44" fmla="*/ 31 w 91"/>
                  <a:gd name="T45" fmla="*/ 91 h 109"/>
                  <a:gd name="T46" fmla="*/ 17 w 91"/>
                  <a:gd name="T47" fmla="*/ 95 h 109"/>
                  <a:gd name="T48" fmla="*/ 0 w 91"/>
                  <a:gd name="T49" fmla="*/ 99 h 109"/>
                  <a:gd name="T50" fmla="*/ 0 w 91"/>
                  <a:gd name="T51" fmla="*/ 99 h 109"/>
                  <a:gd name="T52" fmla="*/ 4 w 91"/>
                  <a:gd name="T53" fmla="*/ 109 h 109"/>
                  <a:gd name="T54" fmla="*/ 4 w 91"/>
                  <a:gd name="T55" fmla="*/ 109 h 109"/>
                  <a:gd name="T56" fmla="*/ 21 w 91"/>
                  <a:gd name="T57" fmla="*/ 105 h 109"/>
                  <a:gd name="T58" fmla="*/ 39 w 91"/>
                  <a:gd name="T59" fmla="*/ 99 h 109"/>
                  <a:gd name="T60" fmla="*/ 39 w 91"/>
                  <a:gd name="T61" fmla="*/ 99 h 109"/>
                  <a:gd name="T62" fmla="*/ 53 w 91"/>
                  <a:gd name="T63" fmla="*/ 91 h 109"/>
                  <a:gd name="T64" fmla="*/ 69 w 91"/>
                  <a:gd name="T65" fmla="*/ 77 h 109"/>
                  <a:gd name="T66" fmla="*/ 69 w 91"/>
                  <a:gd name="T67" fmla="*/ 77 h 109"/>
                  <a:gd name="T68" fmla="*/ 75 w 91"/>
                  <a:gd name="T69" fmla="*/ 70 h 109"/>
                  <a:gd name="T70" fmla="*/ 81 w 91"/>
                  <a:gd name="T71" fmla="*/ 62 h 109"/>
                  <a:gd name="T72" fmla="*/ 87 w 91"/>
                  <a:gd name="T73" fmla="*/ 52 h 109"/>
                  <a:gd name="T74" fmla="*/ 91 w 91"/>
                  <a:gd name="T75" fmla="*/ 42 h 109"/>
                  <a:gd name="T76" fmla="*/ 91 w 91"/>
                  <a:gd name="T77" fmla="*/ 42 h 109"/>
                  <a:gd name="T78" fmla="*/ 83 w 91"/>
                  <a:gd name="T79" fmla="*/ 36 h 109"/>
                  <a:gd name="T80" fmla="*/ 83 w 91"/>
                  <a:gd name="T81" fmla="*/ 3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109">
                    <a:moveTo>
                      <a:pt x="8" y="0"/>
                    </a:moveTo>
                    <a:lnTo>
                      <a:pt x="8" y="0"/>
                    </a:lnTo>
                    <a:lnTo>
                      <a:pt x="2" y="10"/>
                    </a:lnTo>
                    <a:lnTo>
                      <a:pt x="2" y="10"/>
                    </a:lnTo>
                    <a:lnTo>
                      <a:pt x="21" y="20"/>
                    </a:lnTo>
                    <a:lnTo>
                      <a:pt x="41" y="34"/>
                    </a:lnTo>
                    <a:lnTo>
                      <a:pt x="41" y="34"/>
                    </a:lnTo>
                    <a:lnTo>
                      <a:pt x="49" y="26"/>
                    </a:lnTo>
                    <a:lnTo>
                      <a:pt x="49" y="26"/>
                    </a:lnTo>
                    <a:lnTo>
                      <a:pt x="29" y="12"/>
                    </a:lnTo>
                    <a:lnTo>
                      <a:pt x="8" y="0"/>
                    </a:lnTo>
                    <a:lnTo>
                      <a:pt x="8" y="0"/>
                    </a:lnTo>
                    <a:lnTo>
                      <a:pt x="8" y="0"/>
                    </a:lnTo>
                    <a:close/>
                    <a:moveTo>
                      <a:pt x="83" y="36"/>
                    </a:moveTo>
                    <a:lnTo>
                      <a:pt x="83" y="36"/>
                    </a:lnTo>
                    <a:lnTo>
                      <a:pt x="75" y="50"/>
                    </a:lnTo>
                    <a:lnTo>
                      <a:pt x="69" y="60"/>
                    </a:lnTo>
                    <a:lnTo>
                      <a:pt x="69" y="60"/>
                    </a:lnTo>
                    <a:lnTo>
                      <a:pt x="55" y="77"/>
                    </a:lnTo>
                    <a:lnTo>
                      <a:pt x="55" y="77"/>
                    </a:lnTo>
                    <a:lnTo>
                      <a:pt x="43" y="83"/>
                    </a:lnTo>
                    <a:lnTo>
                      <a:pt x="31" y="91"/>
                    </a:lnTo>
                    <a:lnTo>
                      <a:pt x="31" y="91"/>
                    </a:lnTo>
                    <a:lnTo>
                      <a:pt x="17" y="95"/>
                    </a:lnTo>
                    <a:lnTo>
                      <a:pt x="0" y="99"/>
                    </a:lnTo>
                    <a:lnTo>
                      <a:pt x="0" y="99"/>
                    </a:lnTo>
                    <a:lnTo>
                      <a:pt x="4" y="109"/>
                    </a:lnTo>
                    <a:lnTo>
                      <a:pt x="4" y="109"/>
                    </a:lnTo>
                    <a:lnTo>
                      <a:pt x="21" y="105"/>
                    </a:lnTo>
                    <a:lnTo>
                      <a:pt x="39" y="99"/>
                    </a:lnTo>
                    <a:lnTo>
                      <a:pt x="39" y="99"/>
                    </a:lnTo>
                    <a:lnTo>
                      <a:pt x="53" y="91"/>
                    </a:lnTo>
                    <a:lnTo>
                      <a:pt x="69" y="77"/>
                    </a:lnTo>
                    <a:lnTo>
                      <a:pt x="69" y="77"/>
                    </a:lnTo>
                    <a:lnTo>
                      <a:pt x="75" y="70"/>
                    </a:lnTo>
                    <a:lnTo>
                      <a:pt x="81" y="62"/>
                    </a:lnTo>
                    <a:lnTo>
                      <a:pt x="87" y="52"/>
                    </a:lnTo>
                    <a:lnTo>
                      <a:pt x="91" y="42"/>
                    </a:lnTo>
                    <a:lnTo>
                      <a:pt x="91" y="42"/>
                    </a:lnTo>
                    <a:lnTo>
                      <a:pt x="83" y="36"/>
                    </a:lnTo>
                    <a:lnTo>
                      <a:pt x="83" y="3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0" name="Freeform 405">
                <a:extLst>
                  <a:ext uri="{FF2B5EF4-FFF2-40B4-BE49-F238E27FC236}">
                    <a16:creationId xmlns:a16="http://schemas.microsoft.com/office/drawing/2014/main" id="{6100D53E-C43D-4D60-A470-46E352B39D1F}"/>
                  </a:ext>
                </a:extLst>
              </p:cNvPr>
              <p:cNvSpPr>
                <a:spLocks noEditPoints="1"/>
              </p:cNvSpPr>
              <p:nvPr/>
            </p:nvSpPr>
            <p:spPr bwMode="auto">
              <a:xfrm>
                <a:off x="15033" y="5121"/>
                <a:ext cx="116" cy="127"/>
              </a:xfrm>
              <a:custGeom>
                <a:avLst/>
                <a:gdLst>
                  <a:gd name="T0" fmla="*/ 55 w 116"/>
                  <a:gd name="T1" fmla="*/ 82 h 127"/>
                  <a:gd name="T2" fmla="*/ 93 w 116"/>
                  <a:gd name="T3" fmla="*/ 127 h 127"/>
                  <a:gd name="T4" fmla="*/ 101 w 116"/>
                  <a:gd name="T5" fmla="*/ 119 h 127"/>
                  <a:gd name="T6" fmla="*/ 61 w 116"/>
                  <a:gd name="T7" fmla="*/ 74 h 127"/>
                  <a:gd name="T8" fmla="*/ 69 w 116"/>
                  <a:gd name="T9" fmla="*/ 62 h 127"/>
                  <a:gd name="T10" fmla="*/ 81 w 116"/>
                  <a:gd name="T11" fmla="*/ 34 h 127"/>
                  <a:gd name="T12" fmla="*/ 85 w 116"/>
                  <a:gd name="T13" fmla="*/ 20 h 127"/>
                  <a:gd name="T14" fmla="*/ 83 w 116"/>
                  <a:gd name="T15" fmla="*/ 18 h 127"/>
                  <a:gd name="T16" fmla="*/ 13 w 116"/>
                  <a:gd name="T17" fmla="*/ 18 h 127"/>
                  <a:gd name="T18" fmla="*/ 13 w 116"/>
                  <a:gd name="T19" fmla="*/ 28 h 127"/>
                  <a:gd name="T20" fmla="*/ 73 w 116"/>
                  <a:gd name="T21" fmla="*/ 28 h 127"/>
                  <a:gd name="T22" fmla="*/ 61 w 116"/>
                  <a:gd name="T23" fmla="*/ 54 h 127"/>
                  <a:gd name="T24" fmla="*/ 43 w 116"/>
                  <a:gd name="T25" fmla="*/ 80 h 127"/>
                  <a:gd name="T26" fmla="*/ 31 w 116"/>
                  <a:gd name="T27" fmla="*/ 93 h 127"/>
                  <a:gd name="T28" fmla="*/ 10 w 116"/>
                  <a:gd name="T29" fmla="*/ 111 h 127"/>
                  <a:gd name="T30" fmla="*/ 0 w 116"/>
                  <a:gd name="T31" fmla="*/ 117 h 127"/>
                  <a:gd name="T32" fmla="*/ 6 w 116"/>
                  <a:gd name="T33" fmla="*/ 127 h 127"/>
                  <a:gd name="T34" fmla="*/ 29 w 116"/>
                  <a:gd name="T35" fmla="*/ 109 h 127"/>
                  <a:gd name="T36" fmla="*/ 53 w 116"/>
                  <a:gd name="T37" fmla="*/ 84 h 127"/>
                  <a:gd name="T38" fmla="*/ 53 w 116"/>
                  <a:gd name="T39" fmla="*/ 84 h 127"/>
                  <a:gd name="T40" fmla="*/ 105 w 116"/>
                  <a:gd name="T41" fmla="*/ 0 h 127"/>
                  <a:gd name="T42" fmla="*/ 97 w 116"/>
                  <a:gd name="T43" fmla="*/ 2 h 127"/>
                  <a:gd name="T44" fmla="*/ 108 w 116"/>
                  <a:gd name="T45" fmla="*/ 22 h 127"/>
                  <a:gd name="T46" fmla="*/ 116 w 116"/>
                  <a:gd name="T47" fmla="*/ 18 h 127"/>
                  <a:gd name="T48" fmla="*/ 105 w 116"/>
                  <a:gd name="T49" fmla="*/ 0 h 127"/>
                  <a:gd name="T50" fmla="*/ 105 w 116"/>
                  <a:gd name="T51" fmla="*/ 0 h 127"/>
                  <a:gd name="T52" fmla="*/ 89 w 116"/>
                  <a:gd name="T53" fmla="*/ 2 h 127"/>
                  <a:gd name="T54" fmla="*/ 81 w 116"/>
                  <a:gd name="T55" fmla="*/ 6 h 127"/>
                  <a:gd name="T56" fmla="*/ 91 w 116"/>
                  <a:gd name="T57" fmla="*/ 24 h 127"/>
                  <a:gd name="T58" fmla="*/ 99 w 116"/>
                  <a:gd name="T59" fmla="*/ 22 h 127"/>
                  <a:gd name="T60" fmla="*/ 89 w 116"/>
                  <a:gd name="T61" fmla="*/ 2 h 127"/>
                  <a:gd name="T62" fmla="*/ 89 w 116"/>
                  <a:gd name="T63" fmla="*/ 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27">
                    <a:moveTo>
                      <a:pt x="53" y="84"/>
                    </a:moveTo>
                    <a:lnTo>
                      <a:pt x="55" y="82"/>
                    </a:lnTo>
                    <a:lnTo>
                      <a:pt x="55" y="82"/>
                    </a:lnTo>
                    <a:lnTo>
                      <a:pt x="93" y="127"/>
                    </a:lnTo>
                    <a:lnTo>
                      <a:pt x="93" y="127"/>
                    </a:lnTo>
                    <a:lnTo>
                      <a:pt x="101" y="119"/>
                    </a:lnTo>
                    <a:lnTo>
                      <a:pt x="101" y="119"/>
                    </a:lnTo>
                    <a:lnTo>
                      <a:pt x="61" y="74"/>
                    </a:lnTo>
                    <a:lnTo>
                      <a:pt x="61" y="74"/>
                    </a:lnTo>
                    <a:lnTo>
                      <a:pt x="69" y="62"/>
                    </a:lnTo>
                    <a:lnTo>
                      <a:pt x="75" y="48"/>
                    </a:lnTo>
                    <a:lnTo>
                      <a:pt x="81" y="34"/>
                    </a:lnTo>
                    <a:lnTo>
                      <a:pt x="85" y="20"/>
                    </a:lnTo>
                    <a:lnTo>
                      <a:pt x="85" y="20"/>
                    </a:lnTo>
                    <a:lnTo>
                      <a:pt x="83" y="18"/>
                    </a:lnTo>
                    <a:lnTo>
                      <a:pt x="83" y="18"/>
                    </a:lnTo>
                    <a:lnTo>
                      <a:pt x="13" y="18"/>
                    </a:lnTo>
                    <a:lnTo>
                      <a:pt x="13" y="18"/>
                    </a:lnTo>
                    <a:lnTo>
                      <a:pt x="13" y="28"/>
                    </a:lnTo>
                    <a:lnTo>
                      <a:pt x="13" y="28"/>
                    </a:lnTo>
                    <a:lnTo>
                      <a:pt x="73" y="28"/>
                    </a:lnTo>
                    <a:lnTo>
                      <a:pt x="73" y="28"/>
                    </a:lnTo>
                    <a:lnTo>
                      <a:pt x="67" y="42"/>
                    </a:lnTo>
                    <a:lnTo>
                      <a:pt x="61" y="54"/>
                    </a:lnTo>
                    <a:lnTo>
                      <a:pt x="51" y="68"/>
                    </a:lnTo>
                    <a:lnTo>
                      <a:pt x="43" y="80"/>
                    </a:lnTo>
                    <a:lnTo>
                      <a:pt x="43" y="80"/>
                    </a:lnTo>
                    <a:lnTo>
                      <a:pt x="31" y="93"/>
                    </a:lnTo>
                    <a:lnTo>
                      <a:pt x="21" y="103"/>
                    </a:lnTo>
                    <a:lnTo>
                      <a:pt x="10" y="111"/>
                    </a:lnTo>
                    <a:lnTo>
                      <a:pt x="0" y="117"/>
                    </a:lnTo>
                    <a:lnTo>
                      <a:pt x="0" y="117"/>
                    </a:lnTo>
                    <a:lnTo>
                      <a:pt x="6" y="127"/>
                    </a:lnTo>
                    <a:lnTo>
                      <a:pt x="6" y="127"/>
                    </a:lnTo>
                    <a:lnTo>
                      <a:pt x="19" y="119"/>
                    </a:lnTo>
                    <a:lnTo>
                      <a:pt x="29" y="109"/>
                    </a:lnTo>
                    <a:lnTo>
                      <a:pt x="41" y="97"/>
                    </a:lnTo>
                    <a:lnTo>
                      <a:pt x="53" y="84"/>
                    </a:lnTo>
                    <a:lnTo>
                      <a:pt x="53" y="84"/>
                    </a:lnTo>
                    <a:lnTo>
                      <a:pt x="53" y="84"/>
                    </a:lnTo>
                    <a:close/>
                    <a:moveTo>
                      <a:pt x="105" y="0"/>
                    </a:moveTo>
                    <a:lnTo>
                      <a:pt x="105" y="0"/>
                    </a:lnTo>
                    <a:lnTo>
                      <a:pt x="97" y="2"/>
                    </a:lnTo>
                    <a:lnTo>
                      <a:pt x="97" y="2"/>
                    </a:lnTo>
                    <a:lnTo>
                      <a:pt x="101" y="12"/>
                    </a:lnTo>
                    <a:lnTo>
                      <a:pt x="108" y="22"/>
                    </a:lnTo>
                    <a:lnTo>
                      <a:pt x="108" y="22"/>
                    </a:lnTo>
                    <a:lnTo>
                      <a:pt x="116" y="18"/>
                    </a:lnTo>
                    <a:lnTo>
                      <a:pt x="116" y="18"/>
                    </a:lnTo>
                    <a:lnTo>
                      <a:pt x="105" y="0"/>
                    </a:lnTo>
                    <a:lnTo>
                      <a:pt x="105" y="0"/>
                    </a:lnTo>
                    <a:lnTo>
                      <a:pt x="105" y="0"/>
                    </a:lnTo>
                    <a:close/>
                    <a:moveTo>
                      <a:pt x="89" y="2"/>
                    </a:moveTo>
                    <a:lnTo>
                      <a:pt x="89" y="2"/>
                    </a:lnTo>
                    <a:lnTo>
                      <a:pt x="81" y="6"/>
                    </a:lnTo>
                    <a:lnTo>
                      <a:pt x="81" y="6"/>
                    </a:lnTo>
                    <a:lnTo>
                      <a:pt x="91" y="24"/>
                    </a:lnTo>
                    <a:lnTo>
                      <a:pt x="91" y="24"/>
                    </a:lnTo>
                    <a:lnTo>
                      <a:pt x="99" y="22"/>
                    </a:lnTo>
                    <a:lnTo>
                      <a:pt x="99" y="22"/>
                    </a:lnTo>
                    <a:lnTo>
                      <a:pt x="93" y="12"/>
                    </a:lnTo>
                    <a:lnTo>
                      <a:pt x="89" y="2"/>
                    </a:lnTo>
                    <a:lnTo>
                      <a:pt x="89" y="2"/>
                    </a:lnTo>
                    <a:lnTo>
                      <a:pt x="89" y="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 name="Group 607">
              <a:extLst>
                <a:ext uri="{FF2B5EF4-FFF2-40B4-BE49-F238E27FC236}">
                  <a16:creationId xmlns:a16="http://schemas.microsoft.com/office/drawing/2014/main" id="{7F27897C-F9E8-4A02-BA68-A11101BEEA14}"/>
                </a:ext>
              </a:extLst>
            </p:cNvPr>
            <p:cNvGrpSpPr>
              <a:grpSpLocks/>
            </p:cNvGrpSpPr>
            <p:nvPr/>
          </p:nvGrpSpPr>
          <p:grpSpPr bwMode="auto">
            <a:xfrm>
              <a:off x="-4007" y="4801"/>
              <a:ext cx="27639" cy="19268"/>
              <a:chOff x="-4007" y="4801"/>
              <a:chExt cx="27639" cy="19268"/>
            </a:xfrm>
          </p:grpSpPr>
          <p:sp>
            <p:nvSpPr>
              <p:cNvPr id="1753" name="Freeform 407">
                <a:extLst>
                  <a:ext uri="{FF2B5EF4-FFF2-40B4-BE49-F238E27FC236}">
                    <a16:creationId xmlns:a16="http://schemas.microsoft.com/office/drawing/2014/main" id="{F8A7890D-A25A-4203-8EA3-4C6E1AE23C18}"/>
                  </a:ext>
                </a:extLst>
              </p:cNvPr>
              <p:cNvSpPr>
                <a:spLocks/>
              </p:cNvSpPr>
              <p:nvPr/>
            </p:nvSpPr>
            <p:spPr bwMode="auto">
              <a:xfrm>
                <a:off x="14898" y="5337"/>
                <a:ext cx="257" cy="329"/>
              </a:xfrm>
              <a:custGeom>
                <a:avLst/>
                <a:gdLst>
                  <a:gd name="T0" fmla="*/ 2 w 257"/>
                  <a:gd name="T1" fmla="*/ 8 h 329"/>
                  <a:gd name="T2" fmla="*/ 2 w 257"/>
                  <a:gd name="T3" fmla="*/ 8 h 329"/>
                  <a:gd name="T4" fmla="*/ 249 w 257"/>
                  <a:gd name="T5" fmla="*/ 327 h 329"/>
                  <a:gd name="T6" fmla="*/ 249 w 257"/>
                  <a:gd name="T7" fmla="*/ 327 h 329"/>
                  <a:gd name="T8" fmla="*/ 251 w 257"/>
                  <a:gd name="T9" fmla="*/ 329 h 329"/>
                  <a:gd name="T10" fmla="*/ 255 w 257"/>
                  <a:gd name="T11" fmla="*/ 327 h 329"/>
                  <a:gd name="T12" fmla="*/ 255 w 257"/>
                  <a:gd name="T13" fmla="*/ 327 h 329"/>
                  <a:gd name="T14" fmla="*/ 255 w 257"/>
                  <a:gd name="T15" fmla="*/ 325 h 329"/>
                  <a:gd name="T16" fmla="*/ 257 w 257"/>
                  <a:gd name="T17" fmla="*/ 321 h 329"/>
                  <a:gd name="T18" fmla="*/ 257 w 257"/>
                  <a:gd name="T19" fmla="*/ 321 h 329"/>
                  <a:gd name="T20" fmla="*/ 8 w 257"/>
                  <a:gd name="T21" fmla="*/ 2 h 329"/>
                  <a:gd name="T22" fmla="*/ 8 w 257"/>
                  <a:gd name="T23" fmla="*/ 2 h 329"/>
                  <a:gd name="T24" fmla="*/ 4 w 257"/>
                  <a:gd name="T25" fmla="*/ 0 h 329"/>
                  <a:gd name="T26" fmla="*/ 2 w 257"/>
                  <a:gd name="T27" fmla="*/ 2 h 329"/>
                  <a:gd name="T28" fmla="*/ 2 w 257"/>
                  <a:gd name="T29" fmla="*/ 2 h 329"/>
                  <a:gd name="T30" fmla="*/ 0 w 257"/>
                  <a:gd name="T31" fmla="*/ 4 h 329"/>
                  <a:gd name="T32" fmla="*/ 2 w 257"/>
                  <a:gd name="T33" fmla="*/ 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7" h="329">
                    <a:moveTo>
                      <a:pt x="2" y="8"/>
                    </a:moveTo>
                    <a:lnTo>
                      <a:pt x="2" y="8"/>
                    </a:lnTo>
                    <a:lnTo>
                      <a:pt x="249" y="327"/>
                    </a:lnTo>
                    <a:lnTo>
                      <a:pt x="249" y="327"/>
                    </a:lnTo>
                    <a:lnTo>
                      <a:pt x="251" y="329"/>
                    </a:lnTo>
                    <a:lnTo>
                      <a:pt x="255" y="327"/>
                    </a:lnTo>
                    <a:lnTo>
                      <a:pt x="255" y="327"/>
                    </a:lnTo>
                    <a:lnTo>
                      <a:pt x="255" y="325"/>
                    </a:lnTo>
                    <a:lnTo>
                      <a:pt x="257" y="321"/>
                    </a:lnTo>
                    <a:lnTo>
                      <a:pt x="257" y="321"/>
                    </a:lnTo>
                    <a:lnTo>
                      <a:pt x="8" y="2"/>
                    </a:lnTo>
                    <a:lnTo>
                      <a:pt x="8" y="2"/>
                    </a:lnTo>
                    <a:lnTo>
                      <a:pt x="4" y="0"/>
                    </a:lnTo>
                    <a:lnTo>
                      <a:pt x="2" y="2"/>
                    </a:lnTo>
                    <a:lnTo>
                      <a:pt x="2" y="2"/>
                    </a:lnTo>
                    <a:lnTo>
                      <a:pt x="0" y="4"/>
                    </a:lnTo>
                    <a:lnTo>
                      <a:pt x="2" y="8"/>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4" name="Freeform 408">
                <a:extLst>
                  <a:ext uri="{FF2B5EF4-FFF2-40B4-BE49-F238E27FC236}">
                    <a16:creationId xmlns:a16="http://schemas.microsoft.com/office/drawing/2014/main" id="{533D9A75-A2D5-4A72-93E4-6DF90D06DC6D}"/>
                  </a:ext>
                </a:extLst>
              </p:cNvPr>
              <p:cNvSpPr>
                <a:spLocks/>
              </p:cNvSpPr>
              <p:nvPr/>
            </p:nvSpPr>
            <p:spPr bwMode="auto">
              <a:xfrm>
                <a:off x="14898" y="5337"/>
                <a:ext cx="257" cy="329"/>
              </a:xfrm>
              <a:custGeom>
                <a:avLst/>
                <a:gdLst>
                  <a:gd name="T0" fmla="*/ 2 w 257"/>
                  <a:gd name="T1" fmla="*/ 8 h 329"/>
                  <a:gd name="T2" fmla="*/ 2 w 257"/>
                  <a:gd name="T3" fmla="*/ 8 h 329"/>
                  <a:gd name="T4" fmla="*/ 249 w 257"/>
                  <a:gd name="T5" fmla="*/ 327 h 329"/>
                  <a:gd name="T6" fmla="*/ 249 w 257"/>
                  <a:gd name="T7" fmla="*/ 327 h 329"/>
                  <a:gd name="T8" fmla="*/ 251 w 257"/>
                  <a:gd name="T9" fmla="*/ 329 h 329"/>
                  <a:gd name="T10" fmla="*/ 255 w 257"/>
                  <a:gd name="T11" fmla="*/ 327 h 329"/>
                  <a:gd name="T12" fmla="*/ 255 w 257"/>
                  <a:gd name="T13" fmla="*/ 327 h 329"/>
                  <a:gd name="T14" fmla="*/ 255 w 257"/>
                  <a:gd name="T15" fmla="*/ 325 h 329"/>
                  <a:gd name="T16" fmla="*/ 257 w 257"/>
                  <a:gd name="T17" fmla="*/ 321 h 329"/>
                  <a:gd name="T18" fmla="*/ 257 w 257"/>
                  <a:gd name="T19" fmla="*/ 321 h 329"/>
                  <a:gd name="T20" fmla="*/ 8 w 257"/>
                  <a:gd name="T21" fmla="*/ 2 h 329"/>
                  <a:gd name="T22" fmla="*/ 8 w 257"/>
                  <a:gd name="T23" fmla="*/ 2 h 329"/>
                  <a:gd name="T24" fmla="*/ 4 w 257"/>
                  <a:gd name="T25" fmla="*/ 0 h 329"/>
                  <a:gd name="T26" fmla="*/ 2 w 257"/>
                  <a:gd name="T27" fmla="*/ 2 h 329"/>
                  <a:gd name="T28" fmla="*/ 2 w 257"/>
                  <a:gd name="T29" fmla="*/ 2 h 329"/>
                  <a:gd name="T30" fmla="*/ 0 w 257"/>
                  <a:gd name="T31" fmla="*/ 4 h 329"/>
                  <a:gd name="T32" fmla="*/ 2 w 257"/>
                  <a:gd name="T33" fmla="*/ 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7" h="329">
                    <a:moveTo>
                      <a:pt x="2" y="8"/>
                    </a:moveTo>
                    <a:lnTo>
                      <a:pt x="2" y="8"/>
                    </a:lnTo>
                    <a:lnTo>
                      <a:pt x="249" y="327"/>
                    </a:lnTo>
                    <a:lnTo>
                      <a:pt x="249" y="327"/>
                    </a:lnTo>
                    <a:lnTo>
                      <a:pt x="251" y="329"/>
                    </a:lnTo>
                    <a:lnTo>
                      <a:pt x="255" y="327"/>
                    </a:lnTo>
                    <a:lnTo>
                      <a:pt x="255" y="327"/>
                    </a:lnTo>
                    <a:lnTo>
                      <a:pt x="255" y="325"/>
                    </a:lnTo>
                    <a:lnTo>
                      <a:pt x="257" y="321"/>
                    </a:lnTo>
                    <a:lnTo>
                      <a:pt x="257" y="321"/>
                    </a:lnTo>
                    <a:lnTo>
                      <a:pt x="8" y="2"/>
                    </a:lnTo>
                    <a:lnTo>
                      <a:pt x="8" y="2"/>
                    </a:lnTo>
                    <a:lnTo>
                      <a:pt x="4" y="0"/>
                    </a:lnTo>
                    <a:lnTo>
                      <a:pt x="2" y="2"/>
                    </a:lnTo>
                    <a:lnTo>
                      <a:pt x="2" y="2"/>
                    </a:lnTo>
                    <a:lnTo>
                      <a:pt x="0" y="4"/>
                    </a:lnTo>
                    <a:lnTo>
                      <a:pt x="2"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5" name="Freeform 409">
                <a:extLst>
                  <a:ext uri="{FF2B5EF4-FFF2-40B4-BE49-F238E27FC236}">
                    <a16:creationId xmlns:a16="http://schemas.microsoft.com/office/drawing/2014/main" id="{1C3EC633-9135-4A29-BAD8-8299C0ABEA5F}"/>
                  </a:ext>
                </a:extLst>
              </p:cNvPr>
              <p:cNvSpPr>
                <a:spLocks/>
              </p:cNvSpPr>
              <p:nvPr/>
            </p:nvSpPr>
            <p:spPr bwMode="auto">
              <a:xfrm>
                <a:off x="15147" y="5658"/>
                <a:ext cx="8" cy="10"/>
              </a:xfrm>
              <a:custGeom>
                <a:avLst/>
                <a:gdLst>
                  <a:gd name="T0" fmla="*/ 6 w 8"/>
                  <a:gd name="T1" fmla="*/ 0 h 10"/>
                  <a:gd name="T2" fmla="*/ 8 w 8"/>
                  <a:gd name="T3" fmla="*/ 10 h 10"/>
                  <a:gd name="T4" fmla="*/ 0 w 8"/>
                  <a:gd name="T5" fmla="*/ 4 h 10"/>
                  <a:gd name="T6" fmla="*/ 6 w 8"/>
                  <a:gd name="T7" fmla="*/ 0 h 10"/>
                  <a:gd name="T8" fmla="*/ 6 w 8"/>
                  <a:gd name="T9" fmla="*/ 0 h 10"/>
                </a:gdLst>
                <a:ahLst/>
                <a:cxnLst>
                  <a:cxn ang="0">
                    <a:pos x="T0" y="T1"/>
                  </a:cxn>
                  <a:cxn ang="0">
                    <a:pos x="T2" y="T3"/>
                  </a:cxn>
                  <a:cxn ang="0">
                    <a:pos x="T4" y="T5"/>
                  </a:cxn>
                  <a:cxn ang="0">
                    <a:pos x="T6" y="T7"/>
                  </a:cxn>
                  <a:cxn ang="0">
                    <a:pos x="T8" y="T9"/>
                  </a:cxn>
                </a:cxnLst>
                <a:rect l="0" t="0" r="r" b="b"/>
                <a:pathLst>
                  <a:path w="8" h="10">
                    <a:moveTo>
                      <a:pt x="6" y="0"/>
                    </a:moveTo>
                    <a:lnTo>
                      <a:pt x="8" y="10"/>
                    </a:lnTo>
                    <a:lnTo>
                      <a:pt x="0" y="4"/>
                    </a:lnTo>
                    <a:lnTo>
                      <a:pt x="6" y="0"/>
                    </a:lnTo>
                    <a:lnTo>
                      <a:pt x="6"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7" name="Freeform 410">
                <a:extLst>
                  <a:ext uri="{FF2B5EF4-FFF2-40B4-BE49-F238E27FC236}">
                    <a16:creationId xmlns:a16="http://schemas.microsoft.com/office/drawing/2014/main" id="{0B196BFE-8A43-4931-86FE-7BFF1A7E1B4E}"/>
                  </a:ext>
                </a:extLst>
              </p:cNvPr>
              <p:cNvSpPr>
                <a:spLocks noEditPoints="1"/>
              </p:cNvSpPr>
              <p:nvPr/>
            </p:nvSpPr>
            <p:spPr bwMode="auto">
              <a:xfrm>
                <a:off x="14633" y="6523"/>
                <a:ext cx="125" cy="126"/>
              </a:xfrm>
              <a:custGeom>
                <a:avLst/>
                <a:gdLst>
                  <a:gd name="T0" fmla="*/ 28 w 125"/>
                  <a:gd name="T1" fmla="*/ 91 h 126"/>
                  <a:gd name="T2" fmla="*/ 123 w 125"/>
                  <a:gd name="T3" fmla="*/ 91 h 126"/>
                  <a:gd name="T4" fmla="*/ 75 w 125"/>
                  <a:gd name="T5" fmla="*/ 83 h 126"/>
                  <a:gd name="T6" fmla="*/ 75 w 125"/>
                  <a:gd name="T7" fmla="*/ 69 h 126"/>
                  <a:gd name="T8" fmla="*/ 115 w 125"/>
                  <a:gd name="T9" fmla="*/ 61 h 126"/>
                  <a:gd name="T10" fmla="*/ 75 w 125"/>
                  <a:gd name="T11" fmla="*/ 61 h 126"/>
                  <a:gd name="T12" fmla="*/ 115 w 125"/>
                  <a:gd name="T13" fmla="*/ 49 h 126"/>
                  <a:gd name="T14" fmla="*/ 115 w 125"/>
                  <a:gd name="T15" fmla="*/ 41 h 126"/>
                  <a:gd name="T16" fmla="*/ 75 w 125"/>
                  <a:gd name="T17" fmla="*/ 27 h 126"/>
                  <a:gd name="T18" fmla="*/ 121 w 125"/>
                  <a:gd name="T19" fmla="*/ 27 h 126"/>
                  <a:gd name="T20" fmla="*/ 75 w 125"/>
                  <a:gd name="T21" fmla="*/ 18 h 126"/>
                  <a:gd name="T22" fmla="*/ 83 w 125"/>
                  <a:gd name="T23" fmla="*/ 4 h 126"/>
                  <a:gd name="T24" fmla="*/ 73 w 125"/>
                  <a:gd name="T25" fmla="*/ 2 h 126"/>
                  <a:gd name="T26" fmla="*/ 65 w 125"/>
                  <a:gd name="T27" fmla="*/ 18 h 126"/>
                  <a:gd name="T28" fmla="*/ 39 w 125"/>
                  <a:gd name="T29" fmla="*/ 10 h 126"/>
                  <a:gd name="T30" fmla="*/ 33 w 125"/>
                  <a:gd name="T31" fmla="*/ 0 h 126"/>
                  <a:gd name="T32" fmla="*/ 18 w 125"/>
                  <a:gd name="T33" fmla="*/ 22 h 126"/>
                  <a:gd name="T34" fmla="*/ 0 w 125"/>
                  <a:gd name="T35" fmla="*/ 41 h 126"/>
                  <a:gd name="T36" fmla="*/ 4 w 125"/>
                  <a:gd name="T37" fmla="*/ 47 h 126"/>
                  <a:gd name="T38" fmla="*/ 18 w 125"/>
                  <a:gd name="T39" fmla="*/ 37 h 126"/>
                  <a:gd name="T40" fmla="*/ 28 w 125"/>
                  <a:gd name="T41" fmla="*/ 93 h 126"/>
                  <a:gd name="T42" fmla="*/ 63 w 125"/>
                  <a:gd name="T43" fmla="*/ 27 h 126"/>
                  <a:gd name="T44" fmla="*/ 28 w 125"/>
                  <a:gd name="T45" fmla="*/ 41 h 126"/>
                  <a:gd name="T46" fmla="*/ 28 w 125"/>
                  <a:gd name="T47" fmla="*/ 27 h 126"/>
                  <a:gd name="T48" fmla="*/ 63 w 125"/>
                  <a:gd name="T49" fmla="*/ 49 h 126"/>
                  <a:gd name="T50" fmla="*/ 63 w 125"/>
                  <a:gd name="T51" fmla="*/ 61 h 126"/>
                  <a:gd name="T52" fmla="*/ 28 w 125"/>
                  <a:gd name="T53" fmla="*/ 49 h 126"/>
                  <a:gd name="T54" fmla="*/ 63 w 125"/>
                  <a:gd name="T55" fmla="*/ 49 h 126"/>
                  <a:gd name="T56" fmla="*/ 63 w 125"/>
                  <a:gd name="T57" fmla="*/ 83 h 126"/>
                  <a:gd name="T58" fmla="*/ 28 w 125"/>
                  <a:gd name="T59" fmla="*/ 83 h 126"/>
                  <a:gd name="T60" fmla="*/ 63 w 125"/>
                  <a:gd name="T61" fmla="*/ 69 h 126"/>
                  <a:gd name="T62" fmla="*/ 125 w 125"/>
                  <a:gd name="T63" fmla="*/ 121 h 126"/>
                  <a:gd name="T64" fmla="*/ 109 w 125"/>
                  <a:gd name="T65" fmla="*/ 95 h 126"/>
                  <a:gd name="T66" fmla="*/ 107 w 125"/>
                  <a:gd name="T67" fmla="*/ 111 h 126"/>
                  <a:gd name="T68" fmla="*/ 125 w 125"/>
                  <a:gd name="T69" fmla="*/ 121 h 126"/>
                  <a:gd name="T70" fmla="*/ 89 w 125"/>
                  <a:gd name="T71" fmla="*/ 121 h 126"/>
                  <a:gd name="T72" fmla="*/ 69 w 125"/>
                  <a:gd name="T73" fmla="*/ 97 h 126"/>
                  <a:gd name="T74" fmla="*/ 79 w 125"/>
                  <a:gd name="T75" fmla="*/ 124 h 126"/>
                  <a:gd name="T76" fmla="*/ 89 w 125"/>
                  <a:gd name="T77" fmla="*/ 121 h 126"/>
                  <a:gd name="T78" fmla="*/ 26 w 125"/>
                  <a:gd name="T79" fmla="*/ 99 h 126"/>
                  <a:gd name="T80" fmla="*/ 16 w 125"/>
                  <a:gd name="T81" fmla="*/ 95 h 126"/>
                  <a:gd name="T82" fmla="*/ 2 w 125"/>
                  <a:gd name="T83" fmla="*/ 121 h 126"/>
                  <a:gd name="T84" fmla="*/ 10 w 125"/>
                  <a:gd name="T85" fmla="*/ 126 h 126"/>
                  <a:gd name="T86" fmla="*/ 18 w 125"/>
                  <a:gd name="T87" fmla="*/ 113 h 126"/>
                  <a:gd name="T88" fmla="*/ 49 w 125"/>
                  <a:gd name="T89" fmla="*/ 97 h 126"/>
                  <a:gd name="T90" fmla="*/ 39 w 125"/>
                  <a:gd name="T91" fmla="*/ 99 h 126"/>
                  <a:gd name="T92" fmla="*/ 55 w 125"/>
                  <a:gd name="T93" fmla="*/ 12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126">
                    <a:moveTo>
                      <a:pt x="28" y="93"/>
                    </a:moveTo>
                    <a:lnTo>
                      <a:pt x="28" y="93"/>
                    </a:lnTo>
                    <a:lnTo>
                      <a:pt x="28" y="91"/>
                    </a:lnTo>
                    <a:lnTo>
                      <a:pt x="28" y="91"/>
                    </a:lnTo>
                    <a:lnTo>
                      <a:pt x="123" y="91"/>
                    </a:lnTo>
                    <a:lnTo>
                      <a:pt x="123" y="91"/>
                    </a:lnTo>
                    <a:lnTo>
                      <a:pt x="123" y="83"/>
                    </a:lnTo>
                    <a:lnTo>
                      <a:pt x="123" y="83"/>
                    </a:lnTo>
                    <a:lnTo>
                      <a:pt x="75" y="83"/>
                    </a:lnTo>
                    <a:lnTo>
                      <a:pt x="75" y="83"/>
                    </a:lnTo>
                    <a:lnTo>
                      <a:pt x="75" y="69"/>
                    </a:lnTo>
                    <a:lnTo>
                      <a:pt x="75" y="69"/>
                    </a:lnTo>
                    <a:lnTo>
                      <a:pt x="115" y="69"/>
                    </a:lnTo>
                    <a:lnTo>
                      <a:pt x="115" y="69"/>
                    </a:lnTo>
                    <a:lnTo>
                      <a:pt x="115" y="61"/>
                    </a:lnTo>
                    <a:lnTo>
                      <a:pt x="115" y="61"/>
                    </a:lnTo>
                    <a:lnTo>
                      <a:pt x="75" y="61"/>
                    </a:lnTo>
                    <a:lnTo>
                      <a:pt x="75" y="61"/>
                    </a:lnTo>
                    <a:lnTo>
                      <a:pt x="75" y="49"/>
                    </a:lnTo>
                    <a:lnTo>
                      <a:pt x="75" y="49"/>
                    </a:lnTo>
                    <a:lnTo>
                      <a:pt x="115" y="49"/>
                    </a:lnTo>
                    <a:lnTo>
                      <a:pt x="115" y="49"/>
                    </a:lnTo>
                    <a:lnTo>
                      <a:pt x="115" y="41"/>
                    </a:lnTo>
                    <a:lnTo>
                      <a:pt x="115" y="41"/>
                    </a:lnTo>
                    <a:lnTo>
                      <a:pt x="75" y="41"/>
                    </a:lnTo>
                    <a:lnTo>
                      <a:pt x="75" y="41"/>
                    </a:lnTo>
                    <a:lnTo>
                      <a:pt x="75" y="27"/>
                    </a:lnTo>
                    <a:lnTo>
                      <a:pt x="75" y="27"/>
                    </a:lnTo>
                    <a:lnTo>
                      <a:pt x="121" y="27"/>
                    </a:lnTo>
                    <a:lnTo>
                      <a:pt x="121" y="27"/>
                    </a:lnTo>
                    <a:lnTo>
                      <a:pt x="121" y="18"/>
                    </a:lnTo>
                    <a:lnTo>
                      <a:pt x="121" y="18"/>
                    </a:lnTo>
                    <a:lnTo>
                      <a:pt x="75" y="18"/>
                    </a:lnTo>
                    <a:lnTo>
                      <a:pt x="75" y="18"/>
                    </a:lnTo>
                    <a:lnTo>
                      <a:pt x="79" y="8"/>
                    </a:lnTo>
                    <a:lnTo>
                      <a:pt x="83" y="4"/>
                    </a:lnTo>
                    <a:lnTo>
                      <a:pt x="83" y="4"/>
                    </a:lnTo>
                    <a:lnTo>
                      <a:pt x="73" y="2"/>
                    </a:lnTo>
                    <a:lnTo>
                      <a:pt x="73" y="2"/>
                    </a:lnTo>
                    <a:lnTo>
                      <a:pt x="69" y="8"/>
                    </a:lnTo>
                    <a:lnTo>
                      <a:pt x="65" y="18"/>
                    </a:lnTo>
                    <a:lnTo>
                      <a:pt x="65" y="18"/>
                    </a:lnTo>
                    <a:lnTo>
                      <a:pt x="33" y="18"/>
                    </a:lnTo>
                    <a:lnTo>
                      <a:pt x="33" y="18"/>
                    </a:lnTo>
                    <a:lnTo>
                      <a:pt x="39" y="10"/>
                    </a:lnTo>
                    <a:lnTo>
                      <a:pt x="45" y="2"/>
                    </a:lnTo>
                    <a:lnTo>
                      <a:pt x="45" y="2"/>
                    </a:lnTo>
                    <a:lnTo>
                      <a:pt x="33" y="0"/>
                    </a:lnTo>
                    <a:lnTo>
                      <a:pt x="33" y="0"/>
                    </a:lnTo>
                    <a:lnTo>
                      <a:pt x="26" y="10"/>
                    </a:lnTo>
                    <a:lnTo>
                      <a:pt x="18" y="22"/>
                    </a:lnTo>
                    <a:lnTo>
                      <a:pt x="18" y="22"/>
                    </a:lnTo>
                    <a:lnTo>
                      <a:pt x="8" y="33"/>
                    </a:lnTo>
                    <a:lnTo>
                      <a:pt x="0" y="41"/>
                    </a:lnTo>
                    <a:lnTo>
                      <a:pt x="0" y="41"/>
                    </a:lnTo>
                    <a:lnTo>
                      <a:pt x="4" y="47"/>
                    </a:lnTo>
                    <a:lnTo>
                      <a:pt x="4" y="47"/>
                    </a:lnTo>
                    <a:lnTo>
                      <a:pt x="10" y="41"/>
                    </a:lnTo>
                    <a:lnTo>
                      <a:pt x="18" y="37"/>
                    </a:lnTo>
                    <a:lnTo>
                      <a:pt x="18" y="37"/>
                    </a:lnTo>
                    <a:lnTo>
                      <a:pt x="18" y="93"/>
                    </a:lnTo>
                    <a:lnTo>
                      <a:pt x="18" y="93"/>
                    </a:lnTo>
                    <a:lnTo>
                      <a:pt x="28" y="93"/>
                    </a:lnTo>
                    <a:lnTo>
                      <a:pt x="28" y="93"/>
                    </a:lnTo>
                    <a:close/>
                    <a:moveTo>
                      <a:pt x="63" y="27"/>
                    </a:moveTo>
                    <a:lnTo>
                      <a:pt x="63" y="27"/>
                    </a:lnTo>
                    <a:lnTo>
                      <a:pt x="63" y="41"/>
                    </a:lnTo>
                    <a:lnTo>
                      <a:pt x="63" y="41"/>
                    </a:lnTo>
                    <a:lnTo>
                      <a:pt x="28" y="41"/>
                    </a:lnTo>
                    <a:lnTo>
                      <a:pt x="28" y="41"/>
                    </a:lnTo>
                    <a:lnTo>
                      <a:pt x="28" y="27"/>
                    </a:lnTo>
                    <a:lnTo>
                      <a:pt x="28" y="27"/>
                    </a:lnTo>
                    <a:lnTo>
                      <a:pt x="63" y="27"/>
                    </a:lnTo>
                    <a:lnTo>
                      <a:pt x="63" y="27"/>
                    </a:lnTo>
                    <a:close/>
                    <a:moveTo>
                      <a:pt x="63" y="49"/>
                    </a:moveTo>
                    <a:lnTo>
                      <a:pt x="63" y="49"/>
                    </a:lnTo>
                    <a:lnTo>
                      <a:pt x="63" y="61"/>
                    </a:lnTo>
                    <a:lnTo>
                      <a:pt x="63" y="61"/>
                    </a:lnTo>
                    <a:lnTo>
                      <a:pt x="28" y="61"/>
                    </a:lnTo>
                    <a:lnTo>
                      <a:pt x="28" y="61"/>
                    </a:lnTo>
                    <a:lnTo>
                      <a:pt x="28" y="49"/>
                    </a:lnTo>
                    <a:lnTo>
                      <a:pt x="28" y="49"/>
                    </a:lnTo>
                    <a:lnTo>
                      <a:pt x="63" y="49"/>
                    </a:lnTo>
                    <a:lnTo>
                      <a:pt x="63" y="49"/>
                    </a:lnTo>
                    <a:close/>
                    <a:moveTo>
                      <a:pt x="63" y="69"/>
                    </a:moveTo>
                    <a:lnTo>
                      <a:pt x="63" y="69"/>
                    </a:lnTo>
                    <a:lnTo>
                      <a:pt x="63" y="83"/>
                    </a:lnTo>
                    <a:lnTo>
                      <a:pt x="63" y="83"/>
                    </a:lnTo>
                    <a:lnTo>
                      <a:pt x="28" y="83"/>
                    </a:lnTo>
                    <a:lnTo>
                      <a:pt x="28" y="83"/>
                    </a:lnTo>
                    <a:lnTo>
                      <a:pt x="28" y="69"/>
                    </a:lnTo>
                    <a:lnTo>
                      <a:pt x="28" y="69"/>
                    </a:lnTo>
                    <a:lnTo>
                      <a:pt x="63" y="69"/>
                    </a:lnTo>
                    <a:lnTo>
                      <a:pt x="63" y="69"/>
                    </a:lnTo>
                    <a:close/>
                    <a:moveTo>
                      <a:pt x="125" y="121"/>
                    </a:moveTo>
                    <a:lnTo>
                      <a:pt x="125" y="121"/>
                    </a:lnTo>
                    <a:lnTo>
                      <a:pt x="117" y="107"/>
                    </a:lnTo>
                    <a:lnTo>
                      <a:pt x="109" y="95"/>
                    </a:lnTo>
                    <a:lnTo>
                      <a:pt x="109" y="95"/>
                    </a:lnTo>
                    <a:lnTo>
                      <a:pt x="99" y="97"/>
                    </a:lnTo>
                    <a:lnTo>
                      <a:pt x="99" y="97"/>
                    </a:lnTo>
                    <a:lnTo>
                      <a:pt x="107" y="111"/>
                    </a:lnTo>
                    <a:lnTo>
                      <a:pt x="115" y="126"/>
                    </a:lnTo>
                    <a:lnTo>
                      <a:pt x="115" y="126"/>
                    </a:lnTo>
                    <a:lnTo>
                      <a:pt x="125" y="121"/>
                    </a:lnTo>
                    <a:lnTo>
                      <a:pt x="125" y="121"/>
                    </a:lnTo>
                    <a:close/>
                    <a:moveTo>
                      <a:pt x="89" y="121"/>
                    </a:moveTo>
                    <a:lnTo>
                      <a:pt x="89" y="121"/>
                    </a:lnTo>
                    <a:lnTo>
                      <a:pt x="79" y="95"/>
                    </a:lnTo>
                    <a:lnTo>
                      <a:pt x="79" y="95"/>
                    </a:lnTo>
                    <a:lnTo>
                      <a:pt x="69" y="97"/>
                    </a:lnTo>
                    <a:lnTo>
                      <a:pt x="69" y="97"/>
                    </a:lnTo>
                    <a:lnTo>
                      <a:pt x="73" y="109"/>
                    </a:lnTo>
                    <a:lnTo>
                      <a:pt x="79" y="124"/>
                    </a:lnTo>
                    <a:lnTo>
                      <a:pt x="79" y="124"/>
                    </a:lnTo>
                    <a:lnTo>
                      <a:pt x="89" y="121"/>
                    </a:lnTo>
                    <a:lnTo>
                      <a:pt x="89" y="121"/>
                    </a:lnTo>
                    <a:close/>
                    <a:moveTo>
                      <a:pt x="18" y="113"/>
                    </a:moveTo>
                    <a:lnTo>
                      <a:pt x="18" y="113"/>
                    </a:lnTo>
                    <a:lnTo>
                      <a:pt x="26" y="99"/>
                    </a:lnTo>
                    <a:lnTo>
                      <a:pt x="26" y="99"/>
                    </a:lnTo>
                    <a:lnTo>
                      <a:pt x="16" y="95"/>
                    </a:lnTo>
                    <a:lnTo>
                      <a:pt x="16" y="95"/>
                    </a:lnTo>
                    <a:lnTo>
                      <a:pt x="10" y="109"/>
                    </a:lnTo>
                    <a:lnTo>
                      <a:pt x="10" y="109"/>
                    </a:lnTo>
                    <a:lnTo>
                      <a:pt x="2" y="121"/>
                    </a:lnTo>
                    <a:lnTo>
                      <a:pt x="2" y="121"/>
                    </a:lnTo>
                    <a:lnTo>
                      <a:pt x="10" y="126"/>
                    </a:lnTo>
                    <a:lnTo>
                      <a:pt x="10" y="126"/>
                    </a:lnTo>
                    <a:lnTo>
                      <a:pt x="14" y="121"/>
                    </a:lnTo>
                    <a:lnTo>
                      <a:pt x="18" y="113"/>
                    </a:lnTo>
                    <a:lnTo>
                      <a:pt x="18" y="113"/>
                    </a:lnTo>
                    <a:close/>
                    <a:moveTo>
                      <a:pt x="55" y="124"/>
                    </a:moveTo>
                    <a:lnTo>
                      <a:pt x="55" y="124"/>
                    </a:lnTo>
                    <a:lnTo>
                      <a:pt x="49" y="97"/>
                    </a:lnTo>
                    <a:lnTo>
                      <a:pt x="49" y="97"/>
                    </a:lnTo>
                    <a:lnTo>
                      <a:pt x="39" y="99"/>
                    </a:lnTo>
                    <a:lnTo>
                      <a:pt x="39" y="99"/>
                    </a:lnTo>
                    <a:lnTo>
                      <a:pt x="45" y="126"/>
                    </a:lnTo>
                    <a:lnTo>
                      <a:pt x="45" y="126"/>
                    </a:lnTo>
                    <a:lnTo>
                      <a:pt x="55" y="124"/>
                    </a:lnTo>
                    <a:lnTo>
                      <a:pt x="55" y="12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8" name="Freeform 411">
                <a:extLst>
                  <a:ext uri="{FF2B5EF4-FFF2-40B4-BE49-F238E27FC236}">
                    <a16:creationId xmlns:a16="http://schemas.microsoft.com/office/drawing/2014/main" id="{4F9F6FAB-3F73-4170-AE3C-4BACD4E3ADD8}"/>
                  </a:ext>
                </a:extLst>
              </p:cNvPr>
              <p:cNvSpPr>
                <a:spLocks noEditPoints="1"/>
              </p:cNvSpPr>
              <p:nvPr/>
            </p:nvSpPr>
            <p:spPr bwMode="auto">
              <a:xfrm>
                <a:off x="14769" y="6529"/>
                <a:ext cx="127" cy="118"/>
              </a:xfrm>
              <a:custGeom>
                <a:avLst/>
                <a:gdLst>
                  <a:gd name="T0" fmla="*/ 119 w 127"/>
                  <a:gd name="T1" fmla="*/ 16 h 118"/>
                  <a:gd name="T2" fmla="*/ 62 w 127"/>
                  <a:gd name="T3" fmla="*/ 16 h 118"/>
                  <a:gd name="T4" fmla="*/ 109 w 127"/>
                  <a:gd name="T5" fmla="*/ 6 h 118"/>
                  <a:gd name="T6" fmla="*/ 109 w 127"/>
                  <a:gd name="T7" fmla="*/ 0 h 118"/>
                  <a:gd name="T8" fmla="*/ 8 w 127"/>
                  <a:gd name="T9" fmla="*/ 6 h 118"/>
                  <a:gd name="T10" fmla="*/ 52 w 127"/>
                  <a:gd name="T11" fmla="*/ 6 h 118"/>
                  <a:gd name="T12" fmla="*/ 0 w 127"/>
                  <a:gd name="T13" fmla="*/ 16 h 118"/>
                  <a:gd name="T14" fmla="*/ 0 w 127"/>
                  <a:gd name="T15" fmla="*/ 45 h 118"/>
                  <a:gd name="T16" fmla="*/ 8 w 127"/>
                  <a:gd name="T17" fmla="*/ 23 h 118"/>
                  <a:gd name="T18" fmla="*/ 52 w 127"/>
                  <a:gd name="T19" fmla="*/ 23 h 118"/>
                  <a:gd name="T20" fmla="*/ 62 w 127"/>
                  <a:gd name="T21" fmla="*/ 51 h 118"/>
                  <a:gd name="T22" fmla="*/ 62 w 127"/>
                  <a:gd name="T23" fmla="*/ 23 h 118"/>
                  <a:gd name="T24" fmla="*/ 109 w 127"/>
                  <a:gd name="T25" fmla="*/ 45 h 118"/>
                  <a:gd name="T26" fmla="*/ 119 w 127"/>
                  <a:gd name="T27" fmla="*/ 45 h 118"/>
                  <a:gd name="T28" fmla="*/ 42 w 127"/>
                  <a:gd name="T29" fmla="*/ 31 h 118"/>
                  <a:gd name="T30" fmla="*/ 18 w 127"/>
                  <a:gd name="T31" fmla="*/ 31 h 118"/>
                  <a:gd name="T32" fmla="*/ 42 w 127"/>
                  <a:gd name="T33" fmla="*/ 37 h 118"/>
                  <a:gd name="T34" fmla="*/ 101 w 127"/>
                  <a:gd name="T35" fmla="*/ 37 h 118"/>
                  <a:gd name="T36" fmla="*/ 74 w 127"/>
                  <a:gd name="T37" fmla="*/ 31 h 118"/>
                  <a:gd name="T38" fmla="*/ 74 w 127"/>
                  <a:gd name="T39" fmla="*/ 37 h 118"/>
                  <a:gd name="T40" fmla="*/ 42 w 127"/>
                  <a:gd name="T41" fmla="*/ 49 h 118"/>
                  <a:gd name="T42" fmla="*/ 42 w 127"/>
                  <a:gd name="T43" fmla="*/ 43 h 118"/>
                  <a:gd name="T44" fmla="*/ 18 w 127"/>
                  <a:gd name="T45" fmla="*/ 49 h 118"/>
                  <a:gd name="T46" fmla="*/ 42 w 127"/>
                  <a:gd name="T47" fmla="*/ 49 h 118"/>
                  <a:gd name="T48" fmla="*/ 101 w 127"/>
                  <a:gd name="T49" fmla="*/ 43 h 118"/>
                  <a:gd name="T50" fmla="*/ 74 w 127"/>
                  <a:gd name="T51" fmla="*/ 43 h 118"/>
                  <a:gd name="T52" fmla="*/ 101 w 127"/>
                  <a:gd name="T53" fmla="*/ 49 h 118"/>
                  <a:gd name="T54" fmla="*/ 52 w 127"/>
                  <a:gd name="T55" fmla="*/ 97 h 118"/>
                  <a:gd name="T56" fmla="*/ 52 w 127"/>
                  <a:gd name="T57" fmla="*/ 109 h 118"/>
                  <a:gd name="T58" fmla="*/ 56 w 127"/>
                  <a:gd name="T59" fmla="*/ 115 h 118"/>
                  <a:gd name="T60" fmla="*/ 84 w 127"/>
                  <a:gd name="T61" fmla="*/ 118 h 118"/>
                  <a:gd name="T62" fmla="*/ 105 w 127"/>
                  <a:gd name="T63" fmla="*/ 118 h 118"/>
                  <a:gd name="T64" fmla="*/ 119 w 127"/>
                  <a:gd name="T65" fmla="*/ 115 h 118"/>
                  <a:gd name="T66" fmla="*/ 123 w 127"/>
                  <a:gd name="T67" fmla="*/ 113 h 118"/>
                  <a:gd name="T68" fmla="*/ 125 w 127"/>
                  <a:gd name="T69" fmla="*/ 107 h 118"/>
                  <a:gd name="T70" fmla="*/ 127 w 127"/>
                  <a:gd name="T71" fmla="*/ 91 h 118"/>
                  <a:gd name="T72" fmla="*/ 119 w 127"/>
                  <a:gd name="T73" fmla="*/ 89 h 118"/>
                  <a:gd name="T74" fmla="*/ 117 w 127"/>
                  <a:gd name="T75" fmla="*/ 103 h 118"/>
                  <a:gd name="T76" fmla="*/ 115 w 127"/>
                  <a:gd name="T77" fmla="*/ 107 h 118"/>
                  <a:gd name="T78" fmla="*/ 111 w 127"/>
                  <a:gd name="T79" fmla="*/ 109 h 118"/>
                  <a:gd name="T80" fmla="*/ 89 w 127"/>
                  <a:gd name="T81" fmla="*/ 109 h 118"/>
                  <a:gd name="T82" fmla="*/ 76 w 127"/>
                  <a:gd name="T83" fmla="*/ 109 h 118"/>
                  <a:gd name="T84" fmla="*/ 66 w 127"/>
                  <a:gd name="T85" fmla="*/ 107 h 118"/>
                  <a:gd name="T86" fmla="*/ 64 w 127"/>
                  <a:gd name="T87" fmla="*/ 103 h 118"/>
                  <a:gd name="T88" fmla="*/ 64 w 127"/>
                  <a:gd name="T89" fmla="*/ 97 h 118"/>
                  <a:gd name="T90" fmla="*/ 111 w 127"/>
                  <a:gd name="T91" fmla="*/ 57 h 118"/>
                  <a:gd name="T92" fmla="*/ 8 w 127"/>
                  <a:gd name="T93" fmla="*/ 57 h 118"/>
                  <a:gd name="T94" fmla="*/ 18 w 127"/>
                  <a:gd name="T95" fmla="*/ 103 h 118"/>
                  <a:gd name="T96" fmla="*/ 18 w 127"/>
                  <a:gd name="T97" fmla="*/ 97 h 118"/>
                  <a:gd name="T98" fmla="*/ 18 w 127"/>
                  <a:gd name="T99" fmla="*/ 63 h 118"/>
                  <a:gd name="T100" fmla="*/ 52 w 127"/>
                  <a:gd name="T101" fmla="*/ 63 h 118"/>
                  <a:gd name="T102" fmla="*/ 18 w 127"/>
                  <a:gd name="T103" fmla="*/ 73 h 118"/>
                  <a:gd name="T104" fmla="*/ 18 w 127"/>
                  <a:gd name="T105" fmla="*/ 63 h 118"/>
                  <a:gd name="T106" fmla="*/ 101 w 127"/>
                  <a:gd name="T107" fmla="*/ 63 h 118"/>
                  <a:gd name="T108" fmla="*/ 101 w 127"/>
                  <a:gd name="T109" fmla="*/ 73 h 118"/>
                  <a:gd name="T110" fmla="*/ 62 w 127"/>
                  <a:gd name="T111" fmla="*/ 63 h 118"/>
                  <a:gd name="T112" fmla="*/ 101 w 127"/>
                  <a:gd name="T113" fmla="*/ 91 h 118"/>
                  <a:gd name="T114" fmla="*/ 62 w 127"/>
                  <a:gd name="T115" fmla="*/ 79 h 118"/>
                  <a:gd name="T116" fmla="*/ 101 w 127"/>
                  <a:gd name="T117" fmla="*/ 79 h 118"/>
                  <a:gd name="T118" fmla="*/ 52 w 127"/>
                  <a:gd name="T119" fmla="*/ 91 h 118"/>
                  <a:gd name="T120" fmla="*/ 18 w 127"/>
                  <a:gd name="T121" fmla="*/ 91 h 118"/>
                  <a:gd name="T122" fmla="*/ 52 w 127"/>
                  <a:gd name="T123" fmla="*/ 79 h 118"/>
                  <a:gd name="T124" fmla="*/ 52 w 127"/>
                  <a:gd name="T125" fmla="*/ 9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 h="118">
                    <a:moveTo>
                      <a:pt x="119" y="45"/>
                    </a:moveTo>
                    <a:lnTo>
                      <a:pt x="119" y="45"/>
                    </a:lnTo>
                    <a:lnTo>
                      <a:pt x="119" y="16"/>
                    </a:lnTo>
                    <a:lnTo>
                      <a:pt x="119" y="16"/>
                    </a:lnTo>
                    <a:lnTo>
                      <a:pt x="62" y="16"/>
                    </a:lnTo>
                    <a:lnTo>
                      <a:pt x="62" y="16"/>
                    </a:lnTo>
                    <a:lnTo>
                      <a:pt x="62" y="6"/>
                    </a:lnTo>
                    <a:lnTo>
                      <a:pt x="62" y="6"/>
                    </a:lnTo>
                    <a:lnTo>
                      <a:pt x="109" y="6"/>
                    </a:lnTo>
                    <a:lnTo>
                      <a:pt x="109" y="6"/>
                    </a:lnTo>
                    <a:lnTo>
                      <a:pt x="109" y="0"/>
                    </a:lnTo>
                    <a:lnTo>
                      <a:pt x="109" y="0"/>
                    </a:lnTo>
                    <a:lnTo>
                      <a:pt x="8" y="0"/>
                    </a:lnTo>
                    <a:lnTo>
                      <a:pt x="8" y="0"/>
                    </a:lnTo>
                    <a:lnTo>
                      <a:pt x="8" y="6"/>
                    </a:lnTo>
                    <a:lnTo>
                      <a:pt x="8" y="6"/>
                    </a:lnTo>
                    <a:lnTo>
                      <a:pt x="52" y="6"/>
                    </a:lnTo>
                    <a:lnTo>
                      <a:pt x="52" y="6"/>
                    </a:lnTo>
                    <a:lnTo>
                      <a:pt x="52" y="16"/>
                    </a:lnTo>
                    <a:lnTo>
                      <a:pt x="52" y="16"/>
                    </a:lnTo>
                    <a:lnTo>
                      <a:pt x="0" y="16"/>
                    </a:lnTo>
                    <a:lnTo>
                      <a:pt x="0" y="16"/>
                    </a:lnTo>
                    <a:lnTo>
                      <a:pt x="0" y="45"/>
                    </a:lnTo>
                    <a:lnTo>
                      <a:pt x="0" y="45"/>
                    </a:lnTo>
                    <a:lnTo>
                      <a:pt x="8" y="45"/>
                    </a:lnTo>
                    <a:lnTo>
                      <a:pt x="8" y="45"/>
                    </a:lnTo>
                    <a:lnTo>
                      <a:pt x="8" y="23"/>
                    </a:lnTo>
                    <a:lnTo>
                      <a:pt x="8" y="23"/>
                    </a:lnTo>
                    <a:lnTo>
                      <a:pt x="52" y="23"/>
                    </a:lnTo>
                    <a:lnTo>
                      <a:pt x="52" y="23"/>
                    </a:lnTo>
                    <a:lnTo>
                      <a:pt x="52" y="51"/>
                    </a:lnTo>
                    <a:lnTo>
                      <a:pt x="52" y="51"/>
                    </a:lnTo>
                    <a:lnTo>
                      <a:pt x="62" y="51"/>
                    </a:lnTo>
                    <a:lnTo>
                      <a:pt x="62" y="51"/>
                    </a:lnTo>
                    <a:lnTo>
                      <a:pt x="62" y="23"/>
                    </a:lnTo>
                    <a:lnTo>
                      <a:pt x="62" y="23"/>
                    </a:lnTo>
                    <a:lnTo>
                      <a:pt x="109" y="23"/>
                    </a:lnTo>
                    <a:lnTo>
                      <a:pt x="109" y="23"/>
                    </a:lnTo>
                    <a:lnTo>
                      <a:pt x="109" y="45"/>
                    </a:lnTo>
                    <a:lnTo>
                      <a:pt x="109" y="45"/>
                    </a:lnTo>
                    <a:lnTo>
                      <a:pt x="119" y="45"/>
                    </a:lnTo>
                    <a:lnTo>
                      <a:pt x="119" y="45"/>
                    </a:lnTo>
                    <a:close/>
                    <a:moveTo>
                      <a:pt x="42" y="37"/>
                    </a:moveTo>
                    <a:lnTo>
                      <a:pt x="42" y="37"/>
                    </a:lnTo>
                    <a:lnTo>
                      <a:pt x="42" y="31"/>
                    </a:lnTo>
                    <a:lnTo>
                      <a:pt x="42" y="31"/>
                    </a:lnTo>
                    <a:lnTo>
                      <a:pt x="18" y="31"/>
                    </a:lnTo>
                    <a:lnTo>
                      <a:pt x="18" y="31"/>
                    </a:lnTo>
                    <a:lnTo>
                      <a:pt x="18" y="37"/>
                    </a:lnTo>
                    <a:lnTo>
                      <a:pt x="18" y="37"/>
                    </a:lnTo>
                    <a:lnTo>
                      <a:pt x="42" y="37"/>
                    </a:lnTo>
                    <a:lnTo>
                      <a:pt x="42" y="37"/>
                    </a:lnTo>
                    <a:close/>
                    <a:moveTo>
                      <a:pt x="101" y="37"/>
                    </a:moveTo>
                    <a:lnTo>
                      <a:pt x="101" y="37"/>
                    </a:lnTo>
                    <a:lnTo>
                      <a:pt x="101" y="31"/>
                    </a:lnTo>
                    <a:lnTo>
                      <a:pt x="101" y="31"/>
                    </a:lnTo>
                    <a:lnTo>
                      <a:pt x="74" y="31"/>
                    </a:lnTo>
                    <a:lnTo>
                      <a:pt x="74" y="31"/>
                    </a:lnTo>
                    <a:lnTo>
                      <a:pt x="74" y="37"/>
                    </a:lnTo>
                    <a:lnTo>
                      <a:pt x="74" y="37"/>
                    </a:lnTo>
                    <a:lnTo>
                      <a:pt x="101" y="37"/>
                    </a:lnTo>
                    <a:lnTo>
                      <a:pt x="101" y="37"/>
                    </a:lnTo>
                    <a:close/>
                    <a:moveTo>
                      <a:pt x="42" y="49"/>
                    </a:moveTo>
                    <a:lnTo>
                      <a:pt x="42" y="49"/>
                    </a:lnTo>
                    <a:lnTo>
                      <a:pt x="42" y="43"/>
                    </a:lnTo>
                    <a:lnTo>
                      <a:pt x="42" y="43"/>
                    </a:lnTo>
                    <a:lnTo>
                      <a:pt x="18" y="43"/>
                    </a:lnTo>
                    <a:lnTo>
                      <a:pt x="18" y="43"/>
                    </a:lnTo>
                    <a:lnTo>
                      <a:pt x="18" y="49"/>
                    </a:lnTo>
                    <a:lnTo>
                      <a:pt x="18" y="49"/>
                    </a:lnTo>
                    <a:lnTo>
                      <a:pt x="42" y="49"/>
                    </a:lnTo>
                    <a:lnTo>
                      <a:pt x="42" y="49"/>
                    </a:lnTo>
                    <a:close/>
                    <a:moveTo>
                      <a:pt x="101" y="49"/>
                    </a:moveTo>
                    <a:lnTo>
                      <a:pt x="101" y="49"/>
                    </a:lnTo>
                    <a:lnTo>
                      <a:pt x="101" y="43"/>
                    </a:lnTo>
                    <a:lnTo>
                      <a:pt x="101" y="43"/>
                    </a:lnTo>
                    <a:lnTo>
                      <a:pt x="74" y="43"/>
                    </a:lnTo>
                    <a:lnTo>
                      <a:pt x="74" y="43"/>
                    </a:lnTo>
                    <a:lnTo>
                      <a:pt x="74" y="49"/>
                    </a:lnTo>
                    <a:lnTo>
                      <a:pt x="74" y="49"/>
                    </a:lnTo>
                    <a:lnTo>
                      <a:pt x="101" y="49"/>
                    </a:lnTo>
                    <a:lnTo>
                      <a:pt x="101" y="49"/>
                    </a:lnTo>
                    <a:close/>
                    <a:moveTo>
                      <a:pt x="52" y="97"/>
                    </a:moveTo>
                    <a:lnTo>
                      <a:pt x="52" y="97"/>
                    </a:lnTo>
                    <a:lnTo>
                      <a:pt x="52" y="105"/>
                    </a:lnTo>
                    <a:lnTo>
                      <a:pt x="52" y="105"/>
                    </a:lnTo>
                    <a:lnTo>
                      <a:pt x="52" y="109"/>
                    </a:lnTo>
                    <a:lnTo>
                      <a:pt x="54" y="113"/>
                    </a:lnTo>
                    <a:lnTo>
                      <a:pt x="54" y="113"/>
                    </a:lnTo>
                    <a:lnTo>
                      <a:pt x="56" y="115"/>
                    </a:lnTo>
                    <a:lnTo>
                      <a:pt x="62" y="118"/>
                    </a:lnTo>
                    <a:lnTo>
                      <a:pt x="62" y="118"/>
                    </a:lnTo>
                    <a:lnTo>
                      <a:pt x="84" y="118"/>
                    </a:lnTo>
                    <a:lnTo>
                      <a:pt x="84" y="118"/>
                    </a:lnTo>
                    <a:lnTo>
                      <a:pt x="105" y="118"/>
                    </a:lnTo>
                    <a:lnTo>
                      <a:pt x="105" y="118"/>
                    </a:lnTo>
                    <a:lnTo>
                      <a:pt x="117" y="118"/>
                    </a:lnTo>
                    <a:lnTo>
                      <a:pt x="117" y="118"/>
                    </a:lnTo>
                    <a:lnTo>
                      <a:pt x="119" y="115"/>
                    </a:lnTo>
                    <a:lnTo>
                      <a:pt x="121" y="115"/>
                    </a:lnTo>
                    <a:lnTo>
                      <a:pt x="121" y="115"/>
                    </a:lnTo>
                    <a:lnTo>
                      <a:pt x="123" y="113"/>
                    </a:lnTo>
                    <a:lnTo>
                      <a:pt x="125" y="111"/>
                    </a:lnTo>
                    <a:lnTo>
                      <a:pt x="125" y="111"/>
                    </a:lnTo>
                    <a:lnTo>
                      <a:pt x="125" y="107"/>
                    </a:lnTo>
                    <a:lnTo>
                      <a:pt x="127" y="105"/>
                    </a:lnTo>
                    <a:lnTo>
                      <a:pt x="127" y="105"/>
                    </a:lnTo>
                    <a:lnTo>
                      <a:pt x="127" y="91"/>
                    </a:lnTo>
                    <a:lnTo>
                      <a:pt x="127" y="91"/>
                    </a:lnTo>
                    <a:lnTo>
                      <a:pt x="119" y="89"/>
                    </a:lnTo>
                    <a:lnTo>
                      <a:pt x="119" y="89"/>
                    </a:lnTo>
                    <a:lnTo>
                      <a:pt x="117" y="99"/>
                    </a:lnTo>
                    <a:lnTo>
                      <a:pt x="117" y="103"/>
                    </a:lnTo>
                    <a:lnTo>
                      <a:pt x="117" y="103"/>
                    </a:lnTo>
                    <a:lnTo>
                      <a:pt x="115" y="105"/>
                    </a:lnTo>
                    <a:lnTo>
                      <a:pt x="115" y="107"/>
                    </a:lnTo>
                    <a:lnTo>
                      <a:pt x="115" y="107"/>
                    </a:lnTo>
                    <a:lnTo>
                      <a:pt x="113" y="107"/>
                    </a:lnTo>
                    <a:lnTo>
                      <a:pt x="111" y="109"/>
                    </a:lnTo>
                    <a:lnTo>
                      <a:pt x="111" y="109"/>
                    </a:lnTo>
                    <a:lnTo>
                      <a:pt x="103" y="109"/>
                    </a:lnTo>
                    <a:lnTo>
                      <a:pt x="103" y="109"/>
                    </a:lnTo>
                    <a:lnTo>
                      <a:pt x="89" y="109"/>
                    </a:lnTo>
                    <a:lnTo>
                      <a:pt x="89" y="109"/>
                    </a:lnTo>
                    <a:lnTo>
                      <a:pt x="76" y="109"/>
                    </a:lnTo>
                    <a:lnTo>
                      <a:pt x="76" y="109"/>
                    </a:lnTo>
                    <a:lnTo>
                      <a:pt x="68" y="109"/>
                    </a:lnTo>
                    <a:lnTo>
                      <a:pt x="68" y="109"/>
                    </a:lnTo>
                    <a:lnTo>
                      <a:pt x="66" y="107"/>
                    </a:lnTo>
                    <a:lnTo>
                      <a:pt x="64" y="107"/>
                    </a:lnTo>
                    <a:lnTo>
                      <a:pt x="64" y="107"/>
                    </a:lnTo>
                    <a:lnTo>
                      <a:pt x="64" y="103"/>
                    </a:lnTo>
                    <a:lnTo>
                      <a:pt x="64" y="103"/>
                    </a:lnTo>
                    <a:lnTo>
                      <a:pt x="64" y="97"/>
                    </a:lnTo>
                    <a:lnTo>
                      <a:pt x="64" y="97"/>
                    </a:lnTo>
                    <a:lnTo>
                      <a:pt x="111" y="97"/>
                    </a:lnTo>
                    <a:lnTo>
                      <a:pt x="111" y="97"/>
                    </a:lnTo>
                    <a:lnTo>
                      <a:pt x="111" y="57"/>
                    </a:lnTo>
                    <a:lnTo>
                      <a:pt x="111" y="57"/>
                    </a:lnTo>
                    <a:lnTo>
                      <a:pt x="8" y="57"/>
                    </a:lnTo>
                    <a:lnTo>
                      <a:pt x="8" y="57"/>
                    </a:lnTo>
                    <a:lnTo>
                      <a:pt x="8" y="103"/>
                    </a:lnTo>
                    <a:lnTo>
                      <a:pt x="8" y="103"/>
                    </a:lnTo>
                    <a:lnTo>
                      <a:pt x="18" y="103"/>
                    </a:lnTo>
                    <a:lnTo>
                      <a:pt x="18" y="103"/>
                    </a:lnTo>
                    <a:lnTo>
                      <a:pt x="18" y="97"/>
                    </a:lnTo>
                    <a:lnTo>
                      <a:pt x="18" y="97"/>
                    </a:lnTo>
                    <a:lnTo>
                      <a:pt x="52" y="97"/>
                    </a:lnTo>
                    <a:lnTo>
                      <a:pt x="52" y="97"/>
                    </a:lnTo>
                    <a:close/>
                    <a:moveTo>
                      <a:pt x="18" y="63"/>
                    </a:moveTo>
                    <a:lnTo>
                      <a:pt x="18" y="63"/>
                    </a:lnTo>
                    <a:lnTo>
                      <a:pt x="52" y="63"/>
                    </a:lnTo>
                    <a:lnTo>
                      <a:pt x="52" y="63"/>
                    </a:lnTo>
                    <a:lnTo>
                      <a:pt x="52" y="73"/>
                    </a:lnTo>
                    <a:lnTo>
                      <a:pt x="52" y="73"/>
                    </a:lnTo>
                    <a:lnTo>
                      <a:pt x="18" y="73"/>
                    </a:lnTo>
                    <a:lnTo>
                      <a:pt x="18" y="73"/>
                    </a:lnTo>
                    <a:lnTo>
                      <a:pt x="18" y="63"/>
                    </a:lnTo>
                    <a:lnTo>
                      <a:pt x="18" y="63"/>
                    </a:lnTo>
                    <a:close/>
                    <a:moveTo>
                      <a:pt x="62" y="63"/>
                    </a:moveTo>
                    <a:lnTo>
                      <a:pt x="62" y="63"/>
                    </a:lnTo>
                    <a:lnTo>
                      <a:pt x="101" y="63"/>
                    </a:lnTo>
                    <a:lnTo>
                      <a:pt x="101" y="63"/>
                    </a:lnTo>
                    <a:lnTo>
                      <a:pt x="101" y="73"/>
                    </a:lnTo>
                    <a:lnTo>
                      <a:pt x="101" y="73"/>
                    </a:lnTo>
                    <a:lnTo>
                      <a:pt x="62" y="73"/>
                    </a:lnTo>
                    <a:lnTo>
                      <a:pt x="62" y="73"/>
                    </a:lnTo>
                    <a:lnTo>
                      <a:pt x="62" y="63"/>
                    </a:lnTo>
                    <a:lnTo>
                      <a:pt x="62" y="63"/>
                    </a:lnTo>
                    <a:close/>
                    <a:moveTo>
                      <a:pt x="101" y="91"/>
                    </a:moveTo>
                    <a:lnTo>
                      <a:pt x="101" y="91"/>
                    </a:lnTo>
                    <a:lnTo>
                      <a:pt x="62" y="91"/>
                    </a:lnTo>
                    <a:lnTo>
                      <a:pt x="62" y="91"/>
                    </a:lnTo>
                    <a:lnTo>
                      <a:pt x="62" y="79"/>
                    </a:lnTo>
                    <a:lnTo>
                      <a:pt x="62" y="79"/>
                    </a:lnTo>
                    <a:lnTo>
                      <a:pt x="101" y="79"/>
                    </a:lnTo>
                    <a:lnTo>
                      <a:pt x="101" y="79"/>
                    </a:lnTo>
                    <a:lnTo>
                      <a:pt x="101" y="91"/>
                    </a:lnTo>
                    <a:lnTo>
                      <a:pt x="101" y="91"/>
                    </a:lnTo>
                    <a:close/>
                    <a:moveTo>
                      <a:pt x="52" y="91"/>
                    </a:moveTo>
                    <a:lnTo>
                      <a:pt x="52" y="91"/>
                    </a:lnTo>
                    <a:lnTo>
                      <a:pt x="18" y="91"/>
                    </a:lnTo>
                    <a:lnTo>
                      <a:pt x="18" y="91"/>
                    </a:lnTo>
                    <a:lnTo>
                      <a:pt x="18" y="79"/>
                    </a:lnTo>
                    <a:lnTo>
                      <a:pt x="18" y="79"/>
                    </a:lnTo>
                    <a:lnTo>
                      <a:pt x="52" y="79"/>
                    </a:lnTo>
                    <a:lnTo>
                      <a:pt x="52" y="79"/>
                    </a:lnTo>
                    <a:lnTo>
                      <a:pt x="52" y="91"/>
                    </a:lnTo>
                    <a:lnTo>
                      <a:pt x="52" y="91"/>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9" name="Freeform 412">
                <a:extLst>
                  <a:ext uri="{FF2B5EF4-FFF2-40B4-BE49-F238E27FC236}">
                    <a16:creationId xmlns:a16="http://schemas.microsoft.com/office/drawing/2014/main" id="{FAB5715C-BC16-49A3-BAA9-67EACDF129B8}"/>
                  </a:ext>
                </a:extLst>
              </p:cNvPr>
              <p:cNvSpPr>
                <a:spLocks noEditPoints="1"/>
              </p:cNvSpPr>
              <p:nvPr/>
            </p:nvSpPr>
            <p:spPr bwMode="auto">
              <a:xfrm>
                <a:off x="14900" y="6523"/>
                <a:ext cx="125" cy="126"/>
              </a:xfrm>
              <a:custGeom>
                <a:avLst/>
                <a:gdLst>
                  <a:gd name="T0" fmla="*/ 69 w 125"/>
                  <a:gd name="T1" fmla="*/ 91 h 126"/>
                  <a:gd name="T2" fmla="*/ 111 w 125"/>
                  <a:gd name="T3" fmla="*/ 89 h 126"/>
                  <a:gd name="T4" fmla="*/ 117 w 125"/>
                  <a:gd name="T5" fmla="*/ 95 h 126"/>
                  <a:gd name="T6" fmla="*/ 125 w 125"/>
                  <a:gd name="T7" fmla="*/ 89 h 126"/>
                  <a:gd name="T8" fmla="*/ 101 w 125"/>
                  <a:gd name="T9" fmla="*/ 67 h 126"/>
                  <a:gd name="T10" fmla="*/ 105 w 125"/>
                  <a:gd name="T11" fmla="*/ 81 h 126"/>
                  <a:gd name="T12" fmla="*/ 89 w 125"/>
                  <a:gd name="T13" fmla="*/ 83 h 126"/>
                  <a:gd name="T14" fmla="*/ 79 w 125"/>
                  <a:gd name="T15" fmla="*/ 71 h 126"/>
                  <a:gd name="T16" fmla="*/ 81 w 125"/>
                  <a:gd name="T17" fmla="*/ 55 h 126"/>
                  <a:gd name="T18" fmla="*/ 69 w 125"/>
                  <a:gd name="T19" fmla="*/ 69 h 126"/>
                  <a:gd name="T20" fmla="*/ 40 w 125"/>
                  <a:gd name="T21" fmla="*/ 69 h 126"/>
                  <a:gd name="T22" fmla="*/ 59 w 125"/>
                  <a:gd name="T23" fmla="*/ 53 h 126"/>
                  <a:gd name="T24" fmla="*/ 125 w 125"/>
                  <a:gd name="T25" fmla="*/ 53 h 126"/>
                  <a:gd name="T26" fmla="*/ 67 w 125"/>
                  <a:gd name="T27" fmla="*/ 45 h 126"/>
                  <a:gd name="T28" fmla="*/ 67 w 125"/>
                  <a:gd name="T29" fmla="*/ 33 h 126"/>
                  <a:gd name="T30" fmla="*/ 115 w 125"/>
                  <a:gd name="T31" fmla="*/ 27 h 126"/>
                  <a:gd name="T32" fmla="*/ 67 w 125"/>
                  <a:gd name="T33" fmla="*/ 27 h 126"/>
                  <a:gd name="T34" fmla="*/ 121 w 125"/>
                  <a:gd name="T35" fmla="*/ 16 h 126"/>
                  <a:gd name="T36" fmla="*/ 121 w 125"/>
                  <a:gd name="T37" fmla="*/ 8 h 126"/>
                  <a:gd name="T38" fmla="*/ 67 w 125"/>
                  <a:gd name="T39" fmla="*/ 0 h 126"/>
                  <a:gd name="T40" fmla="*/ 57 w 125"/>
                  <a:gd name="T41" fmla="*/ 0 h 126"/>
                  <a:gd name="T42" fmla="*/ 6 w 125"/>
                  <a:gd name="T43" fmla="*/ 8 h 126"/>
                  <a:gd name="T44" fmla="*/ 6 w 125"/>
                  <a:gd name="T45" fmla="*/ 16 h 126"/>
                  <a:gd name="T46" fmla="*/ 57 w 125"/>
                  <a:gd name="T47" fmla="*/ 27 h 126"/>
                  <a:gd name="T48" fmla="*/ 12 w 125"/>
                  <a:gd name="T49" fmla="*/ 27 h 126"/>
                  <a:gd name="T50" fmla="*/ 57 w 125"/>
                  <a:gd name="T51" fmla="*/ 33 h 126"/>
                  <a:gd name="T52" fmla="*/ 57 w 125"/>
                  <a:gd name="T53" fmla="*/ 45 h 126"/>
                  <a:gd name="T54" fmla="*/ 2 w 125"/>
                  <a:gd name="T55" fmla="*/ 53 h 126"/>
                  <a:gd name="T56" fmla="*/ 46 w 125"/>
                  <a:gd name="T57" fmla="*/ 53 h 126"/>
                  <a:gd name="T58" fmla="*/ 32 w 125"/>
                  <a:gd name="T59" fmla="*/ 65 h 126"/>
                  <a:gd name="T60" fmla="*/ 26 w 125"/>
                  <a:gd name="T61" fmla="*/ 59 h 126"/>
                  <a:gd name="T62" fmla="*/ 30 w 125"/>
                  <a:gd name="T63" fmla="*/ 73 h 126"/>
                  <a:gd name="T64" fmla="*/ 8 w 125"/>
                  <a:gd name="T65" fmla="*/ 83 h 126"/>
                  <a:gd name="T66" fmla="*/ 2 w 125"/>
                  <a:gd name="T67" fmla="*/ 83 h 126"/>
                  <a:gd name="T68" fmla="*/ 26 w 125"/>
                  <a:gd name="T69" fmla="*/ 91 h 126"/>
                  <a:gd name="T70" fmla="*/ 57 w 125"/>
                  <a:gd name="T71" fmla="*/ 91 h 126"/>
                  <a:gd name="T72" fmla="*/ 69 w 125"/>
                  <a:gd name="T73" fmla="*/ 126 h 126"/>
                  <a:gd name="T74" fmla="*/ 125 w 125"/>
                  <a:gd name="T75" fmla="*/ 113 h 126"/>
                  <a:gd name="T76" fmla="*/ 89 w 125"/>
                  <a:gd name="T77" fmla="*/ 97 h 126"/>
                  <a:gd name="T78" fmla="*/ 101 w 125"/>
                  <a:gd name="T79" fmla="*/ 115 h 126"/>
                  <a:gd name="T80" fmla="*/ 119 w 125"/>
                  <a:gd name="T81" fmla="*/ 121 h 126"/>
                  <a:gd name="T82" fmla="*/ 26 w 125"/>
                  <a:gd name="T83" fmla="*/ 113 h 126"/>
                  <a:gd name="T84" fmla="*/ 44 w 125"/>
                  <a:gd name="T85" fmla="*/ 103 h 126"/>
                  <a:gd name="T86" fmla="*/ 30 w 125"/>
                  <a:gd name="T87" fmla="*/ 101 h 126"/>
                  <a:gd name="T88" fmla="*/ 8 w 125"/>
                  <a:gd name="T89" fmla="*/ 111 h 126"/>
                  <a:gd name="T90" fmla="*/ 4 w 125"/>
                  <a:gd name="T91" fmla="*/ 121 h 126"/>
                  <a:gd name="T92" fmla="*/ 26 w 125"/>
                  <a:gd name="T93" fmla="*/ 11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126">
                    <a:moveTo>
                      <a:pt x="69" y="126"/>
                    </a:moveTo>
                    <a:lnTo>
                      <a:pt x="69" y="126"/>
                    </a:lnTo>
                    <a:lnTo>
                      <a:pt x="69" y="91"/>
                    </a:lnTo>
                    <a:lnTo>
                      <a:pt x="69" y="91"/>
                    </a:lnTo>
                    <a:lnTo>
                      <a:pt x="95" y="89"/>
                    </a:lnTo>
                    <a:lnTo>
                      <a:pt x="111" y="89"/>
                    </a:lnTo>
                    <a:lnTo>
                      <a:pt x="111" y="89"/>
                    </a:lnTo>
                    <a:lnTo>
                      <a:pt x="115" y="91"/>
                    </a:lnTo>
                    <a:lnTo>
                      <a:pt x="117" y="95"/>
                    </a:lnTo>
                    <a:lnTo>
                      <a:pt x="117" y="95"/>
                    </a:lnTo>
                    <a:lnTo>
                      <a:pt x="125" y="89"/>
                    </a:lnTo>
                    <a:lnTo>
                      <a:pt x="125" y="89"/>
                    </a:lnTo>
                    <a:lnTo>
                      <a:pt x="113" y="77"/>
                    </a:lnTo>
                    <a:lnTo>
                      <a:pt x="101" y="67"/>
                    </a:lnTo>
                    <a:lnTo>
                      <a:pt x="101" y="67"/>
                    </a:lnTo>
                    <a:lnTo>
                      <a:pt x="95" y="71"/>
                    </a:lnTo>
                    <a:lnTo>
                      <a:pt x="95" y="71"/>
                    </a:lnTo>
                    <a:lnTo>
                      <a:pt x="105" y="81"/>
                    </a:lnTo>
                    <a:lnTo>
                      <a:pt x="105" y="81"/>
                    </a:lnTo>
                    <a:lnTo>
                      <a:pt x="89" y="83"/>
                    </a:lnTo>
                    <a:lnTo>
                      <a:pt x="89" y="83"/>
                    </a:lnTo>
                    <a:lnTo>
                      <a:pt x="67" y="83"/>
                    </a:lnTo>
                    <a:lnTo>
                      <a:pt x="67" y="83"/>
                    </a:lnTo>
                    <a:lnTo>
                      <a:pt x="79" y="71"/>
                    </a:lnTo>
                    <a:lnTo>
                      <a:pt x="91" y="61"/>
                    </a:lnTo>
                    <a:lnTo>
                      <a:pt x="91" y="61"/>
                    </a:lnTo>
                    <a:lnTo>
                      <a:pt x="81" y="55"/>
                    </a:lnTo>
                    <a:lnTo>
                      <a:pt x="81" y="55"/>
                    </a:lnTo>
                    <a:lnTo>
                      <a:pt x="75" y="63"/>
                    </a:lnTo>
                    <a:lnTo>
                      <a:pt x="69" y="69"/>
                    </a:lnTo>
                    <a:lnTo>
                      <a:pt x="57" y="81"/>
                    </a:lnTo>
                    <a:lnTo>
                      <a:pt x="57" y="81"/>
                    </a:lnTo>
                    <a:lnTo>
                      <a:pt x="40" y="69"/>
                    </a:lnTo>
                    <a:lnTo>
                      <a:pt x="40" y="69"/>
                    </a:lnTo>
                    <a:lnTo>
                      <a:pt x="51" y="61"/>
                    </a:lnTo>
                    <a:lnTo>
                      <a:pt x="59" y="53"/>
                    </a:lnTo>
                    <a:lnTo>
                      <a:pt x="59" y="53"/>
                    </a:lnTo>
                    <a:lnTo>
                      <a:pt x="125" y="53"/>
                    </a:lnTo>
                    <a:lnTo>
                      <a:pt x="125" y="53"/>
                    </a:lnTo>
                    <a:lnTo>
                      <a:pt x="125" y="45"/>
                    </a:lnTo>
                    <a:lnTo>
                      <a:pt x="125" y="45"/>
                    </a:lnTo>
                    <a:lnTo>
                      <a:pt x="67" y="45"/>
                    </a:lnTo>
                    <a:lnTo>
                      <a:pt x="67" y="45"/>
                    </a:lnTo>
                    <a:lnTo>
                      <a:pt x="67" y="33"/>
                    </a:lnTo>
                    <a:lnTo>
                      <a:pt x="67" y="33"/>
                    </a:lnTo>
                    <a:lnTo>
                      <a:pt x="115" y="33"/>
                    </a:lnTo>
                    <a:lnTo>
                      <a:pt x="115" y="33"/>
                    </a:lnTo>
                    <a:lnTo>
                      <a:pt x="115" y="27"/>
                    </a:lnTo>
                    <a:lnTo>
                      <a:pt x="115" y="27"/>
                    </a:lnTo>
                    <a:lnTo>
                      <a:pt x="67" y="27"/>
                    </a:lnTo>
                    <a:lnTo>
                      <a:pt x="67" y="27"/>
                    </a:lnTo>
                    <a:lnTo>
                      <a:pt x="67" y="16"/>
                    </a:lnTo>
                    <a:lnTo>
                      <a:pt x="67" y="16"/>
                    </a:lnTo>
                    <a:lnTo>
                      <a:pt x="121" y="16"/>
                    </a:lnTo>
                    <a:lnTo>
                      <a:pt x="121" y="16"/>
                    </a:lnTo>
                    <a:lnTo>
                      <a:pt x="121" y="8"/>
                    </a:lnTo>
                    <a:lnTo>
                      <a:pt x="121" y="8"/>
                    </a:lnTo>
                    <a:lnTo>
                      <a:pt x="67" y="8"/>
                    </a:lnTo>
                    <a:lnTo>
                      <a:pt x="67" y="8"/>
                    </a:lnTo>
                    <a:lnTo>
                      <a:pt x="67" y="0"/>
                    </a:lnTo>
                    <a:lnTo>
                      <a:pt x="67" y="0"/>
                    </a:lnTo>
                    <a:lnTo>
                      <a:pt x="57" y="0"/>
                    </a:lnTo>
                    <a:lnTo>
                      <a:pt x="57" y="0"/>
                    </a:lnTo>
                    <a:lnTo>
                      <a:pt x="57" y="8"/>
                    </a:lnTo>
                    <a:lnTo>
                      <a:pt x="57" y="8"/>
                    </a:lnTo>
                    <a:lnTo>
                      <a:pt x="6" y="8"/>
                    </a:lnTo>
                    <a:lnTo>
                      <a:pt x="6" y="8"/>
                    </a:lnTo>
                    <a:lnTo>
                      <a:pt x="6" y="16"/>
                    </a:lnTo>
                    <a:lnTo>
                      <a:pt x="6" y="16"/>
                    </a:lnTo>
                    <a:lnTo>
                      <a:pt x="57" y="16"/>
                    </a:lnTo>
                    <a:lnTo>
                      <a:pt x="57" y="16"/>
                    </a:lnTo>
                    <a:lnTo>
                      <a:pt x="57" y="27"/>
                    </a:lnTo>
                    <a:lnTo>
                      <a:pt x="57" y="27"/>
                    </a:lnTo>
                    <a:lnTo>
                      <a:pt x="12" y="27"/>
                    </a:lnTo>
                    <a:lnTo>
                      <a:pt x="12" y="27"/>
                    </a:lnTo>
                    <a:lnTo>
                      <a:pt x="12" y="33"/>
                    </a:lnTo>
                    <a:lnTo>
                      <a:pt x="12" y="33"/>
                    </a:lnTo>
                    <a:lnTo>
                      <a:pt x="57" y="33"/>
                    </a:lnTo>
                    <a:lnTo>
                      <a:pt x="57" y="33"/>
                    </a:lnTo>
                    <a:lnTo>
                      <a:pt x="57" y="45"/>
                    </a:lnTo>
                    <a:lnTo>
                      <a:pt x="57" y="45"/>
                    </a:lnTo>
                    <a:lnTo>
                      <a:pt x="2" y="45"/>
                    </a:lnTo>
                    <a:lnTo>
                      <a:pt x="2" y="45"/>
                    </a:lnTo>
                    <a:lnTo>
                      <a:pt x="2" y="53"/>
                    </a:lnTo>
                    <a:lnTo>
                      <a:pt x="2" y="53"/>
                    </a:lnTo>
                    <a:lnTo>
                      <a:pt x="46" y="53"/>
                    </a:lnTo>
                    <a:lnTo>
                      <a:pt x="46" y="53"/>
                    </a:lnTo>
                    <a:lnTo>
                      <a:pt x="38" y="59"/>
                    </a:lnTo>
                    <a:lnTo>
                      <a:pt x="32" y="65"/>
                    </a:lnTo>
                    <a:lnTo>
                      <a:pt x="32" y="65"/>
                    </a:lnTo>
                    <a:lnTo>
                      <a:pt x="28" y="61"/>
                    </a:lnTo>
                    <a:lnTo>
                      <a:pt x="26" y="59"/>
                    </a:lnTo>
                    <a:lnTo>
                      <a:pt x="26" y="59"/>
                    </a:lnTo>
                    <a:lnTo>
                      <a:pt x="20" y="65"/>
                    </a:lnTo>
                    <a:lnTo>
                      <a:pt x="20" y="65"/>
                    </a:lnTo>
                    <a:lnTo>
                      <a:pt x="30" y="73"/>
                    </a:lnTo>
                    <a:lnTo>
                      <a:pt x="44" y="83"/>
                    </a:lnTo>
                    <a:lnTo>
                      <a:pt x="44" y="83"/>
                    </a:lnTo>
                    <a:lnTo>
                      <a:pt x="8" y="83"/>
                    </a:lnTo>
                    <a:lnTo>
                      <a:pt x="8" y="83"/>
                    </a:lnTo>
                    <a:lnTo>
                      <a:pt x="2" y="83"/>
                    </a:lnTo>
                    <a:lnTo>
                      <a:pt x="2" y="83"/>
                    </a:lnTo>
                    <a:lnTo>
                      <a:pt x="4" y="93"/>
                    </a:lnTo>
                    <a:lnTo>
                      <a:pt x="4" y="93"/>
                    </a:lnTo>
                    <a:lnTo>
                      <a:pt x="26" y="91"/>
                    </a:lnTo>
                    <a:lnTo>
                      <a:pt x="26" y="91"/>
                    </a:lnTo>
                    <a:lnTo>
                      <a:pt x="57" y="91"/>
                    </a:lnTo>
                    <a:lnTo>
                      <a:pt x="57" y="91"/>
                    </a:lnTo>
                    <a:lnTo>
                      <a:pt x="57" y="126"/>
                    </a:lnTo>
                    <a:lnTo>
                      <a:pt x="57" y="126"/>
                    </a:lnTo>
                    <a:lnTo>
                      <a:pt x="69" y="126"/>
                    </a:lnTo>
                    <a:lnTo>
                      <a:pt x="69" y="126"/>
                    </a:lnTo>
                    <a:close/>
                    <a:moveTo>
                      <a:pt x="125" y="113"/>
                    </a:moveTo>
                    <a:lnTo>
                      <a:pt x="125" y="113"/>
                    </a:lnTo>
                    <a:lnTo>
                      <a:pt x="107" y="105"/>
                    </a:lnTo>
                    <a:lnTo>
                      <a:pt x="89" y="97"/>
                    </a:lnTo>
                    <a:lnTo>
                      <a:pt x="89" y="97"/>
                    </a:lnTo>
                    <a:lnTo>
                      <a:pt x="83" y="103"/>
                    </a:lnTo>
                    <a:lnTo>
                      <a:pt x="83" y="103"/>
                    </a:lnTo>
                    <a:lnTo>
                      <a:pt x="101" y="115"/>
                    </a:lnTo>
                    <a:lnTo>
                      <a:pt x="111" y="119"/>
                    </a:lnTo>
                    <a:lnTo>
                      <a:pt x="119" y="121"/>
                    </a:lnTo>
                    <a:lnTo>
                      <a:pt x="119" y="121"/>
                    </a:lnTo>
                    <a:lnTo>
                      <a:pt x="125" y="113"/>
                    </a:lnTo>
                    <a:lnTo>
                      <a:pt x="125" y="113"/>
                    </a:lnTo>
                    <a:close/>
                    <a:moveTo>
                      <a:pt x="26" y="113"/>
                    </a:moveTo>
                    <a:lnTo>
                      <a:pt x="26" y="113"/>
                    </a:lnTo>
                    <a:lnTo>
                      <a:pt x="44" y="103"/>
                    </a:lnTo>
                    <a:lnTo>
                      <a:pt x="44" y="103"/>
                    </a:lnTo>
                    <a:lnTo>
                      <a:pt x="38" y="97"/>
                    </a:lnTo>
                    <a:lnTo>
                      <a:pt x="38" y="97"/>
                    </a:lnTo>
                    <a:lnTo>
                      <a:pt x="30" y="101"/>
                    </a:lnTo>
                    <a:lnTo>
                      <a:pt x="20" y="105"/>
                    </a:lnTo>
                    <a:lnTo>
                      <a:pt x="20" y="105"/>
                    </a:lnTo>
                    <a:lnTo>
                      <a:pt x="8" y="111"/>
                    </a:lnTo>
                    <a:lnTo>
                      <a:pt x="0" y="115"/>
                    </a:lnTo>
                    <a:lnTo>
                      <a:pt x="0" y="115"/>
                    </a:lnTo>
                    <a:lnTo>
                      <a:pt x="4" y="121"/>
                    </a:lnTo>
                    <a:lnTo>
                      <a:pt x="4" y="121"/>
                    </a:lnTo>
                    <a:lnTo>
                      <a:pt x="14" y="119"/>
                    </a:lnTo>
                    <a:lnTo>
                      <a:pt x="26" y="113"/>
                    </a:lnTo>
                    <a:lnTo>
                      <a:pt x="26" y="113"/>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0" name="Freeform 413">
                <a:extLst>
                  <a:ext uri="{FF2B5EF4-FFF2-40B4-BE49-F238E27FC236}">
                    <a16:creationId xmlns:a16="http://schemas.microsoft.com/office/drawing/2014/main" id="{CC93924C-7141-4DA6-A25D-0192FF4F95CE}"/>
                  </a:ext>
                </a:extLst>
              </p:cNvPr>
              <p:cNvSpPr>
                <a:spLocks/>
              </p:cNvSpPr>
              <p:nvPr/>
            </p:nvSpPr>
            <p:spPr bwMode="auto">
              <a:xfrm>
                <a:off x="15033" y="6531"/>
                <a:ext cx="128" cy="118"/>
              </a:xfrm>
              <a:custGeom>
                <a:avLst/>
                <a:gdLst>
                  <a:gd name="T0" fmla="*/ 67 w 128"/>
                  <a:gd name="T1" fmla="*/ 113 h 118"/>
                  <a:gd name="T2" fmla="*/ 67 w 128"/>
                  <a:gd name="T3" fmla="*/ 113 h 118"/>
                  <a:gd name="T4" fmla="*/ 69 w 128"/>
                  <a:gd name="T5" fmla="*/ 109 h 118"/>
                  <a:gd name="T6" fmla="*/ 71 w 128"/>
                  <a:gd name="T7" fmla="*/ 105 h 118"/>
                  <a:gd name="T8" fmla="*/ 71 w 128"/>
                  <a:gd name="T9" fmla="*/ 105 h 118"/>
                  <a:gd name="T10" fmla="*/ 71 w 128"/>
                  <a:gd name="T11" fmla="*/ 59 h 118"/>
                  <a:gd name="T12" fmla="*/ 71 w 128"/>
                  <a:gd name="T13" fmla="*/ 59 h 118"/>
                  <a:gd name="T14" fmla="*/ 128 w 128"/>
                  <a:gd name="T15" fmla="*/ 59 h 118"/>
                  <a:gd name="T16" fmla="*/ 128 w 128"/>
                  <a:gd name="T17" fmla="*/ 59 h 118"/>
                  <a:gd name="T18" fmla="*/ 128 w 128"/>
                  <a:gd name="T19" fmla="*/ 51 h 118"/>
                  <a:gd name="T20" fmla="*/ 128 w 128"/>
                  <a:gd name="T21" fmla="*/ 51 h 118"/>
                  <a:gd name="T22" fmla="*/ 71 w 128"/>
                  <a:gd name="T23" fmla="*/ 51 h 118"/>
                  <a:gd name="T24" fmla="*/ 71 w 128"/>
                  <a:gd name="T25" fmla="*/ 51 h 118"/>
                  <a:gd name="T26" fmla="*/ 71 w 128"/>
                  <a:gd name="T27" fmla="*/ 39 h 118"/>
                  <a:gd name="T28" fmla="*/ 71 w 128"/>
                  <a:gd name="T29" fmla="*/ 39 h 118"/>
                  <a:gd name="T30" fmla="*/ 95 w 128"/>
                  <a:gd name="T31" fmla="*/ 25 h 118"/>
                  <a:gd name="T32" fmla="*/ 95 w 128"/>
                  <a:gd name="T33" fmla="*/ 25 h 118"/>
                  <a:gd name="T34" fmla="*/ 105 w 128"/>
                  <a:gd name="T35" fmla="*/ 14 h 118"/>
                  <a:gd name="T36" fmla="*/ 114 w 128"/>
                  <a:gd name="T37" fmla="*/ 6 h 118"/>
                  <a:gd name="T38" fmla="*/ 114 w 128"/>
                  <a:gd name="T39" fmla="*/ 6 h 118"/>
                  <a:gd name="T40" fmla="*/ 110 w 128"/>
                  <a:gd name="T41" fmla="*/ 0 h 118"/>
                  <a:gd name="T42" fmla="*/ 110 w 128"/>
                  <a:gd name="T43" fmla="*/ 0 h 118"/>
                  <a:gd name="T44" fmla="*/ 15 w 128"/>
                  <a:gd name="T45" fmla="*/ 0 h 118"/>
                  <a:gd name="T46" fmla="*/ 15 w 128"/>
                  <a:gd name="T47" fmla="*/ 0 h 118"/>
                  <a:gd name="T48" fmla="*/ 15 w 128"/>
                  <a:gd name="T49" fmla="*/ 8 h 118"/>
                  <a:gd name="T50" fmla="*/ 15 w 128"/>
                  <a:gd name="T51" fmla="*/ 8 h 118"/>
                  <a:gd name="T52" fmla="*/ 97 w 128"/>
                  <a:gd name="T53" fmla="*/ 8 h 118"/>
                  <a:gd name="T54" fmla="*/ 97 w 128"/>
                  <a:gd name="T55" fmla="*/ 8 h 118"/>
                  <a:gd name="T56" fmla="*/ 85 w 128"/>
                  <a:gd name="T57" fmla="*/ 19 h 118"/>
                  <a:gd name="T58" fmla="*/ 69 w 128"/>
                  <a:gd name="T59" fmla="*/ 31 h 118"/>
                  <a:gd name="T60" fmla="*/ 69 w 128"/>
                  <a:gd name="T61" fmla="*/ 31 h 118"/>
                  <a:gd name="T62" fmla="*/ 59 w 128"/>
                  <a:gd name="T63" fmla="*/ 31 h 118"/>
                  <a:gd name="T64" fmla="*/ 59 w 128"/>
                  <a:gd name="T65" fmla="*/ 31 h 118"/>
                  <a:gd name="T66" fmla="*/ 59 w 128"/>
                  <a:gd name="T67" fmla="*/ 51 h 118"/>
                  <a:gd name="T68" fmla="*/ 59 w 128"/>
                  <a:gd name="T69" fmla="*/ 51 h 118"/>
                  <a:gd name="T70" fmla="*/ 0 w 128"/>
                  <a:gd name="T71" fmla="*/ 51 h 118"/>
                  <a:gd name="T72" fmla="*/ 0 w 128"/>
                  <a:gd name="T73" fmla="*/ 51 h 118"/>
                  <a:gd name="T74" fmla="*/ 0 w 128"/>
                  <a:gd name="T75" fmla="*/ 59 h 118"/>
                  <a:gd name="T76" fmla="*/ 0 w 128"/>
                  <a:gd name="T77" fmla="*/ 59 h 118"/>
                  <a:gd name="T78" fmla="*/ 59 w 128"/>
                  <a:gd name="T79" fmla="*/ 59 h 118"/>
                  <a:gd name="T80" fmla="*/ 59 w 128"/>
                  <a:gd name="T81" fmla="*/ 59 h 118"/>
                  <a:gd name="T82" fmla="*/ 59 w 128"/>
                  <a:gd name="T83" fmla="*/ 101 h 118"/>
                  <a:gd name="T84" fmla="*/ 59 w 128"/>
                  <a:gd name="T85" fmla="*/ 101 h 118"/>
                  <a:gd name="T86" fmla="*/ 59 w 128"/>
                  <a:gd name="T87" fmla="*/ 105 h 118"/>
                  <a:gd name="T88" fmla="*/ 59 w 128"/>
                  <a:gd name="T89" fmla="*/ 105 h 118"/>
                  <a:gd name="T90" fmla="*/ 55 w 128"/>
                  <a:gd name="T91" fmla="*/ 107 h 118"/>
                  <a:gd name="T92" fmla="*/ 53 w 128"/>
                  <a:gd name="T93" fmla="*/ 107 h 118"/>
                  <a:gd name="T94" fmla="*/ 53 w 128"/>
                  <a:gd name="T95" fmla="*/ 107 h 118"/>
                  <a:gd name="T96" fmla="*/ 35 w 128"/>
                  <a:gd name="T97" fmla="*/ 107 h 118"/>
                  <a:gd name="T98" fmla="*/ 35 w 128"/>
                  <a:gd name="T99" fmla="*/ 107 h 118"/>
                  <a:gd name="T100" fmla="*/ 37 w 128"/>
                  <a:gd name="T101" fmla="*/ 118 h 118"/>
                  <a:gd name="T102" fmla="*/ 37 w 128"/>
                  <a:gd name="T103" fmla="*/ 118 h 118"/>
                  <a:gd name="T104" fmla="*/ 57 w 128"/>
                  <a:gd name="T105" fmla="*/ 118 h 118"/>
                  <a:gd name="T106" fmla="*/ 57 w 128"/>
                  <a:gd name="T107" fmla="*/ 118 h 118"/>
                  <a:gd name="T108" fmla="*/ 61 w 128"/>
                  <a:gd name="T109" fmla="*/ 116 h 118"/>
                  <a:gd name="T110" fmla="*/ 67 w 128"/>
                  <a:gd name="T111" fmla="*/ 113 h 118"/>
                  <a:gd name="T112" fmla="*/ 67 w 128"/>
                  <a:gd name="T113"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18">
                    <a:moveTo>
                      <a:pt x="67" y="113"/>
                    </a:moveTo>
                    <a:lnTo>
                      <a:pt x="67" y="113"/>
                    </a:lnTo>
                    <a:lnTo>
                      <a:pt x="69" y="109"/>
                    </a:lnTo>
                    <a:lnTo>
                      <a:pt x="71" y="105"/>
                    </a:lnTo>
                    <a:lnTo>
                      <a:pt x="71" y="105"/>
                    </a:lnTo>
                    <a:lnTo>
                      <a:pt x="71" y="59"/>
                    </a:lnTo>
                    <a:lnTo>
                      <a:pt x="71" y="59"/>
                    </a:lnTo>
                    <a:lnTo>
                      <a:pt x="128" y="59"/>
                    </a:lnTo>
                    <a:lnTo>
                      <a:pt x="128" y="59"/>
                    </a:lnTo>
                    <a:lnTo>
                      <a:pt x="128" y="51"/>
                    </a:lnTo>
                    <a:lnTo>
                      <a:pt x="128" y="51"/>
                    </a:lnTo>
                    <a:lnTo>
                      <a:pt x="71" y="51"/>
                    </a:lnTo>
                    <a:lnTo>
                      <a:pt x="71" y="51"/>
                    </a:lnTo>
                    <a:lnTo>
                      <a:pt x="71" y="39"/>
                    </a:lnTo>
                    <a:lnTo>
                      <a:pt x="71" y="39"/>
                    </a:lnTo>
                    <a:lnTo>
                      <a:pt x="95" y="25"/>
                    </a:lnTo>
                    <a:lnTo>
                      <a:pt x="95" y="25"/>
                    </a:lnTo>
                    <a:lnTo>
                      <a:pt x="105" y="14"/>
                    </a:lnTo>
                    <a:lnTo>
                      <a:pt x="114" y="6"/>
                    </a:lnTo>
                    <a:lnTo>
                      <a:pt x="114" y="6"/>
                    </a:lnTo>
                    <a:lnTo>
                      <a:pt x="110" y="0"/>
                    </a:lnTo>
                    <a:lnTo>
                      <a:pt x="110" y="0"/>
                    </a:lnTo>
                    <a:lnTo>
                      <a:pt x="15" y="0"/>
                    </a:lnTo>
                    <a:lnTo>
                      <a:pt x="15" y="0"/>
                    </a:lnTo>
                    <a:lnTo>
                      <a:pt x="15" y="8"/>
                    </a:lnTo>
                    <a:lnTo>
                      <a:pt x="15" y="8"/>
                    </a:lnTo>
                    <a:lnTo>
                      <a:pt x="97" y="8"/>
                    </a:lnTo>
                    <a:lnTo>
                      <a:pt x="97" y="8"/>
                    </a:lnTo>
                    <a:lnTo>
                      <a:pt x="85" y="19"/>
                    </a:lnTo>
                    <a:lnTo>
                      <a:pt x="69" y="31"/>
                    </a:lnTo>
                    <a:lnTo>
                      <a:pt x="69" y="31"/>
                    </a:lnTo>
                    <a:lnTo>
                      <a:pt x="59" y="31"/>
                    </a:lnTo>
                    <a:lnTo>
                      <a:pt x="59" y="31"/>
                    </a:lnTo>
                    <a:lnTo>
                      <a:pt x="59" y="51"/>
                    </a:lnTo>
                    <a:lnTo>
                      <a:pt x="59" y="51"/>
                    </a:lnTo>
                    <a:lnTo>
                      <a:pt x="0" y="51"/>
                    </a:lnTo>
                    <a:lnTo>
                      <a:pt x="0" y="51"/>
                    </a:lnTo>
                    <a:lnTo>
                      <a:pt x="0" y="59"/>
                    </a:lnTo>
                    <a:lnTo>
                      <a:pt x="0" y="59"/>
                    </a:lnTo>
                    <a:lnTo>
                      <a:pt x="59" y="59"/>
                    </a:lnTo>
                    <a:lnTo>
                      <a:pt x="59" y="59"/>
                    </a:lnTo>
                    <a:lnTo>
                      <a:pt x="59" y="101"/>
                    </a:lnTo>
                    <a:lnTo>
                      <a:pt x="59" y="101"/>
                    </a:lnTo>
                    <a:lnTo>
                      <a:pt x="59" y="105"/>
                    </a:lnTo>
                    <a:lnTo>
                      <a:pt x="59" y="105"/>
                    </a:lnTo>
                    <a:lnTo>
                      <a:pt x="55" y="107"/>
                    </a:lnTo>
                    <a:lnTo>
                      <a:pt x="53" y="107"/>
                    </a:lnTo>
                    <a:lnTo>
                      <a:pt x="53" y="107"/>
                    </a:lnTo>
                    <a:lnTo>
                      <a:pt x="35" y="107"/>
                    </a:lnTo>
                    <a:lnTo>
                      <a:pt x="35" y="107"/>
                    </a:lnTo>
                    <a:lnTo>
                      <a:pt x="37" y="118"/>
                    </a:lnTo>
                    <a:lnTo>
                      <a:pt x="37" y="118"/>
                    </a:lnTo>
                    <a:lnTo>
                      <a:pt x="57" y="118"/>
                    </a:lnTo>
                    <a:lnTo>
                      <a:pt x="57" y="118"/>
                    </a:lnTo>
                    <a:lnTo>
                      <a:pt x="61" y="116"/>
                    </a:lnTo>
                    <a:lnTo>
                      <a:pt x="67" y="113"/>
                    </a:lnTo>
                    <a:lnTo>
                      <a:pt x="67" y="113"/>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1" name="Freeform 414">
                <a:extLst>
                  <a:ext uri="{FF2B5EF4-FFF2-40B4-BE49-F238E27FC236}">
                    <a16:creationId xmlns:a16="http://schemas.microsoft.com/office/drawing/2014/main" id="{AD67FF5E-FD02-414B-B618-544FE86E9890}"/>
                  </a:ext>
                </a:extLst>
              </p:cNvPr>
              <p:cNvSpPr>
                <a:spLocks/>
              </p:cNvSpPr>
              <p:nvPr/>
            </p:nvSpPr>
            <p:spPr bwMode="auto">
              <a:xfrm>
                <a:off x="15052" y="6176"/>
                <a:ext cx="533" cy="315"/>
              </a:xfrm>
              <a:custGeom>
                <a:avLst/>
                <a:gdLst>
                  <a:gd name="T0" fmla="*/ 6 w 533"/>
                  <a:gd name="T1" fmla="*/ 315 h 315"/>
                  <a:gd name="T2" fmla="*/ 6 w 533"/>
                  <a:gd name="T3" fmla="*/ 315 h 315"/>
                  <a:gd name="T4" fmla="*/ 531 w 533"/>
                  <a:gd name="T5" fmla="*/ 8 h 315"/>
                  <a:gd name="T6" fmla="*/ 531 w 533"/>
                  <a:gd name="T7" fmla="*/ 8 h 315"/>
                  <a:gd name="T8" fmla="*/ 531 w 533"/>
                  <a:gd name="T9" fmla="*/ 4 h 315"/>
                  <a:gd name="T10" fmla="*/ 533 w 533"/>
                  <a:gd name="T11" fmla="*/ 2 h 315"/>
                  <a:gd name="T12" fmla="*/ 533 w 533"/>
                  <a:gd name="T13" fmla="*/ 2 h 315"/>
                  <a:gd name="T14" fmla="*/ 529 w 533"/>
                  <a:gd name="T15" fmla="*/ 0 h 315"/>
                  <a:gd name="T16" fmla="*/ 527 w 533"/>
                  <a:gd name="T17" fmla="*/ 0 h 315"/>
                  <a:gd name="T18" fmla="*/ 527 w 533"/>
                  <a:gd name="T19" fmla="*/ 0 h 315"/>
                  <a:gd name="T20" fmla="*/ 2 w 533"/>
                  <a:gd name="T21" fmla="*/ 307 h 315"/>
                  <a:gd name="T22" fmla="*/ 2 w 533"/>
                  <a:gd name="T23" fmla="*/ 307 h 315"/>
                  <a:gd name="T24" fmla="*/ 0 w 533"/>
                  <a:gd name="T25" fmla="*/ 309 h 315"/>
                  <a:gd name="T26" fmla="*/ 0 w 533"/>
                  <a:gd name="T27" fmla="*/ 313 h 315"/>
                  <a:gd name="T28" fmla="*/ 0 w 533"/>
                  <a:gd name="T29" fmla="*/ 313 h 315"/>
                  <a:gd name="T30" fmla="*/ 2 w 533"/>
                  <a:gd name="T31" fmla="*/ 315 h 315"/>
                  <a:gd name="T32" fmla="*/ 6 w 533"/>
                  <a:gd name="T33" fmla="*/ 31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3" h="315">
                    <a:moveTo>
                      <a:pt x="6" y="315"/>
                    </a:moveTo>
                    <a:lnTo>
                      <a:pt x="6" y="315"/>
                    </a:lnTo>
                    <a:lnTo>
                      <a:pt x="531" y="8"/>
                    </a:lnTo>
                    <a:lnTo>
                      <a:pt x="531" y="8"/>
                    </a:lnTo>
                    <a:lnTo>
                      <a:pt x="531" y="4"/>
                    </a:lnTo>
                    <a:lnTo>
                      <a:pt x="533" y="2"/>
                    </a:lnTo>
                    <a:lnTo>
                      <a:pt x="533" y="2"/>
                    </a:lnTo>
                    <a:lnTo>
                      <a:pt x="529" y="0"/>
                    </a:lnTo>
                    <a:lnTo>
                      <a:pt x="527" y="0"/>
                    </a:lnTo>
                    <a:lnTo>
                      <a:pt x="527" y="0"/>
                    </a:lnTo>
                    <a:lnTo>
                      <a:pt x="2" y="307"/>
                    </a:lnTo>
                    <a:lnTo>
                      <a:pt x="2" y="307"/>
                    </a:lnTo>
                    <a:lnTo>
                      <a:pt x="0" y="309"/>
                    </a:lnTo>
                    <a:lnTo>
                      <a:pt x="0" y="313"/>
                    </a:lnTo>
                    <a:lnTo>
                      <a:pt x="0" y="313"/>
                    </a:lnTo>
                    <a:lnTo>
                      <a:pt x="2" y="315"/>
                    </a:lnTo>
                    <a:lnTo>
                      <a:pt x="6" y="315"/>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2" name="Freeform 415">
                <a:extLst>
                  <a:ext uri="{FF2B5EF4-FFF2-40B4-BE49-F238E27FC236}">
                    <a16:creationId xmlns:a16="http://schemas.microsoft.com/office/drawing/2014/main" id="{B7A6420F-548F-4EC8-961C-86C3C9E941F8}"/>
                  </a:ext>
                </a:extLst>
              </p:cNvPr>
              <p:cNvSpPr>
                <a:spLocks/>
              </p:cNvSpPr>
              <p:nvPr/>
            </p:nvSpPr>
            <p:spPr bwMode="auto">
              <a:xfrm>
                <a:off x="15052" y="6176"/>
                <a:ext cx="533" cy="315"/>
              </a:xfrm>
              <a:custGeom>
                <a:avLst/>
                <a:gdLst>
                  <a:gd name="T0" fmla="*/ 6 w 533"/>
                  <a:gd name="T1" fmla="*/ 315 h 315"/>
                  <a:gd name="T2" fmla="*/ 6 w 533"/>
                  <a:gd name="T3" fmla="*/ 315 h 315"/>
                  <a:gd name="T4" fmla="*/ 531 w 533"/>
                  <a:gd name="T5" fmla="*/ 8 h 315"/>
                  <a:gd name="T6" fmla="*/ 531 w 533"/>
                  <a:gd name="T7" fmla="*/ 8 h 315"/>
                  <a:gd name="T8" fmla="*/ 531 w 533"/>
                  <a:gd name="T9" fmla="*/ 4 h 315"/>
                  <a:gd name="T10" fmla="*/ 533 w 533"/>
                  <a:gd name="T11" fmla="*/ 2 h 315"/>
                  <a:gd name="T12" fmla="*/ 533 w 533"/>
                  <a:gd name="T13" fmla="*/ 2 h 315"/>
                  <a:gd name="T14" fmla="*/ 529 w 533"/>
                  <a:gd name="T15" fmla="*/ 0 h 315"/>
                  <a:gd name="T16" fmla="*/ 527 w 533"/>
                  <a:gd name="T17" fmla="*/ 0 h 315"/>
                  <a:gd name="T18" fmla="*/ 527 w 533"/>
                  <a:gd name="T19" fmla="*/ 0 h 315"/>
                  <a:gd name="T20" fmla="*/ 2 w 533"/>
                  <a:gd name="T21" fmla="*/ 307 h 315"/>
                  <a:gd name="T22" fmla="*/ 2 w 533"/>
                  <a:gd name="T23" fmla="*/ 307 h 315"/>
                  <a:gd name="T24" fmla="*/ 0 w 533"/>
                  <a:gd name="T25" fmla="*/ 309 h 315"/>
                  <a:gd name="T26" fmla="*/ 0 w 533"/>
                  <a:gd name="T27" fmla="*/ 313 h 315"/>
                  <a:gd name="T28" fmla="*/ 0 w 533"/>
                  <a:gd name="T29" fmla="*/ 313 h 315"/>
                  <a:gd name="T30" fmla="*/ 2 w 533"/>
                  <a:gd name="T31" fmla="*/ 315 h 315"/>
                  <a:gd name="T32" fmla="*/ 6 w 533"/>
                  <a:gd name="T33" fmla="*/ 31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3" h="315">
                    <a:moveTo>
                      <a:pt x="6" y="315"/>
                    </a:moveTo>
                    <a:lnTo>
                      <a:pt x="6" y="315"/>
                    </a:lnTo>
                    <a:lnTo>
                      <a:pt x="531" y="8"/>
                    </a:lnTo>
                    <a:lnTo>
                      <a:pt x="531" y="8"/>
                    </a:lnTo>
                    <a:lnTo>
                      <a:pt x="531" y="4"/>
                    </a:lnTo>
                    <a:lnTo>
                      <a:pt x="533" y="2"/>
                    </a:lnTo>
                    <a:lnTo>
                      <a:pt x="533" y="2"/>
                    </a:lnTo>
                    <a:lnTo>
                      <a:pt x="529" y="0"/>
                    </a:lnTo>
                    <a:lnTo>
                      <a:pt x="527" y="0"/>
                    </a:lnTo>
                    <a:lnTo>
                      <a:pt x="527" y="0"/>
                    </a:lnTo>
                    <a:lnTo>
                      <a:pt x="2" y="307"/>
                    </a:lnTo>
                    <a:lnTo>
                      <a:pt x="2" y="307"/>
                    </a:lnTo>
                    <a:lnTo>
                      <a:pt x="0" y="309"/>
                    </a:lnTo>
                    <a:lnTo>
                      <a:pt x="0" y="313"/>
                    </a:lnTo>
                    <a:lnTo>
                      <a:pt x="0" y="313"/>
                    </a:lnTo>
                    <a:lnTo>
                      <a:pt x="2" y="315"/>
                    </a:lnTo>
                    <a:lnTo>
                      <a:pt x="6" y="3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3" name="Freeform 416">
                <a:extLst>
                  <a:ext uri="{FF2B5EF4-FFF2-40B4-BE49-F238E27FC236}">
                    <a16:creationId xmlns:a16="http://schemas.microsoft.com/office/drawing/2014/main" id="{6ED25568-C151-449A-988A-E4C935124883}"/>
                  </a:ext>
                </a:extLst>
              </p:cNvPr>
              <p:cNvSpPr>
                <a:spLocks/>
              </p:cNvSpPr>
              <p:nvPr/>
            </p:nvSpPr>
            <p:spPr bwMode="auto">
              <a:xfrm>
                <a:off x="15577" y="6176"/>
                <a:ext cx="10" cy="8"/>
              </a:xfrm>
              <a:custGeom>
                <a:avLst/>
                <a:gdLst>
                  <a:gd name="T0" fmla="*/ 0 w 10"/>
                  <a:gd name="T1" fmla="*/ 2 h 8"/>
                  <a:gd name="T2" fmla="*/ 10 w 10"/>
                  <a:gd name="T3" fmla="*/ 0 h 8"/>
                  <a:gd name="T4" fmla="*/ 6 w 10"/>
                  <a:gd name="T5" fmla="*/ 8 h 8"/>
                  <a:gd name="T6" fmla="*/ 0 w 10"/>
                  <a:gd name="T7" fmla="*/ 2 h 8"/>
                  <a:gd name="T8" fmla="*/ 0 w 10"/>
                  <a:gd name="T9" fmla="*/ 2 h 8"/>
                </a:gdLst>
                <a:ahLst/>
                <a:cxnLst>
                  <a:cxn ang="0">
                    <a:pos x="T0" y="T1"/>
                  </a:cxn>
                  <a:cxn ang="0">
                    <a:pos x="T2" y="T3"/>
                  </a:cxn>
                  <a:cxn ang="0">
                    <a:pos x="T4" y="T5"/>
                  </a:cxn>
                  <a:cxn ang="0">
                    <a:pos x="T6" y="T7"/>
                  </a:cxn>
                  <a:cxn ang="0">
                    <a:pos x="T8" y="T9"/>
                  </a:cxn>
                </a:cxnLst>
                <a:rect l="0" t="0" r="r" b="b"/>
                <a:pathLst>
                  <a:path w="10" h="8">
                    <a:moveTo>
                      <a:pt x="0" y="2"/>
                    </a:moveTo>
                    <a:lnTo>
                      <a:pt x="10" y="0"/>
                    </a:lnTo>
                    <a:lnTo>
                      <a:pt x="6" y="8"/>
                    </a:lnTo>
                    <a:lnTo>
                      <a:pt x="0" y="2"/>
                    </a:lnTo>
                    <a:lnTo>
                      <a:pt x="0" y="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4" name="Freeform 417">
                <a:extLst>
                  <a:ext uri="{FF2B5EF4-FFF2-40B4-BE49-F238E27FC236}">
                    <a16:creationId xmlns:a16="http://schemas.microsoft.com/office/drawing/2014/main" id="{5937872F-E6B5-4FF7-A086-61471198057C}"/>
                  </a:ext>
                </a:extLst>
              </p:cNvPr>
              <p:cNvSpPr>
                <a:spLocks noEditPoints="1"/>
              </p:cNvSpPr>
              <p:nvPr/>
            </p:nvSpPr>
            <p:spPr bwMode="auto">
              <a:xfrm>
                <a:off x="14211" y="4803"/>
                <a:ext cx="125" cy="124"/>
              </a:xfrm>
              <a:custGeom>
                <a:avLst/>
                <a:gdLst>
                  <a:gd name="T0" fmla="*/ 34 w 125"/>
                  <a:gd name="T1" fmla="*/ 109 h 124"/>
                  <a:gd name="T2" fmla="*/ 44 w 125"/>
                  <a:gd name="T3" fmla="*/ 97 h 124"/>
                  <a:gd name="T4" fmla="*/ 46 w 125"/>
                  <a:gd name="T5" fmla="*/ 91 h 124"/>
                  <a:gd name="T6" fmla="*/ 50 w 125"/>
                  <a:gd name="T7" fmla="*/ 81 h 124"/>
                  <a:gd name="T8" fmla="*/ 52 w 125"/>
                  <a:gd name="T9" fmla="*/ 63 h 124"/>
                  <a:gd name="T10" fmla="*/ 52 w 125"/>
                  <a:gd name="T11" fmla="*/ 51 h 124"/>
                  <a:gd name="T12" fmla="*/ 75 w 125"/>
                  <a:gd name="T13" fmla="*/ 51 h 124"/>
                  <a:gd name="T14" fmla="*/ 75 w 125"/>
                  <a:gd name="T15" fmla="*/ 107 h 124"/>
                  <a:gd name="T16" fmla="*/ 72 w 125"/>
                  <a:gd name="T17" fmla="*/ 109 h 124"/>
                  <a:gd name="T18" fmla="*/ 72 w 125"/>
                  <a:gd name="T19" fmla="*/ 111 h 124"/>
                  <a:gd name="T20" fmla="*/ 68 w 125"/>
                  <a:gd name="T21" fmla="*/ 111 h 124"/>
                  <a:gd name="T22" fmla="*/ 54 w 125"/>
                  <a:gd name="T23" fmla="*/ 111 h 124"/>
                  <a:gd name="T24" fmla="*/ 56 w 125"/>
                  <a:gd name="T25" fmla="*/ 121 h 124"/>
                  <a:gd name="T26" fmla="*/ 72 w 125"/>
                  <a:gd name="T27" fmla="*/ 121 h 124"/>
                  <a:gd name="T28" fmla="*/ 81 w 125"/>
                  <a:gd name="T29" fmla="*/ 119 h 124"/>
                  <a:gd name="T30" fmla="*/ 83 w 125"/>
                  <a:gd name="T31" fmla="*/ 115 h 124"/>
                  <a:gd name="T32" fmla="*/ 85 w 125"/>
                  <a:gd name="T33" fmla="*/ 111 h 124"/>
                  <a:gd name="T34" fmla="*/ 85 w 125"/>
                  <a:gd name="T35" fmla="*/ 51 h 124"/>
                  <a:gd name="T36" fmla="*/ 125 w 125"/>
                  <a:gd name="T37" fmla="*/ 51 h 124"/>
                  <a:gd name="T38" fmla="*/ 125 w 125"/>
                  <a:gd name="T39" fmla="*/ 43 h 124"/>
                  <a:gd name="T40" fmla="*/ 66 w 125"/>
                  <a:gd name="T41" fmla="*/ 43 h 124"/>
                  <a:gd name="T42" fmla="*/ 66 w 125"/>
                  <a:gd name="T43" fmla="*/ 22 h 124"/>
                  <a:gd name="T44" fmla="*/ 117 w 125"/>
                  <a:gd name="T45" fmla="*/ 22 h 124"/>
                  <a:gd name="T46" fmla="*/ 117 w 125"/>
                  <a:gd name="T47" fmla="*/ 14 h 124"/>
                  <a:gd name="T48" fmla="*/ 66 w 125"/>
                  <a:gd name="T49" fmla="*/ 14 h 124"/>
                  <a:gd name="T50" fmla="*/ 66 w 125"/>
                  <a:gd name="T51" fmla="*/ 0 h 124"/>
                  <a:gd name="T52" fmla="*/ 56 w 125"/>
                  <a:gd name="T53" fmla="*/ 0 h 124"/>
                  <a:gd name="T54" fmla="*/ 56 w 125"/>
                  <a:gd name="T55" fmla="*/ 14 h 124"/>
                  <a:gd name="T56" fmla="*/ 8 w 125"/>
                  <a:gd name="T57" fmla="*/ 14 h 124"/>
                  <a:gd name="T58" fmla="*/ 8 w 125"/>
                  <a:gd name="T59" fmla="*/ 22 h 124"/>
                  <a:gd name="T60" fmla="*/ 56 w 125"/>
                  <a:gd name="T61" fmla="*/ 22 h 124"/>
                  <a:gd name="T62" fmla="*/ 56 w 125"/>
                  <a:gd name="T63" fmla="*/ 43 h 124"/>
                  <a:gd name="T64" fmla="*/ 0 w 125"/>
                  <a:gd name="T65" fmla="*/ 43 h 124"/>
                  <a:gd name="T66" fmla="*/ 0 w 125"/>
                  <a:gd name="T67" fmla="*/ 51 h 124"/>
                  <a:gd name="T68" fmla="*/ 42 w 125"/>
                  <a:gd name="T69" fmla="*/ 51 h 124"/>
                  <a:gd name="T70" fmla="*/ 42 w 125"/>
                  <a:gd name="T71" fmla="*/ 65 h 124"/>
                  <a:gd name="T72" fmla="*/ 34 w 125"/>
                  <a:gd name="T73" fmla="*/ 95 h 124"/>
                  <a:gd name="T74" fmla="*/ 14 w 125"/>
                  <a:gd name="T75" fmla="*/ 117 h 124"/>
                  <a:gd name="T76" fmla="*/ 20 w 125"/>
                  <a:gd name="T77" fmla="*/ 124 h 124"/>
                  <a:gd name="T78" fmla="*/ 26 w 125"/>
                  <a:gd name="T79" fmla="*/ 117 h 124"/>
                  <a:gd name="T80" fmla="*/ 34 w 125"/>
                  <a:gd name="T81" fmla="*/ 109 h 124"/>
                  <a:gd name="T82" fmla="*/ 20 w 125"/>
                  <a:gd name="T83" fmla="*/ 85 h 124"/>
                  <a:gd name="T84" fmla="*/ 30 w 125"/>
                  <a:gd name="T85" fmla="*/ 65 h 124"/>
                  <a:gd name="T86" fmla="*/ 20 w 125"/>
                  <a:gd name="T87" fmla="*/ 61 h 124"/>
                  <a:gd name="T88" fmla="*/ 16 w 125"/>
                  <a:gd name="T89" fmla="*/ 71 h 124"/>
                  <a:gd name="T90" fmla="*/ 10 w 125"/>
                  <a:gd name="T91" fmla="*/ 81 h 124"/>
                  <a:gd name="T92" fmla="*/ 0 w 125"/>
                  <a:gd name="T93" fmla="*/ 97 h 124"/>
                  <a:gd name="T94" fmla="*/ 6 w 125"/>
                  <a:gd name="T95" fmla="*/ 103 h 124"/>
                  <a:gd name="T96" fmla="*/ 20 w 125"/>
                  <a:gd name="T97" fmla="*/ 85 h 124"/>
                  <a:gd name="T98" fmla="*/ 125 w 125"/>
                  <a:gd name="T99" fmla="*/ 101 h 124"/>
                  <a:gd name="T100" fmla="*/ 113 w 125"/>
                  <a:gd name="T101" fmla="*/ 81 h 124"/>
                  <a:gd name="T102" fmla="*/ 105 w 125"/>
                  <a:gd name="T103" fmla="*/ 61 h 124"/>
                  <a:gd name="T104" fmla="*/ 95 w 125"/>
                  <a:gd name="T105" fmla="*/ 65 h 124"/>
                  <a:gd name="T106" fmla="*/ 105 w 125"/>
                  <a:gd name="T107" fmla="*/ 87 h 124"/>
                  <a:gd name="T108" fmla="*/ 115 w 125"/>
                  <a:gd name="T109" fmla="*/ 105 h 124"/>
                  <a:gd name="T110" fmla="*/ 125 w 125"/>
                  <a:gd name="T111" fmla="*/ 10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24">
                    <a:moveTo>
                      <a:pt x="34" y="109"/>
                    </a:moveTo>
                    <a:lnTo>
                      <a:pt x="34" y="109"/>
                    </a:lnTo>
                    <a:lnTo>
                      <a:pt x="40" y="103"/>
                    </a:lnTo>
                    <a:lnTo>
                      <a:pt x="44" y="97"/>
                    </a:lnTo>
                    <a:lnTo>
                      <a:pt x="44" y="97"/>
                    </a:lnTo>
                    <a:lnTo>
                      <a:pt x="46" y="91"/>
                    </a:lnTo>
                    <a:lnTo>
                      <a:pt x="50" y="81"/>
                    </a:lnTo>
                    <a:lnTo>
                      <a:pt x="50" y="81"/>
                    </a:lnTo>
                    <a:lnTo>
                      <a:pt x="50" y="71"/>
                    </a:lnTo>
                    <a:lnTo>
                      <a:pt x="52" y="63"/>
                    </a:lnTo>
                    <a:lnTo>
                      <a:pt x="52" y="63"/>
                    </a:lnTo>
                    <a:lnTo>
                      <a:pt x="52" y="51"/>
                    </a:lnTo>
                    <a:lnTo>
                      <a:pt x="52" y="51"/>
                    </a:lnTo>
                    <a:lnTo>
                      <a:pt x="75" y="51"/>
                    </a:lnTo>
                    <a:lnTo>
                      <a:pt x="75" y="51"/>
                    </a:lnTo>
                    <a:lnTo>
                      <a:pt x="75" y="107"/>
                    </a:lnTo>
                    <a:lnTo>
                      <a:pt x="75" y="107"/>
                    </a:lnTo>
                    <a:lnTo>
                      <a:pt x="72" y="109"/>
                    </a:lnTo>
                    <a:lnTo>
                      <a:pt x="72" y="111"/>
                    </a:lnTo>
                    <a:lnTo>
                      <a:pt x="72" y="111"/>
                    </a:lnTo>
                    <a:lnTo>
                      <a:pt x="68" y="111"/>
                    </a:lnTo>
                    <a:lnTo>
                      <a:pt x="68" y="111"/>
                    </a:lnTo>
                    <a:lnTo>
                      <a:pt x="54" y="111"/>
                    </a:lnTo>
                    <a:lnTo>
                      <a:pt x="54" y="111"/>
                    </a:lnTo>
                    <a:lnTo>
                      <a:pt x="56" y="121"/>
                    </a:lnTo>
                    <a:lnTo>
                      <a:pt x="56" y="121"/>
                    </a:lnTo>
                    <a:lnTo>
                      <a:pt x="72" y="121"/>
                    </a:lnTo>
                    <a:lnTo>
                      <a:pt x="72" y="121"/>
                    </a:lnTo>
                    <a:lnTo>
                      <a:pt x="77" y="121"/>
                    </a:lnTo>
                    <a:lnTo>
                      <a:pt x="81" y="119"/>
                    </a:lnTo>
                    <a:lnTo>
                      <a:pt x="81" y="119"/>
                    </a:lnTo>
                    <a:lnTo>
                      <a:pt x="83" y="115"/>
                    </a:lnTo>
                    <a:lnTo>
                      <a:pt x="85" y="111"/>
                    </a:lnTo>
                    <a:lnTo>
                      <a:pt x="85" y="111"/>
                    </a:lnTo>
                    <a:lnTo>
                      <a:pt x="85" y="51"/>
                    </a:lnTo>
                    <a:lnTo>
                      <a:pt x="85" y="51"/>
                    </a:lnTo>
                    <a:lnTo>
                      <a:pt x="125" y="51"/>
                    </a:lnTo>
                    <a:lnTo>
                      <a:pt x="125" y="51"/>
                    </a:lnTo>
                    <a:lnTo>
                      <a:pt x="125" y="43"/>
                    </a:lnTo>
                    <a:lnTo>
                      <a:pt x="125" y="43"/>
                    </a:lnTo>
                    <a:lnTo>
                      <a:pt x="66" y="43"/>
                    </a:lnTo>
                    <a:lnTo>
                      <a:pt x="66" y="43"/>
                    </a:lnTo>
                    <a:lnTo>
                      <a:pt x="66" y="22"/>
                    </a:lnTo>
                    <a:lnTo>
                      <a:pt x="66" y="22"/>
                    </a:lnTo>
                    <a:lnTo>
                      <a:pt x="117" y="22"/>
                    </a:lnTo>
                    <a:lnTo>
                      <a:pt x="117" y="22"/>
                    </a:lnTo>
                    <a:lnTo>
                      <a:pt x="117" y="14"/>
                    </a:lnTo>
                    <a:lnTo>
                      <a:pt x="117" y="14"/>
                    </a:lnTo>
                    <a:lnTo>
                      <a:pt x="66" y="14"/>
                    </a:lnTo>
                    <a:lnTo>
                      <a:pt x="66" y="14"/>
                    </a:lnTo>
                    <a:lnTo>
                      <a:pt x="66" y="0"/>
                    </a:lnTo>
                    <a:lnTo>
                      <a:pt x="66" y="0"/>
                    </a:lnTo>
                    <a:lnTo>
                      <a:pt x="56" y="0"/>
                    </a:lnTo>
                    <a:lnTo>
                      <a:pt x="56" y="0"/>
                    </a:lnTo>
                    <a:lnTo>
                      <a:pt x="56" y="14"/>
                    </a:lnTo>
                    <a:lnTo>
                      <a:pt x="56" y="14"/>
                    </a:lnTo>
                    <a:lnTo>
                      <a:pt x="8" y="14"/>
                    </a:lnTo>
                    <a:lnTo>
                      <a:pt x="8" y="14"/>
                    </a:lnTo>
                    <a:lnTo>
                      <a:pt x="8" y="22"/>
                    </a:lnTo>
                    <a:lnTo>
                      <a:pt x="8" y="22"/>
                    </a:lnTo>
                    <a:lnTo>
                      <a:pt x="56" y="22"/>
                    </a:lnTo>
                    <a:lnTo>
                      <a:pt x="56" y="22"/>
                    </a:lnTo>
                    <a:lnTo>
                      <a:pt x="56" y="43"/>
                    </a:lnTo>
                    <a:lnTo>
                      <a:pt x="56" y="43"/>
                    </a:lnTo>
                    <a:lnTo>
                      <a:pt x="0" y="43"/>
                    </a:lnTo>
                    <a:lnTo>
                      <a:pt x="0" y="43"/>
                    </a:lnTo>
                    <a:lnTo>
                      <a:pt x="0" y="51"/>
                    </a:lnTo>
                    <a:lnTo>
                      <a:pt x="0" y="51"/>
                    </a:lnTo>
                    <a:lnTo>
                      <a:pt x="42" y="51"/>
                    </a:lnTo>
                    <a:lnTo>
                      <a:pt x="42" y="51"/>
                    </a:lnTo>
                    <a:lnTo>
                      <a:pt x="42" y="65"/>
                    </a:lnTo>
                    <a:lnTo>
                      <a:pt x="42" y="65"/>
                    </a:lnTo>
                    <a:lnTo>
                      <a:pt x="40" y="81"/>
                    </a:lnTo>
                    <a:lnTo>
                      <a:pt x="34" y="95"/>
                    </a:lnTo>
                    <a:lnTo>
                      <a:pt x="26" y="107"/>
                    </a:lnTo>
                    <a:lnTo>
                      <a:pt x="14" y="117"/>
                    </a:lnTo>
                    <a:lnTo>
                      <a:pt x="14" y="117"/>
                    </a:lnTo>
                    <a:lnTo>
                      <a:pt x="20" y="124"/>
                    </a:lnTo>
                    <a:lnTo>
                      <a:pt x="20" y="124"/>
                    </a:lnTo>
                    <a:lnTo>
                      <a:pt x="26" y="117"/>
                    </a:lnTo>
                    <a:lnTo>
                      <a:pt x="34" y="109"/>
                    </a:lnTo>
                    <a:lnTo>
                      <a:pt x="34" y="109"/>
                    </a:lnTo>
                    <a:close/>
                    <a:moveTo>
                      <a:pt x="20" y="85"/>
                    </a:moveTo>
                    <a:lnTo>
                      <a:pt x="20" y="85"/>
                    </a:lnTo>
                    <a:lnTo>
                      <a:pt x="24" y="75"/>
                    </a:lnTo>
                    <a:lnTo>
                      <a:pt x="30" y="65"/>
                    </a:lnTo>
                    <a:lnTo>
                      <a:pt x="30" y="65"/>
                    </a:lnTo>
                    <a:lnTo>
                      <a:pt x="20" y="61"/>
                    </a:lnTo>
                    <a:lnTo>
                      <a:pt x="20" y="61"/>
                    </a:lnTo>
                    <a:lnTo>
                      <a:pt x="16" y="71"/>
                    </a:lnTo>
                    <a:lnTo>
                      <a:pt x="10" y="81"/>
                    </a:lnTo>
                    <a:lnTo>
                      <a:pt x="10" y="81"/>
                    </a:lnTo>
                    <a:lnTo>
                      <a:pt x="0" y="97"/>
                    </a:lnTo>
                    <a:lnTo>
                      <a:pt x="0" y="97"/>
                    </a:lnTo>
                    <a:lnTo>
                      <a:pt x="6" y="103"/>
                    </a:lnTo>
                    <a:lnTo>
                      <a:pt x="6" y="103"/>
                    </a:lnTo>
                    <a:lnTo>
                      <a:pt x="20" y="85"/>
                    </a:lnTo>
                    <a:lnTo>
                      <a:pt x="20" y="85"/>
                    </a:lnTo>
                    <a:close/>
                    <a:moveTo>
                      <a:pt x="125" y="101"/>
                    </a:moveTo>
                    <a:lnTo>
                      <a:pt x="125" y="101"/>
                    </a:lnTo>
                    <a:lnTo>
                      <a:pt x="113" y="81"/>
                    </a:lnTo>
                    <a:lnTo>
                      <a:pt x="113" y="81"/>
                    </a:lnTo>
                    <a:lnTo>
                      <a:pt x="105" y="61"/>
                    </a:lnTo>
                    <a:lnTo>
                      <a:pt x="105" y="61"/>
                    </a:lnTo>
                    <a:lnTo>
                      <a:pt x="95" y="65"/>
                    </a:lnTo>
                    <a:lnTo>
                      <a:pt x="95" y="65"/>
                    </a:lnTo>
                    <a:lnTo>
                      <a:pt x="105" y="87"/>
                    </a:lnTo>
                    <a:lnTo>
                      <a:pt x="105" y="87"/>
                    </a:lnTo>
                    <a:lnTo>
                      <a:pt x="115" y="105"/>
                    </a:lnTo>
                    <a:lnTo>
                      <a:pt x="115" y="105"/>
                    </a:lnTo>
                    <a:lnTo>
                      <a:pt x="125" y="101"/>
                    </a:lnTo>
                    <a:lnTo>
                      <a:pt x="125" y="101"/>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5" name="Freeform 418">
                <a:extLst>
                  <a:ext uri="{FF2B5EF4-FFF2-40B4-BE49-F238E27FC236}">
                    <a16:creationId xmlns:a16="http://schemas.microsoft.com/office/drawing/2014/main" id="{9E330515-8C9B-42AE-98F3-916DA87F22D4}"/>
                  </a:ext>
                </a:extLst>
              </p:cNvPr>
              <p:cNvSpPr>
                <a:spLocks noEditPoints="1"/>
              </p:cNvSpPr>
              <p:nvPr/>
            </p:nvSpPr>
            <p:spPr bwMode="auto">
              <a:xfrm>
                <a:off x="14340" y="4801"/>
                <a:ext cx="133" cy="126"/>
              </a:xfrm>
              <a:custGeom>
                <a:avLst/>
                <a:gdLst>
                  <a:gd name="T0" fmla="*/ 99 w 133"/>
                  <a:gd name="T1" fmla="*/ 126 h 126"/>
                  <a:gd name="T2" fmla="*/ 99 w 133"/>
                  <a:gd name="T3" fmla="*/ 63 h 126"/>
                  <a:gd name="T4" fmla="*/ 127 w 133"/>
                  <a:gd name="T5" fmla="*/ 83 h 126"/>
                  <a:gd name="T6" fmla="*/ 133 w 133"/>
                  <a:gd name="T7" fmla="*/ 73 h 126"/>
                  <a:gd name="T8" fmla="*/ 123 w 133"/>
                  <a:gd name="T9" fmla="*/ 69 h 126"/>
                  <a:gd name="T10" fmla="*/ 99 w 133"/>
                  <a:gd name="T11" fmla="*/ 51 h 126"/>
                  <a:gd name="T12" fmla="*/ 99 w 133"/>
                  <a:gd name="T13" fmla="*/ 0 h 126"/>
                  <a:gd name="T14" fmla="*/ 87 w 133"/>
                  <a:gd name="T15" fmla="*/ 0 h 126"/>
                  <a:gd name="T16" fmla="*/ 87 w 133"/>
                  <a:gd name="T17" fmla="*/ 43 h 126"/>
                  <a:gd name="T18" fmla="*/ 79 w 133"/>
                  <a:gd name="T19" fmla="*/ 33 h 126"/>
                  <a:gd name="T20" fmla="*/ 73 w 133"/>
                  <a:gd name="T21" fmla="*/ 39 h 126"/>
                  <a:gd name="T22" fmla="*/ 77 w 133"/>
                  <a:gd name="T23" fmla="*/ 45 h 126"/>
                  <a:gd name="T24" fmla="*/ 87 w 133"/>
                  <a:gd name="T25" fmla="*/ 55 h 126"/>
                  <a:gd name="T26" fmla="*/ 87 w 133"/>
                  <a:gd name="T27" fmla="*/ 126 h 126"/>
                  <a:gd name="T28" fmla="*/ 99 w 133"/>
                  <a:gd name="T29" fmla="*/ 126 h 126"/>
                  <a:gd name="T30" fmla="*/ 51 w 133"/>
                  <a:gd name="T31" fmla="*/ 85 h 126"/>
                  <a:gd name="T32" fmla="*/ 63 w 133"/>
                  <a:gd name="T33" fmla="*/ 55 h 126"/>
                  <a:gd name="T34" fmla="*/ 69 w 133"/>
                  <a:gd name="T35" fmla="*/ 18 h 126"/>
                  <a:gd name="T36" fmla="*/ 34 w 133"/>
                  <a:gd name="T37" fmla="*/ 18 h 126"/>
                  <a:gd name="T38" fmla="*/ 36 w 133"/>
                  <a:gd name="T39" fmla="*/ 10 h 126"/>
                  <a:gd name="T40" fmla="*/ 38 w 133"/>
                  <a:gd name="T41" fmla="*/ 2 h 126"/>
                  <a:gd name="T42" fmla="*/ 28 w 133"/>
                  <a:gd name="T43" fmla="*/ 0 h 126"/>
                  <a:gd name="T44" fmla="*/ 18 w 133"/>
                  <a:gd name="T45" fmla="*/ 35 h 126"/>
                  <a:gd name="T46" fmla="*/ 0 w 133"/>
                  <a:gd name="T47" fmla="*/ 69 h 126"/>
                  <a:gd name="T48" fmla="*/ 6 w 133"/>
                  <a:gd name="T49" fmla="*/ 75 h 126"/>
                  <a:gd name="T50" fmla="*/ 18 w 133"/>
                  <a:gd name="T51" fmla="*/ 57 h 126"/>
                  <a:gd name="T52" fmla="*/ 45 w 133"/>
                  <a:gd name="T53" fmla="*/ 77 h 126"/>
                  <a:gd name="T54" fmla="*/ 36 w 133"/>
                  <a:gd name="T55" fmla="*/ 89 h 126"/>
                  <a:gd name="T56" fmla="*/ 14 w 133"/>
                  <a:gd name="T57" fmla="*/ 109 h 126"/>
                  <a:gd name="T58" fmla="*/ 4 w 133"/>
                  <a:gd name="T59" fmla="*/ 117 h 126"/>
                  <a:gd name="T60" fmla="*/ 10 w 133"/>
                  <a:gd name="T61" fmla="*/ 126 h 126"/>
                  <a:gd name="T62" fmla="*/ 32 w 133"/>
                  <a:gd name="T63" fmla="*/ 109 h 126"/>
                  <a:gd name="T64" fmla="*/ 51 w 133"/>
                  <a:gd name="T65" fmla="*/ 85 h 126"/>
                  <a:gd name="T66" fmla="*/ 22 w 133"/>
                  <a:gd name="T67" fmla="*/ 51 h 126"/>
                  <a:gd name="T68" fmla="*/ 32 w 133"/>
                  <a:gd name="T69" fmla="*/ 26 h 126"/>
                  <a:gd name="T70" fmla="*/ 57 w 133"/>
                  <a:gd name="T71" fmla="*/ 26 h 126"/>
                  <a:gd name="T72" fmla="*/ 55 w 133"/>
                  <a:gd name="T73" fmla="*/ 47 h 126"/>
                  <a:gd name="T74" fmla="*/ 49 w 133"/>
                  <a:gd name="T75" fmla="*/ 67 h 126"/>
                  <a:gd name="T76" fmla="*/ 22 w 133"/>
                  <a:gd name="T77" fmla="*/ 5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26">
                    <a:moveTo>
                      <a:pt x="99" y="126"/>
                    </a:moveTo>
                    <a:lnTo>
                      <a:pt x="99" y="126"/>
                    </a:lnTo>
                    <a:lnTo>
                      <a:pt x="99" y="63"/>
                    </a:lnTo>
                    <a:lnTo>
                      <a:pt x="99" y="63"/>
                    </a:lnTo>
                    <a:lnTo>
                      <a:pt x="111" y="73"/>
                    </a:lnTo>
                    <a:lnTo>
                      <a:pt x="127" y="83"/>
                    </a:lnTo>
                    <a:lnTo>
                      <a:pt x="127" y="83"/>
                    </a:lnTo>
                    <a:lnTo>
                      <a:pt x="133" y="73"/>
                    </a:lnTo>
                    <a:lnTo>
                      <a:pt x="133" y="73"/>
                    </a:lnTo>
                    <a:lnTo>
                      <a:pt x="123" y="69"/>
                    </a:lnTo>
                    <a:lnTo>
                      <a:pt x="115" y="65"/>
                    </a:lnTo>
                    <a:lnTo>
                      <a:pt x="99" y="51"/>
                    </a:lnTo>
                    <a:lnTo>
                      <a:pt x="99" y="51"/>
                    </a:lnTo>
                    <a:lnTo>
                      <a:pt x="99" y="0"/>
                    </a:lnTo>
                    <a:lnTo>
                      <a:pt x="99" y="0"/>
                    </a:lnTo>
                    <a:lnTo>
                      <a:pt x="87" y="0"/>
                    </a:lnTo>
                    <a:lnTo>
                      <a:pt x="87" y="0"/>
                    </a:lnTo>
                    <a:lnTo>
                      <a:pt x="87" y="43"/>
                    </a:lnTo>
                    <a:lnTo>
                      <a:pt x="87" y="43"/>
                    </a:lnTo>
                    <a:lnTo>
                      <a:pt x="79" y="33"/>
                    </a:lnTo>
                    <a:lnTo>
                      <a:pt x="79" y="33"/>
                    </a:lnTo>
                    <a:lnTo>
                      <a:pt x="73" y="39"/>
                    </a:lnTo>
                    <a:lnTo>
                      <a:pt x="73" y="39"/>
                    </a:lnTo>
                    <a:lnTo>
                      <a:pt x="77" y="45"/>
                    </a:lnTo>
                    <a:lnTo>
                      <a:pt x="87" y="55"/>
                    </a:lnTo>
                    <a:lnTo>
                      <a:pt x="87" y="55"/>
                    </a:lnTo>
                    <a:lnTo>
                      <a:pt x="87" y="126"/>
                    </a:lnTo>
                    <a:lnTo>
                      <a:pt x="87" y="126"/>
                    </a:lnTo>
                    <a:lnTo>
                      <a:pt x="99" y="126"/>
                    </a:lnTo>
                    <a:lnTo>
                      <a:pt x="99" y="126"/>
                    </a:lnTo>
                    <a:close/>
                    <a:moveTo>
                      <a:pt x="51" y="85"/>
                    </a:moveTo>
                    <a:lnTo>
                      <a:pt x="51" y="85"/>
                    </a:lnTo>
                    <a:lnTo>
                      <a:pt x="59" y="71"/>
                    </a:lnTo>
                    <a:lnTo>
                      <a:pt x="63" y="55"/>
                    </a:lnTo>
                    <a:lnTo>
                      <a:pt x="67" y="37"/>
                    </a:lnTo>
                    <a:lnTo>
                      <a:pt x="69" y="18"/>
                    </a:lnTo>
                    <a:lnTo>
                      <a:pt x="69" y="18"/>
                    </a:lnTo>
                    <a:lnTo>
                      <a:pt x="34" y="18"/>
                    </a:lnTo>
                    <a:lnTo>
                      <a:pt x="34" y="18"/>
                    </a:lnTo>
                    <a:lnTo>
                      <a:pt x="36" y="10"/>
                    </a:lnTo>
                    <a:lnTo>
                      <a:pt x="38" y="2"/>
                    </a:lnTo>
                    <a:lnTo>
                      <a:pt x="38" y="2"/>
                    </a:lnTo>
                    <a:lnTo>
                      <a:pt x="28" y="0"/>
                    </a:lnTo>
                    <a:lnTo>
                      <a:pt x="28" y="0"/>
                    </a:lnTo>
                    <a:lnTo>
                      <a:pt x="22" y="16"/>
                    </a:lnTo>
                    <a:lnTo>
                      <a:pt x="18" y="35"/>
                    </a:lnTo>
                    <a:lnTo>
                      <a:pt x="18" y="35"/>
                    </a:lnTo>
                    <a:lnTo>
                      <a:pt x="0" y="69"/>
                    </a:lnTo>
                    <a:lnTo>
                      <a:pt x="0" y="69"/>
                    </a:lnTo>
                    <a:lnTo>
                      <a:pt x="6" y="75"/>
                    </a:lnTo>
                    <a:lnTo>
                      <a:pt x="6" y="75"/>
                    </a:lnTo>
                    <a:lnTo>
                      <a:pt x="18" y="57"/>
                    </a:lnTo>
                    <a:lnTo>
                      <a:pt x="18" y="57"/>
                    </a:lnTo>
                    <a:lnTo>
                      <a:pt x="45" y="77"/>
                    </a:lnTo>
                    <a:lnTo>
                      <a:pt x="45" y="77"/>
                    </a:lnTo>
                    <a:lnTo>
                      <a:pt x="36" y="89"/>
                    </a:lnTo>
                    <a:lnTo>
                      <a:pt x="26" y="101"/>
                    </a:lnTo>
                    <a:lnTo>
                      <a:pt x="14" y="109"/>
                    </a:lnTo>
                    <a:lnTo>
                      <a:pt x="4" y="117"/>
                    </a:lnTo>
                    <a:lnTo>
                      <a:pt x="4" y="117"/>
                    </a:lnTo>
                    <a:lnTo>
                      <a:pt x="10" y="126"/>
                    </a:lnTo>
                    <a:lnTo>
                      <a:pt x="10" y="126"/>
                    </a:lnTo>
                    <a:lnTo>
                      <a:pt x="20" y="117"/>
                    </a:lnTo>
                    <a:lnTo>
                      <a:pt x="32" y="109"/>
                    </a:lnTo>
                    <a:lnTo>
                      <a:pt x="43" y="97"/>
                    </a:lnTo>
                    <a:lnTo>
                      <a:pt x="51" y="85"/>
                    </a:lnTo>
                    <a:lnTo>
                      <a:pt x="51" y="85"/>
                    </a:lnTo>
                    <a:close/>
                    <a:moveTo>
                      <a:pt x="22" y="51"/>
                    </a:moveTo>
                    <a:lnTo>
                      <a:pt x="22" y="51"/>
                    </a:lnTo>
                    <a:lnTo>
                      <a:pt x="32" y="26"/>
                    </a:lnTo>
                    <a:lnTo>
                      <a:pt x="32" y="26"/>
                    </a:lnTo>
                    <a:lnTo>
                      <a:pt x="57" y="26"/>
                    </a:lnTo>
                    <a:lnTo>
                      <a:pt x="57" y="26"/>
                    </a:lnTo>
                    <a:lnTo>
                      <a:pt x="55" y="47"/>
                    </a:lnTo>
                    <a:lnTo>
                      <a:pt x="49" y="67"/>
                    </a:lnTo>
                    <a:lnTo>
                      <a:pt x="49" y="67"/>
                    </a:lnTo>
                    <a:lnTo>
                      <a:pt x="22" y="51"/>
                    </a:lnTo>
                    <a:lnTo>
                      <a:pt x="22" y="51"/>
                    </a:lnTo>
                    <a:lnTo>
                      <a:pt x="22" y="51"/>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6" name="Freeform 419">
                <a:extLst>
                  <a:ext uri="{FF2B5EF4-FFF2-40B4-BE49-F238E27FC236}">
                    <a16:creationId xmlns:a16="http://schemas.microsoft.com/office/drawing/2014/main" id="{F9AE8B54-AA0C-434E-A0AE-6BA0C0A4E03D}"/>
                  </a:ext>
                </a:extLst>
              </p:cNvPr>
              <p:cNvSpPr>
                <a:spLocks noEditPoints="1"/>
              </p:cNvSpPr>
              <p:nvPr/>
            </p:nvSpPr>
            <p:spPr bwMode="auto">
              <a:xfrm>
                <a:off x="14473" y="4801"/>
                <a:ext cx="134" cy="126"/>
              </a:xfrm>
              <a:custGeom>
                <a:avLst/>
                <a:gdLst>
                  <a:gd name="T0" fmla="*/ 93 w 134"/>
                  <a:gd name="T1" fmla="*/ 117 h 126"/>
                  <a:gd name="T2" fmla="*/ 95 w 134"/>
                  <a:gd name="T3" fmla="*/ 83 h 126"/>
                  <a:gd name="T4" fmla="*/ 108 w 134"/>
                  <a:gd name="T5" fmla="*/ 105 h 126"/>
                  <a:gd name="T6" fmla="*/ 128 w 134"/>
                  <a:gd name="T7" fmla="*/ 121 h 126"/>
                  <a:gd name="T8" fmla="*/ 120 w 134"/>
                  <a:gd name="T9" fmla="*/ 103 h 126"/>
                  <a:gd name="T10" fmla="*/ 110 w 134"/>
                  <a:gd name="T11" fmla="*/ 89 h 126"/>
                  <a:gd name="T12" fmla="*/ 132 w 134"/>
                  <a:gd name="T13" fmla="*/ 73 h 126"/>
                  <a:gd name="T14" fmla="*/ 106 w 134"/>
                  <a:gd name="T15" fmla="*/ 83 h 126"/>
                  <a:gd name="T16" fmla="*/ 95 w 134"/>
                  <a:gd name="T17" fmla="*/ 67 h 126"/>
                  <a:gd name="T18" fmla="*/ 124 w 134"/>
                  <a:gd name="T19" fmla="*/ 59 h 126"/>
                  <a:gd name="T20" fmla="*/ 124 w 134"/>
                  <a:gd name="T21" fmla="*/ 10 h 126"/>
                  <a:gd name="T22" fmla="*/ 95 w 134"/>
                  <a:gd name="T23" fmla="*/ 2 h 126"/>
                  <a:gd name="T24" fmla="*/ 85 w 134"/>
                  <a:gd name="T25" fmla="*/ 0 h 126"/>
                  <a:gd name="T26" fmla="*/ 59 w 134"/>
                  <a:gd name="T27" fmla="*/ 10 h 126"/>
                  <a:gd name="T28" fmla="*/ 59 w 134"/>
                  <a:gd name="T29" fmla="*/ 59 h 126"/>
                  <a:gd name="T30" fmla="*/ 85 w 134"/>
                  <a:gd name="T31" fmla="*/ 111 h 126"/>
                  <a:gd name="T32" fmla="*/ 81 w 134"/>
                  <a:gd name="T33" fmla="*/ 115 h 126"/>
                  <a:gd name="T34" fmla="*/ 71 w 134"/>
                  <a:gd name="T35" fmla="*/ 115 h 126"/>
                  <a:gd name="T36" fmla="*/ 85 w 134"/>
                  <a:gd name="T37" fmla="*/ 123 h 126"/>
                  <a:gd name="T38" fmla="*/ 93 w 134"/>
                  <a:gd name="T39" fmla="*/ 121 h 126"/>
                  <a:gd name="T40" fmla="*/ 67 w 134"/>
                  <a:gd name="T41" fmla="*/ 18 h 126"/>
                  <a:gd name="T42" fmla="*/ 114 w 134"/>
                  <a:gd name="T43" fmla="*/ 33 h 126"/>
                  <a:gd name="T44" fmla="*/ 67 w 134"/>
                  <a:gd name="T45" fmla="*/ 33 h 126"/>
                  <a:gd name="T46" fmla="*/ 114 w 134"/>
                  <a:gd name="T47" fmla="*/ 53 h 126"/>
                  <a:gd name="T48" fmla="*/ 67 w 134"/>
                  <a:gd name="T49" fmla="*/ 53 h 126"/>
                  <a:gd name="T50" fmla="*/ 114 w 134"/>
                  <a:gd name="T51" fmla="*/ 39 h 126"/>
                  <a:gd name="T52" fmla="*/ 114 w 134"/>
                  <a:gd name="T53" fmla="*/ 53 h 126"/>
                  <a:gd name="T54" fmla="*/ 33 w 134"/>
                  <a:gd name="T55" fmla="*/ 67 h 126"/>
                  <a:gd name="T56" fmla="*/ 43 w 134"/>
                  <a:gd name="T57" fmla="*/ 67 h 126"/>
                  <a:gd name="T58" fmla="*/ 45 w 134"/>
                  <a:gd name="T59" fmla="*/ 71 h 126"/>
                  <a:gd name="T60" fmla="*/ 47 w 134"/>
                  <a:gd name="T61" fmla="*/ 47 h 126"/>
                  <a:gd name="T62" fmla="*/ 39 w 134"/>
                  <a:gd name="T63" fmla="*/ 49 h 126"/>
                  <a:gd name="T64" fmla="*/ 29 w 134"/>
                  <a:gd name="T65" fmla="*/ 61 h 126"/>
                  <a:gd name="T66" fmla="*/ 33 w 134"/>
                  <a:gd name="T67" fmla="*/ 39 h 126"/>
                  <a:gd name="T68" fmla="*/ 39 w 134"/>
                  <a:gd name="T69" fmla="*/ 16 h 126"/>
                  <a:gd name="T70" fmla="*/ 25 w 134"/>
                  <a:gd name="T71" fmla="*/ 39 h 126"/>
                  <a:gd name="T72" fmla="*/ 23 w 134"/>
                  <a:gd name="T73" fmla="*/ 16 h 126"/>
                  <a:gd name="T74" fmla="*/ 23 w 134"/>
                  <a:gd name="T75" fmla="*/ 0 h 126"/>
                  <a:gd name="T76" fmla="*/ 11 w 134"/>
                  <a:gd name="T77" fmla="*/ 22 h 126"/>
                  <a:gd name="T78" fmla="*/ 0 w 134"/>
                  <a:gd name="T79" fmla="*/ 26 h 126"/>
                  <a:gd name="T80" fmla="*/ 21 w 134"/>
                  <a:gd name="T81" fmla="*/ 45 h 126"/>
                  <a:gd name="T82" fmla="*/ 9 w 134"/>
                  <a:gd name="T83" fmla="*/ 61 h 126"/>
                  <a:gd name="T84" fmla="*/ 3 w 134"/>
                  <a:gd name="T85" fmla="*/ 69 h 126"/>
                  <a:gd name="T86" fmla="*/ 23 w 134"/>
                  <a:gd name="T87" fmla="*/ 69 h 126"/>
                  <a:gd name="T88" fmla="*/ 33 w 134"/>
                  <a:gd name="T89" fmla="*/ 126 h 126"/>
                  <a:gd name="T90" fmla="*/ 71 w 134"/>
                  <a:gd name="T91" fmla="*/ 101 h 126"/>
                  <a:gd name="T92" fmla="*/ 81 w 134"/>
                  <a:gd name="T93" fmla="*/ 73 h 126"/>
                  <a:gd name="T94" fmla="*/ 55 w 134"/>
                  <a:gd name="T95" fmla="*/ 71 h 126"/>
                  <a:gd name="T96" fmla="*/ 55 w 134"/>
                  <a:gd name="T97" fmla="*/ 77 h 126"/>
                  <a:gd name="T98" fmla="*/ 67 w 134"/>
                  <a:gd name="T99" fmla="*/ 87 h 126"/>
                  <a:gd name="T100" fmla="*/ 53 w 134"/>
                  <a:gd name="T101" fmla="*/ 107 h 126"/>
                  <a:gd name="T102" fmla="*/ 45 w 134"/>
                  <a:gd name="T103" fmla="*/ 115 h 126"/>
                  <a:gd name="T104" fmla="*/ 59 w 134"/>
                  <a:gd name="T105" fmla="*/ 113 h 126"/>
                  <a:gd name="T106" fmla="*/ 51 w 134"/>
                  <a:gd name="T107" fmla="*/ 101 h 126"/>
                  <a:gd name="T108" fmla="*/ 47 w 134"/>
                  <a:gd name="T109" fmla="*/ 77 h 126"/>
                  <a:gd name="T110" fmla="*/ 39 w 134"/>
                  <a:gd name="T111" fmla="*/ 79 h 126"/>
                  <a:gd name="T112" fmla="*/ 43 w 134"/>
                  <a:gd name="T113" fmla="*/ 101 h 126"/>
                  <a:gd name="T114" fmla="*/ 13 w 134"/>
                  <a:gd name="T115" fmla="*/ 99 h 126"/>
                  <a:gd name="T116" fmla="*/ 15 w 134"/>
                  <a:gd name="T117" fmla="*/ 79 h 126"/>
                  <a:gd name="T118" fmla="*/ 3 w 134"/>
                  <a:gd name="T119" fmla="*/ 95 h 126"/>
                  <a:gd name="T120" fmla="*/ 7 w 134"/>
                  <a:gd name="T121" fmla="*/ 113 h 126"/>
                  <a:gd name="T122" fmla="*/ 13 w 134"/>
                  <a:gd name="T123" fmla="*/ 9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26">
                    <a:moveTo>
                      <a:pt x="93" y="121"/>
                    </a:moveTo>
                    <a:lnTo>
                      <a:pt x="93" y="121"/>
                    </a:lnTo>
                    <a:lnTo>
                      <a:pt x="93" y="117"/>
                    </a:lnTo>
                    <a:lnTo>
                      <a:pt x="95" y="113"/>
                    </a:lnTo>
                    <a:lnTo>
                      <a:pt x="95" y="113"/>
                    </a:lnTo>
                    <a:lnTo>
                      <a:pt x="95" y="83"/>
                    </a:lnTo>
                    <a:lnTo>
                      <a:pt x="95" y="83"/>
                    </a:lnTo>
                    <a:lnTo>
                      <a:pt x="102" y="95"/>
                    </a:lnTo>
                    <a:lnTo>
                      <a:pt x="108" y="105"/>
                    </a:lnTo>
                    <a:lnTo>
                      <a:pt x="118" y="113"/>
                    </a:lnTo>
                    <a:lnTo>
                      <a:pt x="128" y="121"/>
                    </a:lnTo>
                    <a:lnTo>
                      <a:pt x="128" y="121"/>
                    </a:lnTo>
                    <a:lnTo>
                      <a:pt x="134" y="113"/>
                    </a:lnTo>
                    <a:lnTo>
                      <a:pt x="134" y="113"/>
                    </a:lnTo>
                    <a:lnTo>
                      <a:pt x="120" y="103"/>
                    </a:lnTo>
                    <a:lnTo>
                      <a:pt x="114" y="97"/>
                    </a:lnTo>
                    <a:lnTo>
                      <a:pt x="110" y="89"/>
                    </a:lnTo>
                    <a:lnTo>
                      <a:pt x="110" y="89"/>
                    </a:lnTo>
                    <a:lnTo>
                      <a:pt x="122" y="81"/>
                    </a:lnTo>
                    <a:lnTo>
                      <a:pt x="132" y="73"/>
                    </a:lnTo>
                    <a:lnTo>
                      <a:pt x="132" y="73"/>
                    </a:lnTo>
                    <a:lnTo>
                      <a:pt x="126" y="67"/>
                    </a:lnTo>
                    <a:lnTo>
                      <a:pt x="126" y="67"/>
                    </a:lnTo>
                    <a:lnTo>
                      <a:pt x="106" y="83"/>
                    </a:lnTo>
                    <a:lnTo>
                      <a:pt x="106" y="83"/>
                    </a:lnTo>
                    <a:lnTo>
                      <a:pt x="95" y="67"/>
                    </a:lnTo>
                    <a:lnTo>
                      <a:pt x="95" y="67"/>
                    </a:lnTo>
                    <a:lnTo>
                      <a:pt x="95" y="59"/>
                    </a:lnTo>
                    <a:lnTo>
                      <a:pt x="95" y="59"/>
                    </a:lnTo>
                    <a:lnTo>
                      <a:pt x="124" y="59"/>
                    </a:lnTo>
                    <a:lnTo>
                      <a:pt x="124" y="59"/>
                    </a:lnTo>
                    <a:lnTo>
                      <a:pt x="124" y="10"/>
                    </a:lnTo>
                    <a:lnTo>
                      <a:pt x="124" y="10"/>
                    </a:lnTo>
                    <a:lnTo>
                      <a:pt x="91" y="10"/>
                    </a:lnTo>
                    <a:lnTo>
                      <a:pt x="91" y="10"/>
                    </a:lnTo>
                    <a:lnTo>
                      <a:pt x="95" y="2"/>
                    </a:lnTo>
                    <a:lnTo>
                      <a:pt x="95" y="2"/>
                    </a:lnTo>
                    <a:lnTo>
                      <a:pt x="85" y="0"/>
                    </a:lnTo>
                    <a:lnTo>
                      <a:pt x="85" y="0"/>
                    </a:lnTo>
                    <a:lnTo>
                      <a:pt x="81" y="10"/>
                    </a:lnTo>
                    <a:lnTo>
                      <a:pt x="81" y="10"/>
                    </a:lnTo>
                    <a:lnTo>
                      <a:pt x="59" y="10"/>
                    </a:lnTo>
                    <a:lnTo>
                      <a:pt x="59" y="10"/>
                    </a:lnTo>
                    <a:lnTo>
                      <a:pt x="59" y="59"/>
                    </a:lnTo>
                    <a:lnTo>
                      <a:pt x="59" y="59"/>
                    </a:lnTo>
                    <a:lnTo>
                      <a:pt x="85" y="59"/>
                    </a:lnTo>
                    <a:lnTo>
                      <a:pt x="85" y="59"/>
                    </a:lnTo>
                    <a:lnTo>
                      <a:pt x="85" y="111"/>
                    </a:lnTo>
                    <a:lnTo>
                      <a:pt x="85" y="111"/>
                    </a:lnTo>
                    <a:lnTo>
                      <a:pt x="83" y="113"/>
                    </a:lnTo>
                    <a:lnTo>
                      <a:pt x="81" y="115"/>
                    </a:lnTo>
                    <a:lnTo>
                      <a:pt x="81" y="115"/>
                    </a:lnTo>
                    <a:lnTo>
                      <a:pt x="71" y="115"/>
                    </a:lnTo>
                    <a:lnTo>
                      <a:pt x="71" y="115"/>
                    </a:lnTo>
                    <a:lnTo>
                      <a:pt x="71" y="123"/>
                    </a:lnTo>
                    <a:lnTo>
                      <a:pt x="71" y="123"/>
                    </a:lnTo>
                    <a:lnTo>
                      <a:pt x="85" y="123"/>
                    </a:lnTo>
                    <a:lnTo>
                      <a:pt x="85" y="123"/>
                    </a:lnTo>
                    <a:lnTo>
                      <a:pt x="89" y="123"/>
                    </a:lnTo>
                    <a:lnTo>
                      <a:pt x="93" y="121"/>
                    </a:lnTo>
                    <a:lnTo>
                      <a:pt x="93" y="121"/>
                    </a:lnTo>
                    <a:close/>
                    <a:moveTo>
                      <a:pt x="67" y="18"/>
                    </a:moveTo>
                    <a:lnTo>
                      <a:pt x="67" y="18"/>
                    </a:lnTo>
                    <a:lnTo>
                      <a:pt x="114" y="18"/>
                    </a:lnTo>
                    <a:lnTo>
                      <a:pt x="114" y="18"/>
                    </a:lnTo>
                    <a:lnTo>
                      <a:pt x="114" y="33"/>
                    </a:lnTo>
                    <a:lnTo>
                      <a:pt x="114" y="33"/>
                    </a:lnTo>
                    <a:lnTo>
                      <a:pt x="67" y="33"/>
                    </a:lnTo>
                    <a:lnTo>
                      <a:pt x="67" y="33"/>
                    </a:lnTo>
                    <a:lnTo>
                      <a:pt x="67" y="18"/>
                    </a:lnTo>
                    <a:lnTo>
                      <a:pt x="67" y="18"/>
                    </a:lnTo>
                    <a:close/>
                    <a:moveTo>
                      <a:pt x="114" y="53"/>
                    </a:moveTo>
                    <a:lnTo>
                      <a:pt x="114" y="53"/>
                    </a:lnTo>
                    <a:lnTo>
                      <a:pt x="67" y="53"/>
                    </a:lnTo>
                    <a:lnTo>
                      <a:pt x="67" y="53"/>
                    </a:lnTo>
                    <a:lnTo>
                      <a:pt x="67" y="39"/>
                    </a:lnTo>
                    <a:lnTo>
                      <a:pt x="67" y="39"/>
                    </a:lnTo>
                    <a:lnTo>
                      <a:pt x="114" y="39"/>
                    </a:lnTo>
                    <a:lnTo>
                      <a:pt x="114" y="39"/>
                    </a:lnTo>
                    <a:lnTo>
                      <a:pt x="114" y="53"/>
                    </a:lnTo>
                    <a:lnTo>
                      <a:pt x="114" y="53"/>
                    </a:lnTo>
                    <a:close/>
                    <a:moveTo>
                      <a:pt x="33" y="126"/>
                    </a:moveTo>
                    <a:lnTo>
                      <a:pt x="33" y="126"/>
                    </a:lnTo>
                    <a:lnTo>
                      <a:pt x="33" y="67"/>
                    </a:lnTo>
                    <a:lnTo>
                      <a:pt x="33" y="67"/>
                    </a:lnTo>
                    <a:lnTo>
                      <a:pt x="43" y="67"/>
                    </a:lnTo>
                    <a:lnTo>
                      <a:pt x="43" y="67"/>
                    </a:lnTo>
                    <a:lnTo>
                      <a:pt x="43" y="69"/>
                    </a:lnTo>
                    <a:lnTo>
                      <a:pt x="45" y="71"/>
                    </a:lnTo>
                    <a:lnTo>
                      <a:pt x="45" y="71"/>
                    </a:lnTo>
                    <a:lnTo>
                      <a:pt x="53" y="69"/>
                    </a:lnTo>
                    <a:lnTo>
                      <a:pt x="53" y="69"/>
                    </a:lnTo>
                    <a:lnTo>
                      <a:pt x="47" y="47"/>
                    </a:lnTo>
                    <a:lnTo>
                      <a:pt x="47" y="47"/>
                    </a:lnTo>
                    <a:lnTo>
                      <a:pt x="39" y="49"/>
                    </a:lnTo>
                    <a:lnTo>
                      <a:pt x="39" y="49"/>
                    </a:lnTo>
                    <a:lnTo>
                      <a:pt x="41" y="59"/>
                    </a:lnTo>
                    <a:lnTo>
                      <a:pt x="41" y="59"/>
                    </a:lnTo>
                    <a:lnTo>
                      <a:pt x="29" y="61"/>
                    </a:lnTo>
                    <a:lnTo>
                      <a:pt x="19" y="61"/>
                    </a:lnTo>
                    <a:lnTo>
                      <a:pt x="19" y="61"/>
                    </a:lnTo>
                    <a:lnTo>
                      <a:pt x="33" y="39"/>
                    </a:lnTo>
                    <a:lnTo>
                      <a:pt x="47" y="18"/>
                    </a:lnTo>
                    <a:lnTo>
                      <a:pt x="47" y="18"/>
                    </a:lnTo>
                    <a:lnTo>
                      <a:pt x="39" y="16"/>
                    </a:lnTo>
                    <a:lnTo>
                      <a:pt x="39" y="16"/>
                    </a:lnTo>
                    <a:lnTo>
                      <a:pt x="25" y="39"/>
                    </a:lnTo>
                    <a:lnTo>
                      <a:pt x="25" y="39"/>
                    </a:lnTo>
                    <a:lnTo>
                      <a:pt x="15" y="28"/>
                    </a:lnTo>
                    <a:lnTo>
                      <a:pt x="15" y="28"/>
                    </a:lnTo>
                    <a:lnTo>
                      <a:pt x="23" y="16"/>
                    </a:lnTo>
                    <a:lnTo>
                      <a:pt x="31" y="4"/>
                    </a:lnTo>
                    <a:lnTo>
                      <a:pt x="31" y="4"/>
                    </a:lnTo>
                    <a:lnTo>
                      <a:pt x="23" y="0"/>
                    </a:lnTo>
                    <a:lnTo>
                      <a:pt x="23" y="0"/>
                    </a:lnTo>
                    <a:lnTo>
                      <a:pt x="11" y="22"/>
                    </a:lnTo>
                    <a:lnTo>
                      <a:pt x="11" y="22"/>
                    </a:lnTo>
                    <a:lnTo>
                      <a:pt x="7" y="20"/>
                    </a:lnTo>
                    <a:lnTo>
                      <a:pt x="7" y="20"/>
                    </a:lnTo>
                    <a:lnTo>
                      <a:pt x="0" y="26"/>
                    </a:lnTo>
                    <a:lnTo>
                      <a:pt x="0" y="26"/>
                    </a:lnTo>
                    <a:lnTo>
                      <a:pt x="21" y="45"/>
                    </a:lnTo>
                    <a:lnTo>
                      <a:pt x="21" y="45"/>
                    </a:lnTo>
                    <a:lnTo>
                      <a:pt x="13" y="53"/>
                    </a:lnTo>
                    <a:lnTo>
                      <a:pt x="9" y="61"/>
                    </a:lnTo>
                    <a:lnTo>
                      <a:pt x="9" y="61"/>
                    </a:lnTo>
                    <a:lnTo>
                      <a:pt x="0" y="61"/>
                    </a:lnTo>
                    <a:lnTo>
                      <a:pt x="0" y="61"/>
                    </a:lnTo>
                    <a:lnTo>
                      <a:pt x="3" y="69"/>
                    </a:lnTo>
                    <a:lnTo>
                      <a:pt x="3" y="69"/>
                    </a:lnTo>
                    <a:lnTo>
                      <a:pt x="23" y="69"/>
                    </a:lnTo>
                    <a:lnTo>
                      <a:pt x="23" y="69"/>
                    </a:lnTo>
                    <a:lnTo>
                      <a:pt x="23" y="126"/>
                    </a:lnTo>
                    <a:lnTo>
                      <a:pt x="23" y="126"/>
                    </a:lnTo>
                    <a:lnTo>
                      <a:pt x="33" y="126"/>
                    </a:lnTo>
                    <a:lnTo>
                      <a:pt x="33" y="126"/>
                    </a:lnTo>
                    <a:close/>
                    <a:moveTo>
                      <a:pt x="71" y="101"/>
                    </a:moveTo>
                    <a:lnTo>
                      <a:pt x="71" y="101"/>
                    </a:lnTo>
                    <a:lnTo>
                      <a:pt x="77" y="87"/>
                    </a:lnTo>
                    <a:lnTo>
                      <a:pt x="81" y="73"/>
                    </a:lnTo>
                    <a:lnTo>
                      <a:pt x="81" y="73"/>
                    </a:lnTo>
                    <a:lnTo>
                      <a:pt x="79" y="71"/>
                    </a:lnTo>
                    <a:lnTo>
                      <a:pt x="79" y="71"/>
                    </a:lnTo>
                    <a:lnTo>
                      <a:pt x="55" y="71"/>
                    </a:lnTo>
                    <a:lnTo>
                      <a:pt x="55" y="71"/>
                    </a:lnTo>
                    <a:lnTo>
                      <a:pt x="55" y="77"/>
                    </a:lnTo>
                    <a:lnTo>
                      <a:pt x="55" y="77"/>
                    </a:lnTo>
                    <a:lnTo>
                      <a:pt x="69" y="77"/>
                    </a:lnTo>
                    <a:lnTo>
                      <a:pt x="69" y="77"/>
                    </a:lnTo>
                    <a:lnTo>
                      <a:pt x="67" y="87"/>
                    </a:lnTo>
                    <a:lnTo>
                      <a:pt x="63" y="97"/>
                    </a:lnTo>
                    <a:lnTo>
                      <a:pt x="63" y="97"/>
                    </a:lnTo>
                    <a:lnTo>
                      <a:pt x="53" y="107"/>
                    </a:lnTo>
                    <a:lnTo>
                      <a:pt x="49" y="111"/>
                    </a:lnTo>
                    <a:lnTo>
                      <a:pt x="45" y="115"/>
                    </a:lnTo>
                    <a:lnTo>
                      <a:pt x="45" y="115"/>
                    </a:lnTo>
                    <a:lnTo>
                      <a:pt x="49" y="121"/>
                    </a:lnTo>
                    <a:lnTo>
                      <a:pt x="49" y="121"/>
                    </a:lnTo>
                    <a:lnTo>
                      <a:pt x="59" y="113"/>
                    </a:lnTo>
                    <a:lnTo>
                      <a:pt x="71" y="101"/>
                    </a:lnTo>
                    <a:lnTo>
                      <a:pt x="71" y="101"/>
                    </a:lnTo>
                    <a:close/>
                    <a:moveTo>
                      <a:pt x="51" y="101"/>
                    </a:moveTo>
                    <a:lnTo>
                      <a:pt x="51" y="101"/>
                    </a:lnTo>
                    <a:lnTo>
                      <a:pt x="47" y="87"/>
                    </a:lnTo>
                    <a:lnTo>
                      <a:pt x="47" y="77"/>
                    </a:lnTo>
                    <a:lnTo>
                      <a:pt x="47" y="77"/>
                    </a:lnTo>
                    <a:lnTo>
                      <a:pt x="39" y="79"/>
                    </a:lnTo>
                    <a:lnTo>
                      <a:pt x="39" y="79"/>
                    </a:lnTo>
                    <a:lnTo>
                      <a:pt x="41" y="93"/>
                    </a:lnTo>
                    <a:lnTo>
                      <a:pt x="43" y="101"/>
                    </a:lnTo>
                    <a:lnTo>
                      <a:pt x="43" y="101"/>
                    </a:lnTo>
                    <a:lnTo>
                      <a:pt x="51" y="101"/>
                    </a:lnTo>
                    <a:lnTo>
                      <a:pt x="51" y="101"/>
                    </a:lnTo>
                    <a:close/>
                    <a:moveTo>
                      <a:pt x="13" y="99"/>
                    </a:moveTo>
                    <a:lnTo>
                      <a:pt x="13" y="99"/>
                    </a:lnTo>
                    <a:lnTo>
                      <a:pt x="15" y="79"/>
                    </a:lnTo>
                    <a:lnTo>
                      <a:pt x="15" y="79"/>
                    </a:lnTo>
                    <a:lnTo>
                      <a:pt x="7" y="79"/>
                    </a:lnTo>
                    <a:lnTo>
                      <a:pt x="7" y="79"/>
                    </a:lnTo>
                    <a:lnTo>
                      <a:pt x="3" y="95"/>
                    </a:lnTo>
                    <a:lnTo>
                      <a:pt x="0" y="113"/>
                    </a:lnTo>
                    <a:lnTo>
                      <a:pt x="0" y="113"/>
                    </a:lnTo>
                    <a:lnTo>
                      <a:pt x="7" y="113"/>
                    </a:lnTo>
                    <a:lnTo>
                      <a:pt x="7" y="113"/>
                    </a:lnTo>
                    <a:lnTo>
                      <a:pt x="9" y="107"/>
                    </a:lnTo>
                    <a:lnTo>
                      <a:pt x="13" y="99"/>
                    </a:lnTo>
                    <a:lnTo>
                      <a:pt x="13" y="99"/>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7" name="Freeform 420">
                <a:extLst>
                  <a:ext uri="{FF2B5EF4-FFF2-40B4-BE49-F238E27FC236}">
                    <a16:creationId xmlns:a16="http://schemas.microsoft.com/office/drawing/2014/main" id="{6A01D134-9A4F-4A37-89B6-73C46D8767F6}"/>
                  </a:ext>
                </a:extLst>
              </p:cNvPr>
              <p:cNvSpPr>
                <a:spLocks noEditPoints="1"/>
              </p:cNvSpPr>
              <p:nvPr/>
            </p:nvSpPr>
            <p:spPr bwMode="auto">
              <a:xfrm>
                <a:off x="14607" y="4801"/>
                <a:ext cx="131" cy="126"/>
              </a:xfrm>
              <a:custGeom>
                <a:avLst/>
                <a:gdLst>
                  <a:gd name="T0" fmla="*/ 131 w 131"/>
                  <a:gd name="T1" fmla="*/ 115 h 126"/>
                  <a:gd name="T2" fmla="*/ 107 w 131"/>
                  <a:gd name="T3" fmla="*/ 97 h 126"/>
                  <a:gd name="T4" fmla="*/ 109 w 131"/>
                  <a:gd name="T5" fmla="*/ 77 h 126"/>
                  <a:gd name="T6" fmla="*/ 121 w 131"/>
                  <a:gd name="T7" fmla="*/ 35 h 126"/>
                  <a:gd name="T8" fmla="*/ 129 w 131"/>
                  <a:gd name="T9" fmla="*/ 35 h 126"/>
                  <a:gd name="T10" fmla="*/ 81 w 131"/>
                  <a:gd name="T11" fmla="*/ 26 h 126"/>
                  <a:gd name="T12" fmla="*/ 89 w 131"/>
                  <a:gd name="T13" fmla="*/ 2 h 126"/>
                  <a:gd name="T14" fmla="*/ 79 w 131"/>
                  <a:gd name="T15" fmla="*/ 0 h 126"/>
                  <a:gd name="T16" fmla="*/ 71 w 131"/>
                  <a:gd name="T17" fmla="*/ 26 h 126"/>
                  <a:gd name="T18" fmla="*/ 59 w 131"/>
                  <a:gd name="T19" fmla="*/ 51 h 126"/>
                  <a:gd name="T20" fmla="*/ 71 w 131"/>
                  <a:gd name="T21" fmla="*/ 47 h 126"/>
                  <a:gd name="T22" fmla="*/ 77 w 131"/>
                  <a:gd name="T23" fmla="*/ 69 h 126"/>
                  <a:gd name="T24" fmla="*/ 81 w 131"/>
                  <a:gd name="T25" fmla="*/ 99 h 126"/>
                  <a:gd name="T26" fmla="*/ 56 w 131"/>
                  <a:gd name="T27" fmla="*/ 117 h 126"/>
                  <a:gd name="T28" fmla="*/ 69 w 131"/>
                  <a:gd name="T29" fmla="*/ 119 h 126"/>
                  <a:gd name="T30" fmla="*/ 97 w 131"/>
                  <a:gd name="T31" fmla="*/ 97 h 126"/>
                  <a:gd name="T32" fmla="*/ 123 w 131"/>
                  <a:gd name="T33" fmla="*/ 123 h 126"/>
                  <a:gd name="T34" fmla="*/ 79 w 131"/>
                  <a:gd name="T35" fmla="*/ 35 h 126"/>
                  <a:gd name="T36" fmla="*/ 109 w 131"/>
                  <a:gd name="T37" fmla="*/ 35 h 126"/>
                  <a:gd name="T38" fmla="*/ 101 w 131"/>
                  <a:gd name="T39" fmla="*/ 71 h 126"/>
                  <a:gd name="T40" fmla="*/ 89 w 131"/>
                  <a:gd name="T41" fmla="*/ 71 h 126"/>
                  <a:gd name="T42" fmla="*/ 79 w 131"/>
                  <a:gd name="T43" fmla="*/ 35 h 126"/>
                  <a:gd name="T44" fmla="*/ 28 w 131"/>
                  <a:gd name="T45" fmla="*/ 61 h 126"/>
                  <a:gd name="T46" fmla="*/ 46 w 131"/>
                  <a:gd name="T47" fmla="*/ 61 h 126"/>
                  <a:gd name="T48" fmla="*/ 44 w 131"/>
                  <a:gd name="T49" fmla="*/ 93 h 126"/>
                  <a:gd name="T50" fmla="*/ 38 w 131"/>
                  <a:gd name="T51" fmla="*/ 113 h 126"/>
                  <a:gd name="T52" fmla="*/ 32 w 131"/>
                  <a:gd name="T53" fmla="*/ 115 h 126"/>
                  <a:gd name="T54" fmla="*/ 24 w 131"/>
                  <a:gd name="T55" fmla="*/ 123 h 126"/>
                  <a:gd name="T56" fmla="*/ 36 w 131"/>
                  <a:gd name="T57" fmla="*/ 123 h 126"/>
                  <a:gd name="T58" fmla="*/ 46 w 131"/>
                  <a:gd name="T59" fmla="*/ 121 h 126"/>
                  <a:gd name="T60" fmla="*/ 50 w 131"/>
                  <a:gd name="T61" fmla="*/ 115 h 126"/>
                  <a:gd name="T62" fmla="*/ 54 w 131"/>
                  <a:gd name="T63" fmla="*/ 103 h 126"/>
                  <a:gd name="T64" fmla="*/ 56 w 131"/>
                  <a:gd name="T65" fmla="*/ 81 h 126"/>
                  <a:gd name="T66" fmla="*/ 28 w 131"/>
                  <a:gd name="T67" fmla="*/ 53 h 126"/>
                  <a:gd name="T68" fmla="*/ 30 w 131"/>
                  <a:gd name="T69" fmla="*/ 43 h 126"/>
                  <a:gd name="T70" fmla="*/ 30 w 131"/>
                  <a:gd name="T71" fmla="*/ 33 h 126"/>
                  <a:gd name="T72" fmla="*/ 61 w 131"/>
                  <a:gd name="T73" fmla="*/ 24 h 126"/>
                  <a:gd name="T74" fmla="*/ 36 w 131"/>
                  <a:gd name="T75" fmla="*/ 24 h 126"/>
                  <a:gd name="T76" fmla="*/ 26 w 131"/>
                  <a:gd name="T77" fmla="*/ 2 h 126"/>
                  <a:gd name="T78" fmla="*/ 26 w 131"/>
                  <a:gd name="T79" fmla="*/ 24 h 126"/>
                  <a:gd name="T80" fmla="*/ 4 w 131"/>
                  <a:gd name="T81" fmla="*/ 33 h 126"/>
                  <a:gd name="T82" fmla="*/ 18 w 131"/>
                  <a:gd name="T83" fmla="*/ 33 h 126"/>
                  <a:gd name="T84" fmla="*/ 16 w 131"/>
                  <a:gd name="T85" fmla="*/ 57 h 126"/>
                  <a:gd name="T86" fmla="*/ 14 w 131"/>
                  <a:gd name="T87" fmla="*/ 85 h 126"/>
                  <a:gd name="T88" fmla="*/ 0 w 131"/>
                  <a:gd name="T89" fmla="*/ 119 h 126"/>
                  <a:gd name="T90" fmla="*/ 6 w 131"/>
                  <a:gd name="T91" fmla="*/ 126 h 126"/>
                  <a:gd name="T92" fmla="*/ 24 w 131"/>
                  <a:gd name="T93" fmla="*/ 79 h 126"/>
                  <a:gd name="T94" fmla="*/ 28 w 131"/>
                  <a:gd name="T95"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1" h="126">
                    <a:moveTo>
                      <a:pt x="123" y="123"/>
                    </a:moveTo>
                    <a:lnTo>
                      <a:pt x="123" y="123"/>
                    </a:lnTo>
                    <a:lnTo>
                      <a:pt x="131" y="115"/>
                    </a:lnTo>
                    <a:lnTo>
                      <a:pt x="131" y="115"/>
                    </a:lnTo>
                    <a:lnTo>
                      <a:pt x="113" y="103"/>
                    </a:lnTo>
                    <a:lnTo>
                      <a:pt x="107" y="97"/>
                    </a:lnTo>
                    <a:lnTo>
                      <a:pt x="103" y="89"/>
                    </a:lnTo>
                    <a:lnTo>
                      <a:pt x="103" y="89"/>
                    </a:lnTo>
                    <a:lnTo>
                      <a:pt x="109" y="77"/>
                    </a:lnTo>
                    <a:lnTo>
                      <a:pt x="115" y="65"/>
                    </a:lnTo>
                    <a:lnTo>
                      <a:pt x="117" y="51"/>
                    </a:lnTo>
                    <a:lnTo>
                      <a:pt x="121" y="35"/>
                    </a:lnTo>
                    <a:lnTo>
                      <a:pt x="121" y="35"/>
                    </a:lnTo>
                    <a:lnTo>
                      <a:pt x="129" y="35"/>
                    </a:lnTo>
                    <a:lnTo>
                      <a:pt x="129" y="35"/>
                    </a:lnTo>
                    <a:lnTo>
                      <a:pt x="129" y="26"/>
                    </a:lnTo>
                    <a:lnTo>
                      <a:pt x="129" y="26"/>
                    </a:lnTo>
                    <a:lnTo>
                      <a:pt x="81" y="26"/>
                    </a:lnTo>
                    <a:lnTo>
                      <a:pt x="81" y="26"/>
                    </a:lnTo>
                    <a:lnTo>
                      <a:pt x="85" y="14"/>
                    </a:lnTo>
                    <a:lnTo>
                      <a:pt x="89" y="2"/>
                    </a:lnTo>
                    <a:lnTo>
                      <a:pt x="89" y="2"/>
                    </a:lnTo>
                    <a:lnTo>
                      <a:pt x="79" y="0"/>
                    </a:lnTo>
                    <a:lnTo>
                      <a:pt x="79" y="0"/>
                    </a:lnTo>
                    <a:lnTo>
                      <a:pt x="75" y="12"/>
                    </a:lnTo>
                    <a:lnTo>
                      <a:pt x="71" y="26"/>
                    </a:lnTo>
                    <a:lnTo>
                      <a:pt x="71" y="26"/>
                    </a:lnTo>
                    <a:lnTo>
                      <a:pt x="65" y="41"/>
                    </a:lnTo>
                    <a:lnTo>
                      <a:pt x="59" y="51"/>
                    </a:lnTo>
                    <a:lnTo>
                      <a:pt x="59" y="51"/>
                    </a:lnTo>
                    <a:lnTo>
                      <a:pt x="65" y="57"/>
                    </a:lnTo>
                    <a:lnTo>
                      <a:pt x="65" y="57"/>
                    </a:lnTo>
                    <a:lnTo>
                      <a:pt x="71" y="47"/>
                    </a:lnTo>
                    <a:lnTo>
                      <a:pt x="71" y="47"/>
                    </a:lnTo>
                    <a:lnTo>
                      <a:pt x="73" y="57"/>
                    </a:lnTo>
                    <a:lnTo>
                      <a:pt x="77" y="69"/>
                    </a:lnTo>
                    <a:lnTo>
                      <a:pt x="89" y="91"/>
                    </a:lnTo>
                    <a:lnTo>
                      <a:pt x="89" y="91"/>
                    </a:lnTo>
                    <a:lnTo>
                      <a:pt x="81" y="99"/>
                    </a:lnTo>
                    <a:lnTo>
                      <a:pt x="73" y="105"/>
                    </a:lnTo>
                    <a:lnTo>
                      <a:pt x="56" y="117"/>
                    </a:lnTo>
                    <a:lnTo>
                      <a:pt x="56" y="117"/>
                    </a:lnTo>
                    <a:lnTo>
                      <a:pt x="61" y="123"/>
                    </a:lnTo>
                    <a:lnTo>
                      <a:pt x="61" y="123"/>
                    </a:lnTo>
                    <a:lnTo>
                      <a:pt x="69" y="119"/>
                    </a:lnTo>
                    <a:lnTo>
                      <a:pt x="79" y="113"/>
                    </a:lnTo>
                    <a:lnTo>
                      <a:pt x="97" y="97"/>
                    </a:lnTo>
                    <a:lnTo>
                      <a:pt x="97" y="97"/>
                    </a:lnTo>
                    <a:lnTo>
                      <a:pt x="109" y="111"/>
                    </a:lnTo>
                    <a:lnTo>
                      <a:pt x="115" y="117"/>
                    </a:lnTo>
                    <a:lnTo>
                      <a:pt x="123" y="123"/>
                    </a:lnTo>
                    <a:lnTo>
                      <a:pt x="123" y="123"/>
                    </a:lnTo>
                    <a:lnTo>
                      <a:pt x="123" y="123"/>
                    </a:lnTo>
                    <a:close/>
                    <a:moveTo>
                      <a:pt x="79" y="35"/>
                    </a:moveTo>
                    <a:lnTo>
                      <a:pt x="79" y="35"/>
                    </a:lnTo>
                    <a:lnTo>
                      <a:pt x="109" y="35"/>
                    </a:lnTo>
                    <a:lnTo>
                      <a:pt x="109" y="35"/>
                    </a:lnTo>
                    <a:lnTo>
                      <a:pt x="107" y="47"/>
                    </a:lnTo>
                    <a:lnTo>
                      <a:pt x="105" y="59"/>
                    </a:lnTo>
                    <a:lnTo>
                      <a:pt x="101" y="71"/>
                    </a:lnTo>
                    <a:lnTo>
                      <a:pt x="95" y="81"/>
                    </a:lnTo>
                    <a:lnTo>
                      <a:pt x="95" y="81"/>
                    </a:lnTo>
                    <a:lnTo>
                      <a:pt x="89" y="71"/>
                    </a:lnTo>
                    <a:lnTo>
                      <a:pt x="83" y="61"/>
                    </a:lnTo>
                    <a:lnTo>
                      <a:pt x="81" y="49"/>
                    </a:lnTo>
                    <a:lnTo>
                      <a:pt x="79" y="35"/>
                    </a:lnTo>
                    <a:lnTo>
                      <a:pt x="79" y="35"/>
                    </a:lnTo>
                    <a:lnTo>
                      <a:pt x="79" y="35"/>
                    </a:lnTo>
                    <a:close/>
                    <a:moveTo>
                      <a:pt x="28" y="61"/>
                    </a:moveTo>
                    <a:lnTo>
                      <a:pt x="28" y="61"/>
                    </a:lnTo>
                    <a:lnTo>
                      <a:pt x="46" y="61"/>
                    </a:lnTo>
                    <a:lnTo>
                      <a:pt x="46" y="61"/>
                    </a:lnTo>
                    <a:lnTo>
                      <a:pt x="46" y="79"/>
                    </a:lnTo>
                    <a:lnTo>
                      <a:pt x="46" y="79"/>
                    </a:lnTo>
                    <a:lnTo>
                      <a:pt x="44" y="93"/>
                    </a:lnTo>
                    <a:lnTo>
                      <a:pt x="44" y="105"/>
                    </a:lnTo>
                    <a:lnTo>
                      <a:pt x="44" y="105"/>
                    </a:lnTo>
                    <a:lnTo>
                      <a:pt x="38" y="113"/>
                    </a:lnTo>
                    <a:lnTo>
                      <a:pt x="36" y="115"/>
                    </a:lnTo>
                    <a:lnTo>
                      <a:pt x="32" y="115"/>
                    </a:lnTo>
                    <a:lnTo>
                      <a:pt x="32" y="115"/>
                    </a:lnTo>
                    <a:lnTo>
                      <a:pt x="22" y="115"/>
                    </a:lnTo>
                    <a:lnTo>
                      <a:pt x="22" y="115"/>
                    </a:lnTo>
                    <a:lnTo>
                      <a:pt x="24" y="123"/>
                    </a:lnTo>
                    <a:lnTo>
                      <a:pt x="24" y="123"/>
                    </a:lnTo>
                    <a:lnTo>
                      <a:pt x="36" y="123"/>
                    </a:lnTo>
                    <a:lnTo>
                      <a:pt x="36" y="123"/>
                    </a:lnTo>
                    <a:lnTo>
                      <a:pt x="40" y="123"/>
                    </a:lnTo>
                    <a:lnTo>
                      <a:pt x="46" y="121"/>
                    </a:lnTo>
                    <a:lnTo>
                      <a:pt x="46" y="121"/>
                    </a:lnTo>
                    <a:lnTo>
                      <a:pt x="48" y="117"/>
                    </a:lnTo>
                    <a:lnTo>
                      <a:pt x="50" y="115"/>
                    </a:lnTo>
                    <a:lnTo>
                      <a:pt x="50" y="115"/>
                    </a:lnTo>
                    <a:lnTo>
                      <a:pt x="52" y="111"/>
                    </a:lnTo>
                    <a:lnTo>
                      <a:pt x="54" y="103"/>
                    </a:lnTo>
                    <a:lnTo>
                      <a:pt x="54" y="103"/>
                    </a:lnTo>
                    <a:lnTo>
                      <a:pt x="54" y="93"/>
                    </a:lnTo>
                    <a:lnTo>
                      <a:pt x="56" y="81"/>
                    </a:lnTo>
                    <a:lnTo>
                      <a:pt x="56" y="81"/>
                    </a:lnTo>
                    <a:lnTo>
                      <a:pt x="56" y="53"/>
                    </a:lnTo>
                    <a:lnTo>
                      <a:pt x="56" y="53"/>
                    </a:lnTo>
                    <a:lnTo>
                      <a:pt x="28" y="53"/>
                    </a:lnTo>
                    <a:lnTo>
                      <a:pt x="28" y="53"/>
                    </a:lnTo>
                    <a:lnTo>
                      <a:pt x="28" y="47"/>
                    </a:lnTo>
                    <a:lnTo>
                      <a:pt x="30" y="43"/>
                    </a:lnTo>
                    <a:lnTo>
                      <a:pt x="30" y="43"/>
                    </a:lnTo>
                    <a:lnTo>
                      <a:pt x="30" y="33"/>
                    </a:lnTo>
                    <a:lnTo>
                      <a:pt x="30" y="33"/>
                    </a:lnTo>
                    <a:lnTo>
                      <a:pt x="61" y="33"/>
                    </a:lnTo>
                    <a:lnTo>
                      <a:pt x="61" y="33"/>
                    </a:lnTo>
                    <a:lnTo>
                      <a:pt x="61" y="24"/>
                    </a:lnTo>
                    <a:lnTo>
                      <a:pt x="61" y="24"/>
                    </a:lnTo>
                    <a:lnTo>
                      <a:pt x="36" y="24"/>
                    </a:lnTo>
                    <a:lnTo>
                      <a:pt x="36" y="24"/>
                    </a:lnTo>
                    <a:lnTo>
                      <a:pt x="36" y="2"/>
                    </a:lnTo>
                    <a:lnTo>
                      <a:pt x="36" y="2"/>
                    </a:lnTo>
                    <a:lnTo>
                      <a:pt x="26" y="2"/>
                    </a:lnTo>
                    <a:lnTo>
                      <a:pt x="26" y="2"/>
                    </a:lnTo>
                    <a:lnTo>
                      <a:pt x="26" y="24"/>
                    </a:lnTo>
                    <a:lnTo>
                      <a:pt x="26" y="24"/>
                    </a:lnTo>
                    <a:lnTo>
                      <a:pt x="4" y="24"/>
                    </a:lnTo>
                    <a:lnTo>
                      <a:pt x="4" y="24"/>
                    </a:lnTo>
                    <a:lnTo>
                      <a:pt x="4" y="33"/>
                    </a:lnTo>
                    <a:lnTo>
                      <a:pt x="4" y="33"/>
                    </a:lnTo>
                    <a:lnTo>
                      <a:pt x="18" y="33"/>
                    </a:lnTo>
                    <a:lnTo>
                      <a:pt x="18" y="33"/>
                    </a:lnTo>
                    <a:lnTo>
                      <a:pt x="18" y="41"/>
                    </a:lnTo>
                    <a:lnTo>
                      <a:pt x="18" y="41"/>
                    </a:lnTo>
                    <a:lnTo>
                      <a:pt x="16" y="57"/>
                    </a:lnTo>
                    <a:lnTo>
                      <a:pt x="16" y="73"/>
                    </a:lnTo>
                    <a:lnTo>
                      <a:pt x="16" y="73"/>
                    </a:lnTo>
                    <a:lnTo>
                      <a:pt x="14" y="85"/>
                    </a:lnTo>
                    <a:lnTo>
                      <a:pt x="12" y="97"/>
                    </a:lnTo>
                    <a:lnTo>
                      <a:pt x="12" y="97"/>
                    </a:lnTo>
                    <a:lnTo>
                      <a:pt x="0" y="119"/>
                    </a:lnTo>
                    <a:lnTo>
                      <a:pt x="0" y="119"/>
                    </a:lnTo>
                    <a:lnTo>
                      <a:pt x="6" y="126"/>
                    </a:lnTo>
                    <a:lnTo>
                      <a:pt x="6" y="126"/>
                    </a:lnTo>
                    <a:lnTo>
                      <a:pt x="14" y="111"/>
                    </a:lnTo>
                    <a:lnTo>
                      <a:pt x="20" y="97"/>
                    </a:lnTo>
                    <a:lnTo>
                      <a:pt x="24" y="79"/>
                    </a:lnTo>
                    <a:lnTo>
                      <a:pt x="28" y="61"/>
                    </a:lnTo>
                    <a:lnTo>
                      <a:pt x="28" y="61"/>
                    </a:lnTo>
                    <a:lnTo>
                      <a:pt x="28" y="61"/>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8" name="Freeform 421">
                <a:extLst>
                  <a:ext uri="{FF2B5EF4-FFF2-40B4-BE49-F238E27FC236}">
                    <a16:creationId xmlns:a16="http://schemas.microsoft.com/office/drawing/2014/main" id="{96F9EBDF-CF41-4D0D-97D3-82E865DE4A8B}"/>
                  </a:ext>
                </a:extLst>
              </p:cNvPr>
              <p:cNvSpPr>
                <a:spLocks/>
              </p:cNvSpPr>
              <p:nvPr/>
            </p:nvSpPr>
            <p:spPr bwMode="auto">
              <a:xfrm>
                <a:off x="14748" y="4803"/>
                <a:ext cx="116" cy="121"/>
              </a:xfrm>
              <a:custGeom>
                <a:avLst/>
                <a:gdLst>
                  <a:gd name="T0" fmla="*/ 10 w 116"/>
                  <a:gd name="T1" fmla="*/ 121 h 121"/>
                  <a:gd name="T2" fmla="*/ 10 w 116"/>
                  <a:gd name="T3" fmla="*/ 115 h 121"/>
                  <a:gd name="T4" fmla="*/ 105 w 116"/>
                  <a:gd name="T5" fmla="*/ 115 h 121"/>
                  <a:gd name="T6" fmla="*/ 105 w 116"/>
                  <a:gd name="T7" fmla="*/ 121 h 121"/>
                  <a:gd name="T8" fmla="*/ 116 w 116"/>
                  <a:gd name="T9" fmla="*/ 121 h 121"/>
                  <a:gd name="T10" fmla="*/ 116 w 116"/>
                  <a:gd name="T11" fmla="*/ 67 h 121"/>
                  <a:gd name="T12" fmla="*/ 105 w 116"/>
                  <a:gd name="T13" fmla="*/ 67 h 121"/>
                  <a:gd name="T14" fmla="*/ 105 w 116"/>
                  <a:gd name="T15" fmla="*/ 105 h 121"/>
                  <a:gd name="T16" fmla="*/ 63 w 116"/>
                  <a:gd name="T17" fmla="*/ 105 h 121"/>
                  <a:gd name="T18" fmla="*/ 63 w 116"/>
                  <a:gd name="T19" fmla="*/ 55 h 121"/>
                  <a:gd name="T20" fmla="*/ 108 w 116"/>
                  <a:gd name="T21" fmla="*/ 55 h 121"/>
                  <a:gd name="T22" fmla="*/ 108 w 116"/>
                  <a:gd name="T23" fmla="*/ 10 h 121"/>
                  <a:gd name="T24" fmla="*/ 97 w 116"/>
                  <a:gd name="T25" fmla="*/ 10 h 121"/>
                  <a:gd name="T26" fmla="*/ 97 w 116"/>
                  <a:gd name="T27" fmla="*/ 47 h 121"/>
                  <a:gd name="T28" fmla="*/ 63 w 116"/>
                  <a:gd name="T29" fmla="*/ 47 h 121"/>
                  <a:gd name="T30" fmla="*/ 63 w 116"/>
                  <a:gd name="T31" fmla="*/ 0 h 121"/>
                  <a:gd name="T32" fmla="*/ 53 w 116"/>
                  <a:gd name="T33" fmla="*/ 0 h 121"/>
                  <a:gd name="T34" fmla="*/ 51 w 116"/>
                  <a:gd name="T35" fmla="*/ 47 h 121"/>
                  <a:gd name="T36" fmla="*/ 19 w 116"/>
                  <a:gd name="T37" fmla="*/ 47 h 121"/>
                  <a:gd name="T38" fmla="*/ 19 w 116"/>
                  <a:gd name="T39" fmla="*/ 10 h 121"/>
                  <a:gd name="T40" fmla="*/ 8 w 116"/>
                  <a:gd name="T41" fmla="*/ 10 h 121"/>
                  <a:gd name="T42" fmla="*/ 8 w 116"/>
                  <a:gd name="T43" fmla="*/ 55 h 121"/>
                  <a:gd name="T44" fmla="*/ 51 w 116"/>
                  <a:gd name="T45" fmla="*/ 55 h 121"/>
                  <a:gd name="T46" fmla="*/ 51 w 116"/>
                  <a:gd name="T47" fmla="*/ 105 h 121"/>
                  <a:gd name="T48" fmla="*/ 10 w 116"/>
                  <a:gd name="T49" fmla="*/ 105 h 121"/>
                  <a:gd name="T50" fmla="*/ 10 w 116"/>
                  <a:gd name="T51" fmla="*/ 67 h 121"/>
                  <a:gd name="T52" fmla="*/ 0 w 116"/>
                  <a:gd name="T53" fmla="*/ 67 h 121"/>
                  <a:gd name="T54" fmla="*/ 0 w 116"/>
                  <a:gd name="T55" fmla="*/ 121 h 121"/>
                  <a:gd name="T56" fmla="*/ 10 w 116"/>
                  <a:gd name="T57" fmla="*/ 121 h 121"/>
                  <a:gd name="T58" fmla="*/ 10 w 116"/>
                  <a:gd name="T59" fmla="*/ 121 h 121"/>
                  <a:gd name="T60" fmla="*/ 10 w 116"/>
                  <a:gd name="T6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121">
                    <a:moveTo>
                      <a:pt x="10" y="121"/>
                    </a:moveTo>
                    <a:lnTo>
                      <a:pt x="10" y="115"/>
                    </a:lnTo>
                    <a:lnTo>
                      <a:pt x="105" y="115"/>
                    </a:lnTo>
                    <a:lnTo>
                      <a:pt x="105" y="121"/>
                    </a:lnTo>
                    <a:lnTo>
                      <a:pt x="116" y="121"/>
                    </a:lnTo>
                    <a:lnTo>
                      <a:pt x="116" y="67"/>
                    </a:lnTo>
                    <a:lnTo>
                      <a:pt x="105" y="67"/>
                    </a:lnTo>
                    <a:lnTo>
                      <a:pt x="105" y="105"/>
                    </a:lnTo>
                    <a:lnTo>
                      <a:pt x="63" y="105"/>
                    </a:lnTo>
                    <a:lnTo>
                      <a:pt x="63" y="55"/>
                    </a:lnTo>
                    <a:lnTo>
                      <a:pt x="108" y="55"/>
                    </a:lnTo>
                    <a:lnTo>
                      <a:pt x="108" y="10"/>
                    </a:lnTo>
                    <a:lnTo>
                      <a:pt x="97" y="10"/>
                    </a:lnTo>
                    <a:lnTo>
                      <a:pt x="97" y="47"/>
                    </a:lnTo>
                    <a:lnTo>
                      <a:pt x="63" y="47"/>
                    </a:lnTo>
                    <a:lnTo>
                      <a:pt x="63" y="0"/>
                    </a:lnTo>
                    <a:lnTo>
                      <a:pt x="53" y="0"/>
                    </a:lnTo>
                    <a:lnTo>
                      <a:pt x="51" y="47"/>
                    </a:lnTo>
                    <a:lnTo>
                      <a:pt x="19" y="47"/>
                    </a:lnTo>
                    <a:lnTo>
                      <a:pt x="19" y="10"/>
                    </a:lnTo>
                    <a:lnTo>
                      <a:pt x="8" y="10"/>
                    </a:lnTo>
                    <a:lnTo>
                      <a:pt x="8" y="55"/>
                    </a:lnTo>
                    <a:lnTo>
                      <a:pt x="51" y="55"/>
                    </a:lnTo>
                    <a:lnTo>
                      <a:pt x="51" y="105"/>
                    </a:lnTo>
                    <a:lnTo>
                      <a:pt x="10" y="105"/>
                    </a:lnTo>
                    <a:lnTo>
                      <a:pt x="10" y="67"/>
                    </a:lnTo>
                    <a:lnTo>
                      <a:pt x="0" y="67"/>
                    </a:lnTo>
                    <a:lnTo>
                      <a:pt x="0" y="121"/>
                    </a:lnTo>
                    <a:lnTo>
                      <a:pt x="10" y="121"/>
                    </a:lnTo>
                    <a:lnTo>
                      <a:pt x="10" y="121"/>
                    </a:lnTo>
                    <a:lnTo>
                      <a:pt x="10" y="121"/>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9" name="Freeform 422">
                <a:extLst>
                  <a:ext uri="{FF2B5EF4-FFF2-40B4-BE49-F238E27FC236}">
                    <a16:creationId xmlns:a16="http://schemas.microsoft.com/office/drawing/2014/main" id="{FA2BF39D-B75F-4CC6-B627-B62531C7336A}"/>
                  </a:ext>
                </a:extLst>
              </p:cNvPr>
              <p:cNvSpPr>
                <a:spLocks/>
              </p:cNvSpPr>
              <p:nvPr/>
            </p:nvSpPr>
            <p:spPr bwMode="auto">
              <a:xfrm>
                <a:off x="13800" y="5729"/>
                <a:ext cx="178" cy="513"/>
              </a:xfrm>
              <a:custGeom>
                <a:avLst/>
                <a:gdLst>
                  <a:gd name="T0" fmla="*/ 89 w 178"/>
                  <a:gd name="T1" fmla="*/ 0 h 513"/>
                  <a:gd name="T2" fmla="*/ 178 w 178"/>
                  <a:gd name="T3" fmla="*/ 113 h 513"/>
                  <a:gd name="T4" fmla="*/ 134 w 178"/>
                  <a:gd name="T5" fmla="*/ 113 h 513"/>
                  <a:gd name="T6" fmla="*/ 134 w 178"/>
                  <a:gd name="T7" fmla="*/ 398 h 513"/>
                  <a:gd name="T8" fmla="*/ 178 w 178"/>
                  <a:gd name="T9" fmla="*/ 398 h 513"/>
                  <a:gd name="T10" fmla="*/ 89 w 178"/>
                  <a:gd name="T11" fmla="*/ 513 h 513"/>
                  <a:gd name="T12" fmla="*/ 0 w 178"/>
                  <a:gd name="T13" fmla="*/ 398 h 513"/>
                  <a:gd name="T14" fmla="*/ 45 w 178"/>
                  <a:gd name="T15" fmla="*/ 398 h 513"/>
                  <a:gd name="T16" fmla="*/ 45 w 178"/>
                  <a:gd name="T17" fmla="*/ 113 h 513"/>
                  <a:gd name="T18" fmla="*/ 0 w 178"/>
                  <a:gd name="T19" fmla="*/ 113 h 513"/>
                  <a:gd name="T20" fmla="*/ 89 w 178"/>
                  <a:gd name="T21" fmla="*/ 0 h 513"/>
                  <a:gd name="T22" fmla="*/ 89 w 178"/>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513">
                    <a:moveTo>
                      <a:pt x="89" y="0"/>
                    </a:moveTo>
                    <a:lnTo>
                      <a:pt x="178" y="113"/>
                    </a:lnTo>
                    <a:lnTo>
                      <a:pt x="134" y="113"/>
                    </a:lnTo>
                    <a:lnTo>
                      <a:pt x="134" y="398"/>
                    </a:lnTo>
                    <a:lnTo>
                      <a:pt x="178" y="398"/>
                    </a:lnTo>
                    <a:lnTo>
                      <a:pt x="89" y="513"/>
                    </a:lnTo>
                    <a:lnTo>
                      <a:pt x="0" y="398"/>
                    </a:lnTo>
                    <a:lnTo>
                      <a:pt x="45" y="398"/>
                    </a:lnTo>
                    <a:lnTo>
                      <a:pt x="45" y="113"/>
                    </a:lnTo>
                    <a:lnTo>
                      <a:pt x="0" y="113"/>
                    </a:lnTo>
                    <a:lnTo>
                      <a:pt x="89" y="0"/>
                    </a:lnTo>
                    <a:lnTo>
                      <a:pt x="89" y="0"/>
                    </a:lnTo>
                    <a:close/>
                  </a:path>
                </a:pathLst>
              </a:custGeom>
              <a:solidFill>
                <a:srgbClr val="AFA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0" name="Freeform 423">
                <a:extLst>
                  <a:ext uri="{FF2B5EF4-FFF2-40B4-BE49-F238E27FC236}">
                    <a16:creationId xmlns:a16="http://schemas.microsoft.com/office/drawing/2014/main" id="{0993D965-C3FC-4B4D-A07B-A18B45DB4004}"/>
                  </a:ext>
                </a:extLst>
              </p:cNvPr>
              <p:cNvSpPr>
                <a:spLocks/>
              </p:cNvSpPr>
              <p:nvPr/>
            </p:nvSpPr>
            <p:spPr bwMode="auto">
              <a:xfrm>
                <a:off x="13792" y="5721"/>
                <a:ext cx="194" cy="527"/>
              </a:xfrm>
              <a:custGeom>
                <a:avLst/>
                <a:gdLst>
                  <a:gd name="T0" fmla="*/ 97 w 194"/>
                  <a:gd name="T1" fmla="*/ 8 h 527"/>
                  <a:gd name="T2" fmla="*/ 95 w 194"/>
                  <a:gd name="T3" fmla="*/ 10 h 527"/>
                  <a:gd name="T4" fmla="*/ 178 w 194"/>
                  <a:gd name="T5" fmla="*/ 117 h 527"/>
                  <a:gd name="T6" fmla="*/ 138 w 194"/>
                  <a:gd name="T7" fmla="*/ 117 h 527"/>
                  <a:gd name="T8" fmla="*/ 138 w 194"/>
                  <a:gd name="T9" fmla="*/ 410 h 527"/>
                  <a:gd name="T10" fmla="*/ 178 w 194"/>
                  <a:gd name="T11" fmla="*/ 410 h 527"/>
                  <a:gd name="T12" fmla="*/ 97 w 194"/>
                  <a:gd name="T13" fmla="*/ 515 h 527"/>
                  <a:gd name="T14" fmla="*/ 16 w 194"/>
                  <a:gd name="T15" fmla="*/ 410 h 527"/>
                  <a:gd name="T16" fmla="*/ 57 w 194"/>
                  <a:gd name="T17" fmla="*/ 410 h 527"/>
                  <a:gd name="T18" fmla="*/ 57 w 194"/>
                  <a:gd name="T19" fmla="*/ 117 h 527"/>
                  <a:gd name="T20" fmla="*/ 16 w 194"/>
                  <a:gd name="T21" fmla="*/ 117 h 527"/>
                  <a:gd name="T22" fmla="*/ 101 w 194"/>
                  <a:gd name="T23" fmla="*/ 10 h 527"/>
                  <a:gd name="T24" fmla="*/ 97 w 194"/>
                  <a:gd name="T25" fmla="*/ 8 h 527"/>
                  <a:gd name="T26" fmla="*/ 95 w 194"/>
                  <a:gd name="T27" fmla="*/ 10 h 527"/>
                  <a:gd name="T28" fmla="*/ 97 w 194"/>
                  <a:gd name="T29" fmla="*/ 8 h 527"/>
                  <a:gd name="T30" fmla="*/ 95 w 194"/>
                  <a:gd name="T31" fmla="*/ 4 h 527"/>
                  <a:gd name="T32" fmla="*/ 0 w 194"/>
                  <a:gd name="T33" fmla="*/ 125 h 527"/>
                  <a:gd name="T34" fmla="*/ 49 w 194"/>
                  <a:gd name="T35" fmla="*/ 125 h 527"/>
                  <a:gd name="T36" fmla="*/ 49 w 194"/>
                  <a:gd name="T37" fmla="*/ 402 h 527"/>
                  <a:gd name="T38" fmla="*/ 0 w 194"/>
                  <a:gd name="T39" fmla="*/ 402 h 527"/>
                  <a:gd name="T40" fmla="*/ 97 w 194"/>
                  <a:gd name="T41" fmla="*/ 527 h 527"/>
                  <a:gd name="T42" fmla="*/ 194 w 194"/>
                  <a:gd name="T43" fmla="*/ 402 h 527"/>
                  <a:gd name="T44" fmla="*/ 146 w 194"/>
                  <a:gd name="T45" fmla="*/ 402 h 527"/>
                  <a:gd name="T46" fmla="*/ 146 w 194"/>
                  <a:gd name="T47" fmla="*/ 125 h 527"/>
                  <a:gd name="T48" fmla="*/ 194 w 194"/>
                  <a:gd name="T49" fmla="*/ 125 h 527"/>
                  <a:gd name="T50" fmla="*/ 97 w 194"/>
                  <a:gd name="T51" fmla="*/ 0 h 527"/>
                  <a:gd name="T52" fmla="*/ 95 w 194"/>
                  <a:gd name="T53" fmla="*/ 4 h 527"/>
                  <a:gd name="T54" fmla="*/ 97 w 194"/>
                  <a:gd name="T55" fmla="*/ 8 h 527"/>
                  <a:gd name="T56" fmla="*/ 97 w 194"/>
                  <a:gd name="T57" fmla="*/ 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527">
                    <a:moveTo>
                      <a:pt x="97" y="8"/>
                    </a:moveTo>
                    <a:lnTo>
                      <a:pt x="95" y="10"/>
                    </a:lnTo>
                    <a:lnTo>
                      <a:pt x="178" y="117"/>
                    </a:lnTo>
                    <a:lnTo>
                      <a:pt x="138" y="117"/>
                    </a:lnTo>
                    <a:lnTo>
                      <a:pt x="138" y="410"/>
                    </a:lnTo>
                    <a:lnTo>
                      <a:pt x="178" y="410"/>
                    </a:lnTo>
                    <a:lnTo>
                      <a:pt x="97" y="515"/>
                    </a:lnTo>
                    <a:lnTo>
                      <a:pt x="16" y="410"/>
                    </a:lnTo>
                    <a:lnTo>
                      <a:pt x="57" y="410"/>
                    </a:lnTo>
                    <a:lnTo>
                      <a:pt x="57" y="117"/>
                    </a:lnTo>
                    <a:lnTo>
                      <a:pt x="16" y="117"/>
                    </a:lnTo>
                    <a:lnTo>
                      <a:pt x="101" y="10"/>
                    </a:lnTo>
                    <a:lnTo>
                      <a:pt x="97" y="8"/>
                    </a:lnTo>
                    <a:lnTo>
                      <a:pt x="95" y="10"/>
                    </a:lnTo>
                    <a:lnTo>
                      <a:pt x="97" y="8"/>
                    </a:lnTo>
                    <a:lnTo>
                      <a:pt x="95" y="4"/>
                    </a:lnTo>
                    <a:lnTo>
                      <a:pt x="0" y="125"/>
                    </a:lnTo>
                    <a:lnTo>
                      <a:pt x="49" y="125"/>
                    </a:lnTo>
                    <a:lnTo>
                      <a:pt x="49" y="402"/>
                    </a:lnTo>
                    <a:lnTo>
                      <a:pt x="0" y="402"/>
                    </a:lnTo>
                    <a:lnTo>
                      <a:pt x="97" y="527"/>
                    </a:lnTo>
                    <a:lnTo>
                      <a:pt x="194" y="402"/>
                    </a:lnTo>
                    <a:lnTo>
                      <a:pt x="146" y="402"/>
                    </a:lnTo>
                    <a:lnTo>
                      <a:pt x="146" y="125"/>
                    </a:lnTo>
                    <a:lnTo>
                      <a:pt x="194" y="125"/>
                    </a:lnTo>
                    <a:lnTo>
                      <a:pt x="97" y="0"/>
                    </a:lnTo>
                    <a:lnTo>
                      <a:pt x="95" y="4"/>
                    </a:lnTo>
                    <a:lnTo>
                      <a:pt x="97" y="8"/>
                    </a:lnTo>
                    <a:lnTo>
                      <a:pt x="97" y="8"/>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1" name="Freeform 424">
                <a:extLst>
                  <a:ext uri="{FF2B5EF4-FFF2-40B4-BE49-F238E27FC236}">
                    <a16:creationId xmlns:a16="http://schemas.microsoft.com/office/drawing/2014/main" id="{1155FE05-3668-4EDF-BE15-99E039FF07D1}"/>
                  </a:ext>
                </a:extLst>
              </p:cNvPr>
              <p:cNvSpPr>
                <a:spLocks/>
              </p:cNvSpPr>
              <p:nvPr/>
            </p:nvSpPr>
            <p:spPr bwMode="auto">
              <a:xfrm>
                <a:off x="5173" y="16211"/>
                <a:ext cx="124" cy="117"/>
              </a:xfrm>
              <a:custGeom>
                <a:avLst/>
                <a:gdLst>
                  <a:gd name="T0" fmla="*/ 124 w 124"/>
                  <a:gd name="T1" fmla="*/ 117 h 117"/>
                  <a:gd name="T2" fmla="*/ 124 w 124"/>
                  <a:gd name="T3" fmla="*/ 109 h 117"/>
                  <a:gd name="T4" fmla="*/ 63 w 124"/>
                  <a:gd name="T5" fmla="*/ 109 h 117"/>
                  <a:gd name="T6" fmla="*/ 63 w 124"/>
                  <a:gd name="T7" fmla="*/ 46 h 117"/>
                  <a:gd name="T8" fmla="*/ 114 w 124"/>
                  <a:gd name="T9" fmla="*/ 46 h 117"/>
                  <a:gd name="T10" fmla="*/ 114 w 124"/>
                  <a:gd name="T11" fmla="*/ 38 h 117"/>
                  <a:gd name="T12" fmla="*/ 63 w 124"/>
                  <a:gd name="T13" fmla="*/ 38 h 117"/>
                  <a:gd name="T14" fmla="*/ 63 w 124"/>
                  <a:gd name="T15" fmla="*/ 0 h 117"/>
                  <a:gd name="T16" fmla="*/ 53 w 124"/>
                  <a:gd name="T17" fmla="*/ 0 h 117"/>
                  <a:gd name="T18" fmla="*/ 53 w 124"/>
                  <a:gd name="T19" fmla="*/ 109 h 117"/>
                  <a:gd name="T20" fmla="*/ 0 w 124"/>
                  <a:gd name="T21" fmla="*/ 109 h 117"/>
                  <a:gd name="T22" fmla="*/ 0 w 124"/>
                  <a:gd name="T23" fmla="*/ 117 h 117"/>
                  <a:gd name="T24" fmla="*/ 124 w 124"/>
                  <a:gd name="T25" fmla="*/ 117 h 117"/>
                  <a:gd name="T26" fmla="*/ 124 w 124"/>
                  <a:gd name="T27" fmla="*/ 117 h 117"/>
                  <a:gd name="T28" fmla="*/ 124 w 124"/>
                  <a:gd name="T29"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17">
                    <a:moveTo>
                      <a:pt x="124" y="117"/>
                    </a:moveTo>
                    <a:lnTo>
                      <a:pt x="124" y="109"/>
                    </a:lnTo>
                    <a:lnTo>
                      <a:pt x="63" y="109"/>
                    </a:lnTo>
                    <a:lnTo>
                      <a:pt x="63" y="46"/>
                    </a:lnTo>
                    <a:lnTo>
                      <a:pt x="114" y="46"/>
                    </a:lnTo>
                    <a:lnTo>
                      <a:pt x="114" y="38"/>
                    </a:lnTo>
                    <a:lnTo>
                      <a:pt x="63" y="38"/>
                    </a:lnTo>
                    <a:lnTo>
                      <a:pt x="63" y="0"/>
                    </a:lnTo>
                    <a:lnTo>
                      <a:pt x="53" y="0"/>
                    </a:lnTo>
                    <a:lnTo>
                      <a:pt x="53" y="109"/>
                    </a:lnTo>
                    <a:lnTo>
                      <a:pt x="0" y="109"/>
                    </a:lnTo>
                    <a:lnTo>
                      <a:pt x="0" y="117"/>
                    </a:lnTo>
                    <a:lnTo>
                      <a:pt x="124" y="117"/>
                    </a:lnTo>
                    <a:lnTo>
                      <a:pt x="124" y="117"/>
                    </a:lnTo>
                    <a:lnTo>
                      <a:pt x="124" y="11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2" name="Freeform 425">
                <a:extLst>
                  <a:ext uri="{FF2B5EF4-FFF2-40B4-BE49-F238E27FC236}">
                    <a16:creationId xmlns:a16="http://schemas.microsoft.com/office/drawing/2014/main" id="{DE384D69-851E-4506-9B71-BBEEC74282BF}"/>
                  </a:ext>
                </a:extLst>
              </p:cNvPr>
              <p:cNvSpPr>
                <a:spLocks/>
              </p:cNvSpPr>
              <p:nvPr/>
            </p:nvSpPr>
            <p:spPr bwMode="auto">
              <a:xfrm>
                <a:off x="5307" y="16217"/>
                <a:ext cx="121" cy="115"/>
              </a:xfrm>
              <a:custGeom>
                <a:avLst/>
                <a:gdLst>
                  <a:gd name="T0" fmla="*/ 61 w 121"/>
                  <a:gd name="T1" fmla="*/ 115 h 115"/>
                  <a:gd name="T2" fmla="*/ 61 w 121"/>
                  <a:gd name="T3" fmla="*/ 115 h 115"/>
                  <a:gd name="T4" fmla="*/ 61 w 121"/>
                  <a:gd name="T5" fmla="*/ 46 h 115"/>
                  <a:gd name="T6" fmla="*/ 61 w 121"/>
                  <a:gd name="T7" fmla="*/ 46 h 115"/>
                  <a:gd name="T8" fmla="*/ 83 w 121"/>
                  <a:gd name="T9" fmla="*/ 56 h 115"/>
                  <a:gd name="T10" fmla="*/ 103 w 121"/>
                  <a:gd name="T11" fmla="*/ 66 h 115"/>
                  <a:gd name="T12" fmla="*/ 103 w 121"/>
                  <a:gd name="T13" fmla="*/ 66 h 115"/>
                  <a:gd name="T14" fmla="*/ 107 w 121"/>
                  <a:gd name="T15" fmla="*/ 58 h 115"/>
                  <a:gd name="T16" fmla="*/ 107 w 121"/>
                  <a:gd name="T17" fmla="*/ 58 h 115"/>
                  <a:gd name="T18" fmla="*/ 85 w 121"/>
                  <a:gd name="T19" fmla="*/ 48 h 115"/>
                  <a:gd name="T20" fmla="*/ 85 w 121"/>
                  <a:gd name="T21" fmla="*/ 48 h 115"/>
                  <a:gd name="T22" fmla="*/ 61 w 121"/>
                  <a:gd name="T23" fmla="*/ 34 h 115"/>
                  <a:gd name="T24" fmla="*/ 61 w 121"/>
                  <a:gd name="T25" fmla="*/ 34 h 115"/>
                  <a:gd name="T26" fmla="*/ 61 w 121"/>
                  <a:gd name="T27" fmla="*/ 10 h 115"/>
                  <a:gd name="T28" fmla="*/ 61 w 121"/>
                  <a:gd name="T29" fmla="*/ 10 h 115"/>
                  <a:gd name="T30" fmla="*/ 121 w 121"/>
                  <a:gd name="T31" fmla="*/ 10 h 115"/>
                  <a:gd name="T32" fmla="*/ 121 w 121"/>
                  <a:gd name="T33" fmla="*/ 10 h 115"/>
                  <a:gd name="T34" fmla="*/ 121 w 121"/>
                  <a:gd name="T35" fmla="*/ 0 h 115"/>
                  <a:gd name="T36" fmla="*/ 121 w 121"/>
                  <a:gd name="T37" fmla="*/ 0 h 115"/>
                  <a:gd name="T38" fmla="*/ 0 w 121"/>
                  <a:gd name="T39" fmla="*/ 0 h 115"/>
                  <a:gd name="T40" fmla="*/ 0 w 121"/>
                  <a:gd name="T41" fmla="*/ 0 h 115"/>
                  <a:gd name="T42" fmla="*/ 0 w 121"/>
                  <a:gd name="T43" fmla="*/ 10 h 115"/>
                  <a:gd name="T44" fmla="*/ 0 w 121"/>
                  <a:gd name="T45" fmla="*/ 10 h 115"/>
                  <a:gd name="T46" fmla="*/ 50 w 121"/>
                  <a:gd name="T47" fmla="*/ 10 h 115"/>
                  <a:gd name="T48" fmla="*/ 50 w 121"/>
                  <a:gd name="T49" fmla="*/ 10 h 115"/>
                  <a:gd name="T50" fmla="*/ 50 w 121"/>
                  <a:gd name="T51" fmla="*/ 115 h 115"/>
                  <a:gd name="T52" fmla="*/ 50 w 121"/>
                  <a:gd name="T53" fmla="*/ 115 h 115"/>
                  <a:gd name="T54" fmla="*/ 61 w 121"/>
                  <a:gd name="T55" fmla="*/ 115 h 115"/>
                  <a:gd name="T56" fmla="*/ 61 w 121"/>
                  <a:gd name="T5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1" h="115">
                    <a:moveTo>
                      <a:pt x="61" y="115"/>
                    </a:moveTo>
                    <a:lnTo>
                      <a:pt x="61" y="115"/>
                    </a:lnTo>
                    <a:lnTo>
                      <a:pt x="61" y="46"/>
                    </a:lnTo>
                    <a:lnTo>
                      <a:pt x="61" y="46"/>
                    </a:lnTo>
                    <a:lnTo>
                      <a:pt x="83" y="56"/>
                    </a:lnTo>
                    <a:lnTo>
                      <a:pt x="103" y="66"/>
                    </a:lnTo>
                    <a:lnTo>
                      <a:pt x="103" y="66"/>
                    </a:lnTo>
                    <a:lnTo>
                      <a:pt x="107" y="58"/>
                    </a:lnTo>
                    <a:lnTo>
                      <a:pt x="107" y="58"/>
                    </a:lnTo>
                    <a:lnTo>
                      <a:pt x="85" y="48"/>
                    </a:lnTo>
                    <a:lnTo>
                      <a:pt x="85" y="48"/>
                    </a:lnTo>
                    <a:lnTo>
                      <a:pt x="61" y="34"/>
                    </a:lnTo>
                    <a:lnTo>
                      <a:pt x="61" y="34"/>
                    </a:lnTo>
                    <a:lnTo>
                      <a:pt x="61" y="10"/>
                    </a:lnTo>
                    <a:lnTo>
                      <a:pt x="61" y="10"/>
                    </a:lnTo>
                    <a:lnTo>
                      <a:pt x="121" y="10"/>
                    </a:lnTo>
                    <a:lnTo>
                      <a:pt x="121" y="10"/>
                    </a:lnTo>
                    <a:lnTo>
                      <a:pt x="121" y="0"/>
                    </a:lnTo>
                    <a:lnTo>
                      <a:pt x="121" y="0"/>
                    </a:lnTo>
                    <a:lnTo>
                      <a:pt x="0" y="0"/>
                    </a:lnTo>
                    <a:lnTo>
                      <a:pt x="0" y="0"/>
                    </a:lnTo>
                    <a:lnTo>
                      <a:pt x="0" y="10"/>
                    </a:lnTo>
                    <a:lnTo>
                      <a:pt x="0" y="10"/>
                    </a:lnTo>
                    <a:lnTo>
                      <a:pt x="50" y="10"/>
                    </a:lnTo>
                    <a:lnTo>
                      <a:pt x="50" y="10"/>
                    </a:lnTo>
                    <a:lnTo>
                      <a:pt x="50" y="115"/>
                    </a:lnTo>
                    <a:lnTo>
                      <a:pt x="50" y="115"/>
                    </a:lnTo>
                    <a:lnTo>
                      <a:pt x="61" y="115"/>
                    </a:lnTo>
                    <a:lnTo>
                      <a:pt x="61" y="115"/>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3" name="Freeform 426">
                <a:extLst>
                  <a:ext uri="{FF2B5EF4-FFF2-40B4-BE49-F238E27FC236}">
                    <a16:creationId xmlns:a16="http://schemas.microsoft.com/office/drawing/2014/main" id="{AE4F2D0E-DE52-45E9-BA85-E5545209EE0E}"/>
                  </a:ext>
                </a:extLst>
              </p:cNvPr>
              <p:cNvSpPr>
                <a:spLocks noEditPoints="1"/>
              </p:cNvSpPr>
              <p:nvPr/>
            </p:nvSpPr>
            <p:spPr bwMode="auto">
              <a:xfrm>
                <a:off x="5438" y="16209"/>
                <a:ext cx="122" cy="123"/>
              </a:xfrm>
              <a:custGeom>
                <a:avLst/>
                <a:gdLst>
                  <a:gd name="T0" fmla="*/ 113 w 122"/>
                  <a:gd name="T1" fmla="*/ 119 h 123"/>
                  <a:gd name="T2" fmla="*/ 120 w 122"/>
                  <a:gd name="T3" fmla="*/ 111 h 123"/>
                  <a:gd name="T4" fmla="*/ 122 w 122"/>
                  <a:gd name="T5" fmla="*/ 95 h 123"/>
                  <a:gd name="T6" fmla="*/ 122 w 122"/>
                  <a:gd name="T7" fmla="*/ 34 h 123"/>
                  <a:gd name="T8" fmla="*/ 97 w 122"/>
                  <a:gd name="T9" fmla="*/ 30 h 123"/>
                  <a:gd name="T10" fmla="*/ 87 w 122"/>
                  <a:gd name="T11" fmla="*/ 0 h 123"/>
                  <a:gd name="T12" fmla="*/ 75 w 122"/>
                  <a:gd name="T13" fmla="*/ 30 h 123"/>
                  <a:gd name="T14" fmla="*/ 87 w 122"/>
                  <a:gd name="T15" fmla="*/ 38 h 123"/>
                  <a:gd name="T16" fmla="*/ 79 w 122"/>
                  <a:gd name="T17" fmla="*/ 87 h 123"/>
                  <a:gd name="T18" fmla="*/ 61 w 122"/>
                  <a:gd name="T19" fmla="*/ 117 h 123"/>
                  <a:gd name="T20" fmla="*/ 75 w 122"/>
                  <a:gd name="T21" fmla="*/ 115 h 123"/>
                  <a:gd name="T22" fmla="*/ 89 w 122"/>
                  <a:gd name="T23" fmla="*/ 89 h 123"/>
                  <a:gd name="T24" fmla="*/ 97 w 122"/>
                  <a:gd name="T25" fmla="*/ 38 h 123"/>
                  <a:gd name="T26" fmla="*/ 111 w 122"/>
                  <a:gd name="T27" fmla="*/ 64 h 123"/>
                  <a:gd name="T28" fmla="*/ 109 w 122"/>
                  <a:gd name="T29" fmla="*/ 107 h 123"/>
                  <a:gd name="T30" fmla="*/ 99 w 122"/>
                  <a:gd name="T31" fmla="*/ 113 h 123"/>
                  <a:gd name="T32" fmla="*/ 89 w 122"/>
                  <a:gd name="T33" fmla="*/ 121 h 123"/>
                  <a:gd name="T34" fmla="*/ 107 w 122"/>
                  <a:gd name="T35" fmla="*/ 121 h 123"/>
                  <a:gd name="T36" fmla="*/ 65 w 122"/>
                  <a:gd name="T37" fmla="*/ 107 h 123"/>
                  <a:gd name="T38" fmla="*/ 43 w 122"/>
                  <a:gd name="T39" fmla="*/ 99 h 123"/>
                  <a:gd name="T40" fmla="*/ 69 w 122"/>
                  <a:gd name="T41" fmla="*/ 91 h 123"/>
                  <a:gd name="T42" fmla="*/ 43 w 122"/>
                  <a:gd name="T43" fmla="*/ 81 h 123"/>
                  <a:gd name="T44" fmla="*/ 67 w 122"/>
                  <a:gd name="T45" fmla="*/ 38 h 123"/>
                  <a:gd name="T46" fmla="*/ 43 w 122"/>
                  <a:gd name="T47" fmla="*/ 30 h 123"/>
                  <a:gd name="T48" fmla="*/ 69 w 122"/>
                  <a:gd name="T49" fmla="*/ 22 h 123"/>
                  <a:gd name="T50" fmla="*/ 43 w 122"/>
                  <a:gd name="T51" fmla="*/ 12 h 123"/>
                  <a:gd name="T52" fmla="*/ 65 w 122"/>
                  <a:gd name="T53" fmla="*/ 8 h 123"/>
                  <a:gd name="T54" fmla="*/ 6 w 122"/>
                  <a:gd name="T55" fmla="*/ 6 h 123"/>
                  <a:gd name="T56" fmla="*/ 8 w 122"/>
                  <a:gd name="T57" fmla="*/ 14 h 123"/>
                  <a:gd name="T58" fmla="*/ 33 w 122"/>
                  <a:gd name="T59" fmla="*/ 12 h 123"/>
                  <a:gd name="T60" fmla="*/ 2 w 122"/>
                  <a:gd name="T61" fmla="*/ 22 h 123"/>
                  <a:gd name="T62" fmla="*/ 33 w 122"/>
                  <a:gd name="T63" fmla="*/ 30 h 123"/>
                  <a:gd name="T64" fmla="*/ 6 w 122"/>
                  <a:gd name="T65" fmla="*/ 38 h 123"/>
                  <a:gd name="T66" fmla="*/ 33 w 122"/>
                  <a:gd name="T67" fmla="*/ 81 h 123"/>
                  <a:gd name="T68" fmla="*/ 2 w 122"/>
                  <a:gd name="T69" fmla="*/ 91 h 123"/>
                  <a:gd name="T70" fmla="*/ 33 w 122"/>
                  <a:gd name="T71" fmla="*/ 99 h 123"/>
                  <a:gd name="T72" fmla="*/ 0 w 122"/>
                  <a:gd name="T73" fmla="*/ 113 h 123"/>
                  <a:gd name="T74" fmla="*/ 43 w 122"/>
                  <a:gd name="T75" fmla="*/ 117 h 123"/>
                  <a:gd name="T76" fmla="*/ 59 w 122"/>
                  <a:gd name="T77" fmla="*/ 56 h 123"/>
                  <a:gd name="T78" fmla="*/ 41 w 122"/>
                  <a:gd name="T79" fmla="*/ 46 h 123"/>
                  <a:gd name="T80" fmla="*/ 59 w 122"/>
                  <a:gd name="T81" fmla="*/ 56 h 123"/>
                  <a:gd name="T82" fmla="*/ 16 w 122"/>
                  <a:gd name="T83" fmla="*/ 56 h 123"/>
                  <a:gd name="T84" fmla="*/ 33 w 122"/>
                  <a:gd name="T85" fmla="*/ 46 h 123"/>
                  <a:gd name="T86" fmla="*/ 59 w 122"/>
                  <a:gd name="T87" fmla="*/ 72 h 123"/>
                  <a:gd name="T88" fmla="*/ 41 w 122"/>
                  <a:gd name="T89" fmla="*/ 62 h 123"/>
                  <a:gd name="T90" fmla="*/ 59 w 122"/>
                  <a:gd name="T91" fmla="*/ 72 h 123"/>
                  <a:gd name="T92" fmla="*/ 16 w 122"/>
                  <a:gd name="T93" fmla="*/ 72 h 123"/>
                  <a:gd name="T94" fmla="*/ 33 w 122"/>
                  <a:gd name="T95" fmla="*/ 6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 h="123">
                    <a:moveTo>
                      <a:pt x="107" y="121"/>
                    </a:moveTo>
                    <a:lnTo>
                      <a:pt x="107" y="121"/>
                    </a:lnTo>
                    <a:lnTo>
                      <a:pt x="113" y="119"/>
                    </a:lnTo>
                    <a:lnTo>
                      <a:pt x="113" y="119"/>
                    </a:lnTo>
                    <a:lnTo>
                      <a:pt x="117" y="115"/>
                    </a:lnTo>
                    <a:lnTo>
                      <a:pt x="117" y="115"/>
                    </a:lnTo>
                    <a:lnTo>
                      <a:pt x="117" y="113"/>
                    </a:lnTo>
                    <a:lnTo>
                      <a:pt x="120" y="111"/>
                    </a:lnTo>
                    <a:lnTo>
                      <a:pt x="120" y="111"/>
                    </a:lnTo>
                    <a:lnTo>
                      <a:pt x="120" y="105"/>
                    </a:lnTo>
                    <a:lnTo>
                      <a:pt x="122" y="95"/>
                    </a:lnTo>
                    <a:lnTo>
                      <a:pt x="122" y="95"/>
                    </a:lnTo>
                    <a:lnTo>
                      <a:pt x="122" y="66"/>
                    </a:lnTo>
                    <a:lnTo>
                      <a:pt x="122" y="66"/>
                    </a:lnTo>
                    <a:lnTo>
                      <a:pt x="122" y="34"/>
                    </a:lnTo>
                    <a:lnTo>
                      <a:pt x="122" y="34"/>
                    </a:lnTo>
                    <a:lnTo>
                      <a:pt x="122" y="30"/>
                    </a:lnTo>
                    <a:lnTo>
                      <a:pt x="122" y="30"/>
                    </a:lnTo>
                    <a:lnTo>
                      <a:pt x="97" y="30"/>
                    </a:lnTo>
                    <a:lnTo>
                      <a:pt x="97" y="30"/>
                    </a:lnTo>
                    <a:lnTo>
                      <a:pt x="97" y="0"/>
                    </a:lnTo>
                    <a:lnTo>
                      <a:pt x="97" y="0"/>
                    </a:lnTo>
                    <a:lnTo>
                      <a:pt x="87" y="0"/>
                    </a:lnTo>
                    <a:lnTo>
                      <a:pt x="87" y="0"/>
                    </a:lnTo>
                    <a:lnTo>
                      <a:pt x="87" y="30"/>
                    </a:lnTo>
                    <a:lnTo>
                      <a:pt x="87" y="30"/>
                    </a:lnTo>
                    <a:lnTo>
                      <a:pt x="75" y="30"/>
                    </a:lnTo>
                    <a:lnTo>
                      <a:pt x="75" y="30"/>
                    </a:lnTo>
                    <a:lnTo>
                      <a:pt x="75" y="38"/>
                    </a:lnTo>
                    <a:lnTo>
                      <a:pt x="75" y="38"/>
                    </a:lnTo>
                    <a:lnTo>
                      <a:pt x="87" y="38"/>
                    </a:lnTo>
                    <a:lnTo>
                      <a:pt x="87" y="38"/>
                    </a:lnTo>
                    <a:lnTo>
                      <a:pt x="85" y="62"/>
                    </a:lnTo>
                    <a:lnTo>
                      <a:pt x="83" y="74"/>
                    </a:lnTo>
                    <a:lnTo>
                      <a:pt x="79" y="87"/>
                    </a:lnTo>
                    <a:lnTo>
                      <a:pt x="79" y="87"/>
                    </a:lnTo>
                    <a:lnTo>
                      <a:pt x="75" y="97"/>
                    </a:lnTo>
                    <a:lnTo>
                      <a:pt x="71" y="105"/>
                    </a:lnTo>
                    <a:lnTo>
                      <a:pt x="67" y="111"/>
                    </a:lnTo>
                    <a:lnTo>
                      <a:pt x="61" y="117"/>
                    </a:lnTo>
                    <a:lnTo>
                      <a:pt x="61" y="117"/>
                    </a:lnTo>
                    <a:lnTo>
                      <a:pt x="67" y="123"/>
                    </a:lnTo>
                    <a:lnTo>
                      <a:pt x="67" y="123"/>
                    </a:lnTo>
                    <a:lnTo>
                      <a:pt x="75" y="115"/>
                    </a:lnTo>
                    <a:lnTo>
                      <a:pt x="81" y="107"/>
                    </a:lnTo>
                    <a:lnTo>
                      <a:pt x="85" y="99"/>
                    </a:lnTo>
                    <a:lnTo>
                      <a:pt x="89" y="89"/>
                    </a:lnTo>
                    <a:lnTo>
                      <a:pt x="89" y="89"/>
                    </a:lnTo>
                    <a:lnTo>
                      <a:pt x="93" y="76"/>
                    </a:lnTo>
                    <a:lnTo>
                      <a:pt x="95" y="64"/>
                    </a:lnTo>
                    <a:lnTo>
                      <a:pt x="97" y="38"/>
                    </a:lnTo>
                    <a:lnTo>
                      <a:pt x="97" y="38"/>
                    </a:lnTo>
                    <a:lnTo>
                      <a:pt x="111" y="38"/>
                    </a:lnTo>
                    <a:lnTo>
                      <a:pt x="111" y="38"/>
                    </a:lnTo>
                    <a:lnTo>
                      <a:pt x="111" y="64"/>
                    </a:lnTo>
                    <a:lnTo>
                      <a:pt x="111" y="64"/>
                    </a:lnTo>
                    <a:lnTo>
                      <a:pt x="111" y="97"/>
                    </a:lnTo>
                    <a:lnTo>
                      <a:pt x="111" y="97"/>
                    </a:lnTo>
                    <a:lnTo>
                      <a:pt x="109" y="105"/>
                    </a:lnTo>
                    <a:lnTo>
                      <a:pt x="109" y="107"/>
                    </a:lnTo>
                    <a:lnTo>
                      <a:pt x="107" y="109"/>
                    </a:lnTo>
                    <a:lnTo>
                      <a:pt x="107" y="109"/>
                    </a:lnTo>
                    <a:lnTo>
                      <a:pt x="103" y="111"/>
                    </a:lnTo>
                    <a:lnTo>
                      <a:pt x="99" y="113"/>
                    </a:lnTo>
                    <a:lnTo>
                      <a:pt x="99" y="113"/>
                    </a:lnTo>
                    <a:lnTo>
                      <a:pt x="89" y="113"/>
                    </a:lnTo>
                    <a:lnTo>
                      <a:pt x="89" y="113"/>
                    </a:lnTo>
                    <a:lnTo>
                      <a:pt x="89" y="121"/>
                    </a:lnTo>
                    <a:lnTo>
                      <a:pt x="89" y="121"/>
                    </a:lnTo>
                    <a:lnTo>
                      <a:pt x="107" y="121"/>
                    </a:lnTo>
                    <a:lnTo>
                      <a:pt x="107" y="121"/>
                    </a:lnTo>
                    <a:lnTo>
                      <a:pt x="107" y="121"/>
                    </a:lnTo>
                    <a:close/>
                    <a:moveTo>
                      <a:pt x="65" y="113"/>
                    </a:moveTo>
                    <a:lnTo>
                      <a:pt x="65" y="113"/>
                    </a:lnTo>
                    <a:lnTo>
                      <a:pt x="65" y="107"/>
                    </a:lnTo>
                    <a:lnTo>
                      <a:pt x="65" y="107"/>
                    </a:lnTo>
                    <a:lnTo>
                      <a:pt x="57" y="107"/>
                    </a:lnTo>
                    <a:lnTo>
                      <a:pt x="43" y="109"/>
                    </a:lnTo>
                    <a:lnTo>
                      <a:pt x="43" y="109"/>
                    </a:lnTo>
                    <a:lnTo>
                      <a:pt x="43" y="99"/>
                    </a:lnTo>
                    <a:lnTo>
                      <a:pt x="43" y="99"/>
                    </a:lnTo>
                    <a:lnTo>
                      <a:pt x="69" y="99"/>
                    </a:lnTo>
                    <a:lnTo>
                      <a:pt x="69" y="99"/>
                    </a:lnTo>
                    <a:lnTo>
                      <a:pt x="69" y="91"/>
                    </a:lnTo>
                    <a:lnTo>
                      <a:pt x="69" y="91"/>
                    </a:lnTo>
                    <a:lnTo>
                      <a:pt x="43" y="91"/>
                    </a:lnTo>
                    <a:lnTo>
                      <a:pt x="43" y="91"/>
                    </a:lnTo>
                    <a:lnTo>
                      <a:pt x="43" y="81"/>
                    </a:lnTo>
                    <a:lnTo>
                      <a:pt x="43" y="81"/>
                    </a:lnTo>
                    <a:lnTo>
                      <a:pt x="67" y="81"/>
                    </a:lnTo>
                    <a:lnTo>
                      <a:pt x="67" y="81"/>
                    </a:lnTo>
                    <a:lnTo>
                      <a:pt x="67" y="38"/>
                    </a:lnTo>
                    <a:lnTo>
                      <a:pt x="67" y="38"/>
                    </a:lnTo>
                    <a:lnTo>
                      <a:pt x="43" y="38"/>
                    </a:lnTo>
                    <a:lnTo>
                      <a:pt x="43" y="38"/>
                    </a:lnTo>
                    <a:lnTo>
                      <a:pt x="43" y="30"/>
                    </a:lnTo>
                    <a:lnTo>
                      <a:pt x="43" y="30"/>
                    </a:lnTo>
                    <a:lnTo>
                      <a:pt x="69" y="30"/>
                    </a:lnTo>
                    <a:lnTo>
                      <a:pt x="69" y="30"/>
                    </a:lnTo>
                    <a:lnTo>
                      <a:pt x="69" y="22"/>
                    </a:lnTo>
                    <a:lnTo>
                      <a:pt x="69" y="22"/>
                    </a:lnTo>
                    <a:lnTo>
                      <a:pt x="43" y="22"/>
                    </a:lnTo>
                    <a:lnTo>
                      <a:pt x="43" y="22"/>
                    </a:lnTo>
                    <a:lnTo>
                      <a:pt x="43" y="12"/>
                    </a:lnTo>
                    <a:lnTo>
                      <a:pt x="43" y="12"/>
                    </a:lnTo>
                    <a:lnTo>
                      <a:pt x="55" y="10"/>
                    </a:lnTo>
                    <a:lnTo>
                      <a:pt x="65" y="8"/>
                    </a:lnTo>
                    <a:lnTo>
                      <a:pt x="65" y="8"/>
                    </a:lnTo>
                    <a:lnTo>
                      <a:pt x="61" y="2"/>
                    </a:lnTo>
                    <a:lnTo>
                      <a:pt x="61" y="2"/>
                    </a:lnTo>
                    <a:lnTo>
                      <a:pt x="37" y="4"/>
                    </a:lnTo>
                    <a:lnTo>
                      <a:pt x="6" y="6"/>
                    </a:lnTo>
                    <a:lnTo>
                      <a:pt x="6" y="6"/>
                    </a:lnTo>
                    <a:lnTo>
                      <a:pt x="6" y="14"/>
                    </a:lnTo>
                    <a:lnTo>
                      <a:pt x="6" y="14"/>
                    </a:lnTo>
                    <a:lnTo>
                      <a:pt x="8" y="14"/>
                    </a:lnTo>
                    <a:lnTo>
                      <a:pt x="8" y="14"/>
                    </a:lnTo>
                    <a:lnTo>
                      <a:pt x="18" y="14"/>
                    </a:lnTo>
                    <a:lnTo>
                      <a:pt x="33" y="12"/>
                    </a:lnTo>
                    <a:lnTo>
                      <a:pt x="33" y="12"/>
                    </a:lnTo>
                    <a:lnTo>
                      <a:pt x="33" y="22"/>
                    </a:lnTo>
                    <a:lnTo>
                      <a:pt x="33" y="22"/>
                    </a:lnTo>
                    <a:lnTo>
                      <a:pt x="2" y="22"/>
                    </a:lnTo>
                    <a:lnTo>
                      <a:pt x="2" y="22"/>
                    </a:lnTo>
                    <a:lnTo>
                      <a:pt x="2" y="30"/>
                    </a:lnTo>
                    <a:lnTo>
                      <a:pt x="2" y="30"/>
                    </a:lnTo>
                    <a:lnTo>
                      <a:pt x="33" y="30"/>
                    </a:lnTo>
                    <a:lnTo>
                      <a:pt x="33" y="30"/>
                    </a:lnTo>
                    <a:lnTo>
                      <a:pt x="33" y="38"/>
                    </a:lnTo>
                    <a:lnTo>
                      <a:pt x="33" y="38"/>
                    </a:lnTo>
                    <a:lnTo>
                      <a:pt x="6" y="38"/>
                    </a:lnTo>
                    <a:lnTo>
                      <a:pt x="6" y="38"/>
                    </a:lnTo>
                    <a:lnTo>
                      <a:pt x="6" y="81"/>
                    </a:lnTo>
                    <a:lnTo>
                      <a:pt x="6" y="81"/>
                    </a:lnTo>
                    <a:lnTo>
                      <a:pt x="33" y="81"/>
                    </a:lnTo>
                    <a:lnTo>
                      <a:pt x="33" y="81"/>
                    </a:lnTo>
                    <a:lnTo>
                      <a:pt x="33" y="91"/>
                    </a:lnTo>
                    <a:lnTo>
                      <a:pt x="33" y="91"/>
                    </a:lnTo>
                    <a:lnTo>
                      <a:pt x="2" y="91"/>
                    </a:lnTo>
                    <a:lnTo>
                      <a:pt x="2" y="91"/>
                    </a:lnTo>
                    <a:lnTo>
                      <a:pt x="2" y="99"/>
                    </a:lnTo>
                    <a:lnTo>
                      <a:pt x="2" y="99"/>
                    </a:lnTo>
                    <a:lnTo>
                      <a:pt x="33" y="99"/>
                    </a:lnTo>
                    <a:lnTo>
                      <a:pt x="33" y="99"/>
                    </a:lnTo>
                    <a:lnTo>
                      <a:pt x="33" y="111"/>
                    </a:lnTo>
                    <a:lnTo>
                      <a:pt x="33" y="111"/>
                    </a:lnTo>
                    <a:lnTo>
                      <a:pt x="12" y="111"/>
                    </a:lnTo>
                    <a:lnTo>
                      <a:pt x="0" y="113"/>
                    </a:lnTo>
                    <a:lnTo>
                      <a:pt x="0" y="113"/>
                    </a:lnTo>
                    <a:lnTo>
                      <a:pt x="2" y="121"/>
                    </a:lnTo>
                    <a:lnTo>
                      <a:pt x="2" y="121"/>
                    </a:lnTo>
                    <a:lnTo>
                      <a:pt x="43" y="117"/>
                    </a:lnTo>
                    <a:lnTo>
                      <a:pt x="65" y="113"/>
                    </a:lnTo>
                    <a:lnTo>
                      <a:pt x="65" y="113"/>
                    </a:lnTo>
                    <a:lnTo>
                      <a:pt x="65" y="113"/>
                    </a:lnTo>
                    <a:close/>
                    <a:moveTo>
                      <a:pt x="59" y="56"/>
                    </a:moveTo>
                    <a:lnTo>
                      <a:pt x="59" y="56"/>
                    </a:lnTo>
                    <a:lnTo>
                      <a:pt x="41" y="56"/>
                    </a:lnTo>
                    <a:lnTo>
                      <a:pt x="41" y="56"/>
                    </a:lnTo>
                    <a:lnTo>
                      <a:pt x="41" y="46"/>
                    </a:lnTo>
                    <a:lnTo>
                      <a:pt x="41" y="46"/>
                    </a:lnTo>
                    <a:lnTo>
                      <a:pt x="59" y="46"/>
                    </a:lnTo>
                    <a:lnTo>
                      <a:pt x="59" y="46"/>
                    </a:lnTo>
                    <a:lnTo>
                      <a:pt x="59" y="56"/>
                    </a:lnTo>
                    <a:lnTo>
                      <a:pt x="59" y="56"/>
                    </a:lnTo>
                    <a:close/>
                    <a:moveTo>
                      <a:pt x="33" y="56"/>
                    </a:moveTo>
                    <a:lnTo>
                      <a:pt x="33" y="56"/>
                    </a:lnTo>
                    <a:lnTo>
                      <a:pt x="16" y="56"/>
                    </a:lnTo>
                    <a:lnTo>
                      <a:pt x="16" y="56"/>
                    </a:lnTo>
                    <a:lnTo>
                      <a:pt x="16" y="46"/>
                    </a:lnTo>
                    <a:lnTo>
                      <a:pt x="16" y="46"/>
                    </a:lnTo>
                    <a:lnTo>
                      <a:pt x="33" y="46"/>
                    </a:lnTo>
                    <a:lnTo>
                      <a:pt x="33" y="46"/>
                    </a:lnTo>
                    <a:lnTo>
                      <a:pt x="33" y="56"/>
                    </a:lnTo>
                    <a:lnTo>
                      <a:pt x="33" y="56"/>
                    </a:lnTo>
                    <a:close/>
                    <a:moveTo>
                      <a:pt x="59" y="72"/>
                    </a:moveTo>
                    <a:lnTo>
                      <a:pt x="59" y="72"/>
                    </a:lnTo>
                    <a:lnTo>
                      <a:pt x="41" y="72"/>
                    </a:lnTo>
                    <a:lnTo>
                      <a:pt x="41" y="72"/>
                    </a:lnTo>
                    <a:lnTo>
                      <a:pt x="41" y="62"/>
                    </a:lnTo>
                    <a:lnTo>
                      <a:pt x="41" y="62"/>
                    </a:lnTo>
                    <a:lnTo>
                      <a:pt x="59" y="62"/>
                    </a:lnTo>
                    <a:lnTo>
                      <a:pt x="59" y="62"/>
                    </a:lnTo>
                    <a:lnTo>
                      <a:pt x="59" y="72"/>
                    </a:lnTo>
                    <a:lnTo>
                      <a:pt x="59" y="72"/>
                    </a:lnTo>
                    <a:close/>
                    <a:moveTo>
                      <a:pt x="33" y="72"/>
                    </a:moveTo>
                    <a:lnTo>
                      <a:pt x="33" y="72"/>
                    </a:lnTo>
                    <a:lnTo>
                      <a:pt x="16" y="72"/>
                    </a:lnTo>
                    <a:lnTo>
                      <a:pt x="16" y="72"/>
                    </a:lnTo>
                    <a:lnTo>
                      <a:pt x="16" y="62"/>
                    </a:lnTo>
                    <a:lnTo>
                      <a:pt x="16" y="62"/>
                    </a:lnTo>
                    <a:lnTo>
                      <a:pt x="33" y="62"/>
                    </a:lnTo>
                    <a:lnTo>
                      <a:pt x="33" y="62"/>
                    </a:lnTo>
                    <a:lnTo>
                      <a:pt x="33" y="72"/>
                    </a:lnTo>
                    <a:lnTo>
                      <a:pt x="33" y="7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4" name="Freeform 427">
                <a:extLst>
                  <a:ext uri="{FF2B5EF4-FFF2-40B4-BE49-F238E27FC236}">
                    <a16:creationId xmlns:a16="http://schemas.microsoft.com/office/drawing/2014/main" id="{DD22B926-1DFE-465E-8686-BD941364F749}"/>
                  </a:ext>
                </a:extLst>
              </p:cNvPr>
              <p:cNvSpPr>
                <a:spLocks noEditPoints="1"/>
              </p:cNvSpPr>
              <p:nvPr/>
            </p:nvSpPr>
            <p:spPr bwMode="auto">
              <a:xfrm>
                <a:off x="5167" y="16370"/>
                <a:ext cx="132" cy="126"/>
              </a:xfrm>
              <a:custGeom>
                <a:avLst/>
                <a:gdLst>
                  <a:gd name="T0" fmla="*/ 87 w 132"/>
                  <a:gd name="T1" fmla="*/ 124 h 126"/>
                  <a:gd name="T2" fmla="*/ 87 w 132"/>
                  <a:gd name="T3" fmla="*/ 91 h 126"/>
                  <a:gd name="T4" fmla="*/ 128 w 132"/>
                  <a:gd name="T5" fmla="*/ 91 h 126"/>
                  <a:gd name="T6" fmla="*/ 128 w 132"/>
                  <a:gd name="T7" fmla="*/ 81 h 126"/>
                  <a:gd name="T8" fmla="*/ 87 w 132"/>
                  <a:gd name="T9" fmla="*/ 81 h 126"/>
                  <a:gd name="T10" fmla="*/ 87 w 132"/>
                  <a:gd name="T11" fmla="*/ 61 h 126"/>
                  <a:gd name="T12" fmla="*/ 128 w 132"/>
                  <a:gd name="T13" fmla="*/ 61 h 126"/>
                  <a:gd name="T14" fmla="*/ 128 w 132"/>
                  <a:gd name="T15" fmla="*/ 53 h 126"/>
                  <a:gd name="T16" fmla="*/ 87 w 132"/>
                  <a:gd name="T17" fmla="*/ 53 h 126"/>
                  <a:gd name="T18" fmla="*/ 87 w 132"/>
                  <a:gd name="T19" fmla="*/ 33 h 126"/>
                  <a:gd name="T20" fmla="*/ 132 w 132"/>
                  <a:gd name="T21" fmla="*/ 33 h 126"/>
                  <a:gd name="T22" fmla="*/ 132 w 132"/>
                  <a:gd name="T23" fmla="*/ 25 h 126"/>
                  <a:gd name="T24" fmla="*/ 71 w 132"/>
                  <a:gd name="T25" fmla="*/ 25 h 126"/>
                  <a:gd name="T26" fmla="*/ 77 w 132"/>
                  <a:gd name="T27" fmla="*/ 2 h 126"/>
                  <a:gd name="T28" fmla="*/ 67 w 132"/>
                  <a:gd name="T29" fmla="*/ 0 h 126"/>
                  <a:gd name="T30" fmla="*/ 57 w 132"/>
                  <a:gd name="T31" fmla="*/ 31 h 126"/>
                  <a:gd name="T32" fmla="*/ 39 w 132"/>
                  <a:gd name="T33" fmla="*/ 63 h 126"/>
                  <a:gd name="T34" fmla="*/ 45 w 132"/>
                  <a:gd name="T35" fmla="*/ 69 h 126"/>
                  <a:gd name="T36" fmla="*/ 57 w 132"/>
                  <a:gd name="T37" fmla="*/ 51 h 126"/>
                  <a:gd name="T38" fmla="*/ 67 w 132"/>
                  <a:gd name="T39" fmla="*/ 33 h 126"/>
                  <a:gd name="T40" fmla="*/ 77 w 132"/>
                  <a:gd name="T41" fmla="*/ 33 h 126"/>
                  <a:gd name="T42" fmla="*/ 77 w 132"/>
                  <a:gd name="T43" fmla="*/ 124 h 126"/>
                  <a:gd name="T44" fmla="*/ 87 w 132"/>
                  <a:gd name="T45" fmla="*/ 124 h 126"/>
                  <a:gd name="T46" fmla="*/ 33 w 132"/>
                  <a:gd name="T47" fmla="*/ 126 h 126"/>
                  <a:gd name="T48" fmla="*/ 33 w 132"/>
                  <a:gd name="T49" fmla="*/ 41 h 126"/>
                  <a:gd name="T50" fmla="*/ 29 w 132"/>
                  <a:gd name="T51" fmla="*/ 41 h 126"/>
                  <a:gd name="T52" fmla="*/ 45 w 132"/>
                  <a:gd name="T53" fmla="*/ 2 h 126"/>
                  <a:gd name="T54" fmla="*/ 35 w 132"/>
                  <a:gd name="T55" fmla="*/ 0 h 126"/>
                  <a:gd name="T56" fmla="*/ 31 w 132"/>
                  <a:gd name="T57" fmla="*/ 17 h 126"/>
                  <a:gd name="T58" fmla="*/ 21 w 132"/>
                  <a:gd name="T59" fmla="*/ 37 h 126"/>
                  <a:gd name="T60" fmla="*/ 0 w 132"/>
                  <a:gd name="T61" fmla="*/ 71 h 126"/>
                  <a:gd name="T62" fmla="*/ 6 w 132"/>
                  <a:gd name="T63" fmla="*/ 77 h 126"/>
                  <a:gd name="T64" fmla="*/ 15 w 132"/>
                  <a:gd name="T65" fmla="*/ 67 h 126"/>
                  <a:gd name="T66" fmla="*/ 23 w 132"/>
                  <a:gd name="T67" fmla="*/ 55 h 126"/>
                  <a:gd name="T68" fmla="*/ 23 w 132"/>
                  <a:gd name="T69" fmla="*/ 126 h 126"/>
                  <a:gd name="T70" fmla="*/ 33 w 132"/>
                  <a:gd name="T7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2" h="126">
                    <a:moveTo>
                      <a:pt x="87" y="124"/>
                    </a:moveTo>
                    <a:lnTo>
                      <a:pt x="87" y="124"/>
                    </a:lnTo>
                    <a:lnTo>
                      <a:pt x="87" y="91"/>
                    </a:lnTo>
                    <a:lnTo>
                      <a:pt x="87" y="91"/>
                    </a:lnTo>
                    <a:lnTo>
                      <a:pt x="128" y="91"/>
                    </a:lnTo>
                    <a:lnTo>
                      <a:pt x="128" y="91"/>
                    </a:lnTo>
                    <a:lnTo>
                      <a:pt x="128" y="81"/>
                    </a:lnTo>
                    <a:lnTo>
                      <a:pt x="128" y="81"/>
                    </a:lnTo>
                    <a:lnTo>
                      <a:pt x="87" y="81"/>
                    </a:lnTo>
                    <a:lnTo>
                      <a:pt x="87" y="81"/>
                    </a:lnTo>
                    <a:lnTo>
                      <a:pt x="87" y="61"/>
                    </a:lnTo>
                    <a:lnTo>
                      <a:pt x="87" y="61"/>
                    </a:lnTo>
                    <a:lnTo>
                      <a:pt x="128" y="61"/>
                    </a:lnTo>
                    <a:lnTo>
                      <a:pt x="128" y="61"/>
                    </a:lnTo>
                    <a:lnTo>
                      <a:pt x="128" y="53"/>
                    </a:lnTo>
                    <a:lnTo>
                      <a:pt x="128" y="53"/>
                    </a:lnTo>
                    <a:lnTo>
                      <a:pt x="87" y="53"/>
                    </a:lnTo>
                    <a:lnTo>
                      <a:pt x="87" y="53"/>
                    </a:lnTo>
                    <a:lnTo>
                      <a:pt x="87" y="33"/>
                    </a:lnTo>
                    <a:lnTo>
                      <a:pt x="87" y="33"/>
                    </a:lnTo>
                    <a:lnTo>
                      <a:pt x="132" y="33"/>
                    </a:lnTo>
                    <a:lnTo>
                      <a:pt x="132" y="33"/>
                    </a:lnTo>
                    <a:lnTo>
                      <a:pt x="132" y="25"/>
                    </a:lnTo>
                    <a:lnTo>
                      <a:pt x="132" y="25"/>
                    </a:lnTo>
                    <a:lnTo>
                      <a:pt x="71" y="25"/>
                    </a:lnTo>
                    <a:lnTo>
                      <a:pt x="71" y="25"/>
                    </a:lnTo>
                    <a:lnTo>
                      <a:pt x="77" y="2"/>
                    </a:lnTo>
                    <a:lnTo>
                      <a:pt x="77" y="2"/>
                    </a:lnTo>
                    <a:lnTo>
                      <a:pt x="67" y="0"/>
                    </a:lnTo>
                    <a:lnTo>
                      <a:pt x="67" y="0"/>
                    </a:lnTo>
                    <a:lnTo>
                      <a:pt x="63" y="15"/>
                    </a:lnTo>
                    <a:lnTo>
                      <a:pt x="57" y="31"/>
                    </a:lnTo>
                    <a:lnTo>
                      <a:pt x="57" y="31"/>
                    </a:lnTo>
                    <a:lnTo>
                      <a:pt x="39" y="63"/>
                    </a:lnTo>
                    <a:lnTo>
                      <a:pt x="39" y="63"/>
                    </a:lnTo>
                    <a:lnTo>
                      <a:pt x="45" y="69"/>
                    </a:lnTo>
                    <a:lnTo>
                      <a:pt x="45" y="69"/>
                    </a:lnTo>
                    <a:lnTo>
                      <a:pt x="57" y="51"/>
                    </a:lnTo>
                    <a:lnTo>
                      <a:pt x="67" y="33"/>
                    </a:lnTo>
                    <a:lnTo>
                      <a:pt x="67" y="33"/>
                    </a:lnTo>
                    <a:lnTo>
                      <a:pt x="77" y="33"/>
                    </a:lnTo>
                    <a:lnTo>
                      <a:pt x="77" y="33"/>
                    </a:lnTo>
                    <a:lnTo>
                      <a:pt x="77" y="124"/>
                    </a:lnTo>
                    <a:lnTo>
                      <a:pt x="77" y="124"/>
                    </a:lnTo>
                    <a:lnTo>
                      <a:pt x="87" y="124"/>
                    </a:lnTo>
                    <a:lnTo>
                      <a:pt x="87" y="124"/>
                    </a:lnTo>
                    <a:close/>
                    <a:moveTo>
                      <a:pt x="33" y="126"/>
                    </a:moveTo>
                    <a:lnTo>
                      <a:pt x="33" y="126"/>
                    </a:lnTo>
                    <a:lnTo>
                      <a:pt x="33" y="41"/>
                    </a:lnTo>
                    <a:lnTo>
                      <a:pt x="33" y="41"/>
                    </a:lnTo>
                    <a:lnTo>
                      <a:pt x="29" y="41"/>
                    </a:lnTo>
                    <a:lnTo>
                      <a:pt x="29" y="41"/>
                    </a:lnTo>
                    <a:lnTo>
                      <a:pt x="39" y="19"/>
                    </a:lnTo>
                    <a:lnTo>
                      <a:pt x="45" y="2"/>
                    </a:lnTo>
                    <a:lnTo>
                      <a:pt x="45" y="2"/>
                    </a:lnTo>
                    <a:lnTo>
                      <a:pt x="35" y="0"/>
                    </a:lnTo>
                    <a:lnTo>
                      <a:pt x="35" y="0"/>
                    </a:lnTo>
                    <a:lnTo>
                      <a:pt x="31" y="17"/>
                    </a:lnTo>
                    <a:lnTo>
                      <a:pt x="21" y="37"/>
                    </a:lnTo>
                    <a:lnTo>
                      <a:pt x="21" y="37"/>
                    </a:lnTo>
                    <a:lnTo>
                      <a:pt x="11" y="55"/>
                    </a:lnTo>
                    <a:lnTo>
                      <a:pt x="0" y="71"/>
                    </a:lnTo>
                    <a:lnTo>
                      <a:pt x="0" y="71"/>
                    </a:lnTo>
                    <a:lnTo>
                      <a:pt x="6" y="77"/>
                    </a:lnTo>
                    <a:lnTo>
                      <a:pt x="6" y="77"/>
                    </a:lnTo>
                    <a:lnTo>
                      <a:pt x="15" y="67"/>
                    </a:lnTo>
                    <a:lnTo>
                      <a:pt x="23" y="55"/>
                    </a:lnTo>
                    <a:lnTo>
                      <a:pt x="23" y="55"/>
                    </a:lnTo>
                    <a:lnTo>
                      <a:pt x="23" y="126"/>
                    </a:lnTo>
                    <a:lnTo>
                      <a:pt x="23" y="126"/>
                    </a:lnTo>
                    <a:lnTo>
                      <a:pt x="33" y="126"/>
                    </a:lnTo>
                    <a:lnTo>
                      <a:pt x="33" y="12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5" name="Freeform 428">
                <a:extLst>
                  <a:ext uri="{FF2B5EF4-FFF2-40B4-BE49-F238E27FC236}">
                    <a16:creationId xmlns:a16="http://schemas.microsoft.com/office/drawing/2014/main" id="{356A7147-411F-46C8-B77B-316A393CF8DC}"/>
                  </a:ext>
                </a:extLst>
              </p:cNvPr>
              <p:cNvSpPr>
                <a:spLocks/>
              </p:cNvSpPr>
              <p:nvPr/>
            </p:nvSpPr>
            <p:spPr bwMode="auto">
              <a:xfrm>
                <a:off x="13865" y="7370"/>
                <a:ext cx="1718" cy="1738"/>
              </a:xfrm>
              <a:custGeom>
                <a:avLst/>
                <a:gdLst>
                  <a:gd name="T0" fmla="*/ 835 w 1718"/>
                  <a:gd name="T1" fmla="*/ 0 h 1738"/>
                  <a:gd name="T2" fmla="*/ 0 w 1718"/>
                  <a:gd name="T3" fmla="*/ 845 h 1738"/>
                  <a:gd name="T4" fmla="*/ 883 w 1718"/>
                  <a:gd name="T5" fmla="*/ 1738 h 1738"/>
                  <a:gd name="T6" fmla="*/ 1718 w 1718"/>
                  <a:gd name="T7" fmla="*/ 893 h 1738"/>
                  <a:gd name="T8" fmla="*/ 835 w 1718"/>
                  <a:gd name="T9" fmla="*/ 0 h 1738"/>
                  <a:gd name="T10" fmla="*/ 835 w 1718"/>
                  <a:gd name="T11" fmla="*/ 0 h 1738"/>
                </a:gdLst>
                <a:ahLst/>
                <a:cxnLst>
                  <a:cxn ang="0">
                    <a:pos x="T0" y="T1"/>
                  </a:cxn>
                  <a:cxn ang="0">
                    <a:pos x="T2" y="T3"/>
                  </a:cxn>
                  <a:cxn ang="0">
                    <a:pos x="T4" y="T5"/>
                  </a:cxn>
                  <a:cxn ang="0">
                    <a:pos x="T6" y="T7"/>
                  </a:cxn>
                  <a:cxn ang="0">
                    <a:pos x="T8" y="T9"/>
                  </a:cxn>
                  <a:cxn ang="0">
                    <a:pos x="T10" y="T11"/>
                  </a:cxn>
                </a:cxnLst>
                <a:rect l="0" t="0" r="r" b="b"/>
                <a:pathLst>
                  <a:path w="1718" h="1738">
                    <a:moveTo>
                      <a:pt x="835" y="0"/>
                    </a:moveTo>
                    <a:lnTo>
                      <a:pt x="0" y="845"/>
                    </a:lnTo>
                    <a:lnTo>
                      <a:pt x="883" y="1738"/>
                    </a:lnTo>
                    <a:lnTo>
                      <a:pt x="1718" y="893"/>
                    </a:lnTo>
                    <a:lnTo>
                      <a:pt x="835" y="0"/>
                    </a:lnTo>
                    <a:lnTo>
                      <a:pt x="835" y="0"/>
                    </a:lnTo>
                    <a:close/>
                  </a:path>
                </a:pathLst>
              </a:custGeom>
              <a:solidFill>
                <a:srgbClr val="599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6" name="Freeform 429">
                <a:extLst>
                  <a:ext uri="{FF2B5EF4-FFF2-40B4-BE49-F238E27FC236}">
                    <a16:creationId xmlns:a16="http://schemas.microsoft.com/office/drawing/2014/main" id="{129EE00C-C1AD-4543-AB0F-246910F6C353}"/>
                  </a:ext>
                </a:extLst>
              </p:cNvPr>
              <p:cNvSpPr>
                <a:spLocks/>
              </p:cNvSpPr>
              <p:nvPr/>
            </p:nvSpPr>
            <p:spPr bwMode="auto">
              <a:xfrm>
                <a:off x="13861" y="7364"/>
                <a:ext cx="1728" cy="1750"/>
              </a:xfrm>
              <a:custGeom>
                <a:avLst/>
                <a:gdLst>
                  <a:gd name="T0" fmla="*/ 839 w 1728"/>
                  <a:gd name="T1" fmla="*/ 6 h 1750"/>
                  <a:gd name="T2" fmla="*/ 837 w 1728"/>
                  <a:gd name="T3" fmla="*/ 2 h 1750"/>
                  <a:gd name="T4" fmla="*/ 0 w 1728"/>
                  <a:gd name="T5" fmla="*/ 851 h 1750"/>
                  <a:gd name="T6" fmla="*/ 887 w 1728"/>
                  <a:gd name="T7" fmla="*/ 1750 h 1750"/>
                  <a:gd name="T8" fmla="*/ 1728 w 1728"/>
                  <a:gd name="T9" fmla="*/ 899 h 1750"/>
                  <a:gd name="T10" fmla="*/ 839 w 1728"/>
                  <a:gd name="T11" fmla="*/ 0 h 1750"/>
                  <a:gd name="T12" fmla="*/ 837 w 1728"/>
                  <a:gd name="T13" fmla="*/ 2 h 1750"/>
                  <a:gd name="T14" fmla="*/ 839 w 1728"/>
                  <a:gd name="T15" fmla="*/ 6 h 1750"/>
                  <a:gd name="T16" fmla="*/ 837 w 1728"/>
                  <a:gd name="T17" fmla="*/ 8 h 1750"/>
                  <a:gd name="T18" fmla="*/ 1716 w 1728"/>
                  <a:gd name="T19" fmla="*/ 899 h 1750"/>
                  <a:gd name="T20" fmla="*/ 887 w 1728"/>
                  <a:gd name="T21" fmla="*/ 1738 h 1750"/>
                  <a:gd name="T22" fmla="*/ 10 w 1728"/>
                  <a:gd name="T23" fmla="*/ 851 h 1750"/>
                  <a:gd name="T24" fmla="*/ 843 w 1728"/>
                  <a:gd name="T25" fmla="*/ 8 h 1750"/>
                  <a:gd name="T26" fmla="*/ 839 w 1728"/>
                  <a:gd name="T27" fmla="*/ 6 h 1750"/>
                  <a:gd name="T28" fmla="*/ 837 w 1728"/>
                  <a:gd name="T29" fmla="*/ 8 h 1750"/>
                  <a:gd name="T30" fmla="*/ 839 w 1728"/>
                  <a:gd name="T31" fmla="*/ 6 h 1750"/>
                  <a:gd name="T32" fmla="*/ 839 w 1728"/>
                  <a:gd name="T33" fmla="*/ 6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8" h="1750">
                    <a:moveTo>
                      <a:pt x="839" y="6"/>
                    </a:moveTo>
                    <a:lnTo>
                      <a:pt x="837" y="2"/>
                    </a:lnTo>
                    <a:lnTo>
                      <a:pt x="0" y="851"/>
                    </a:lnTo>
                    <a:lnTo>
                      <a:pt x="887" y="1750"/>
                    </a:lnTo>
                    <a:lnTo>
                      <a:pt x="1728" y="899"/>
                    </a:lnTo>
                    <a:lnTo>
                      <a:pt x="839" y="0"/>
                    </a:lnTo>
                    <a:lnTo>
                      <a:pt x="837" y="2"/>
                    </a:lnTo>
                    <a:lnTo>
                      <a:pt x="839" y="6"/>
                    </a:lnTo>
                    <a:lnTo>
                      <a:pt x="837" y="8"/>
                    </a:lnTo>
                    <a:lnTo>
                      <a:pt x="1716" y="899"/>
                    </a:lnTo>
                    <a:lnTo>
                      <a:pt x="887" y="1738"/>
                    </a:lnTo>
                    <a:lnTo>
                      <a:pt x="10" y="851"/>
                    </a:lnTo>
                    <a:lnTo>
                      <a:pt x="843" y="8"/>
                    </a:lnTo>
                    <a:lnTo>
                      <a:pt x="839" y="6"/>
                    </a:lnTo>
                    <a:lnTo>
                      <a:pt x="837" y="8"/>
                    </a:lnTo>
                    <a:lnTo>
                      <a:pt x="839" y="6"/>
                    </a:lnTo>
                    <a:lnTo>
                      <a:pt x="839" y="6"/>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7" name="Rectangle 430">
                <a:extLst>
                  <a:ext uri="{FF2B5EF4-FFF2-40B4-BE49-F238E27FC236}">
                    <a16:creationId xmlns:a16="http://schemas.microsoft.com/office/drawing/2014/main" id="{850D4B0D-43BB-47D5-AAAE-7EAA6308D938}"/>
                  </a:ext>
                </a:extLst>
              </p:cNvPr>
              <p:cNvSpPr>
                <a:spLocks noChangeArrowheads="1"/>
              </p:cNvSpPr>
              <p:nvPr/>
            </p:nvSpPr>
            <p:spPr bwMode="auto">
              <a:xfrm>
                <a:off x="14720" y="9129"/>
                <a:ext cx="976" cy="24"/>
              </a:xfrm>
              <a:prstGeom prst="rect">
                <a:avLst/>
              </a:prstGeom>
              <a:solidFill>
                <a:srgbClr val="0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8" name="Freeform 431">
                <a:extLst>
                  <a:ext uri="{FF2B5EF4-FFF2-40B4-BE49-F238E27FC236}">
                    <a16:creationId xmlns:a16="http://schemas.microsoft.com/office/drawing/2014/main" id="{701599CE-60B8-4B2F-B72A-414AEADF43B9}"/>
                  </a:ext>
                </a:extLst>
              </p:cNvPr>
              <p:cNvSpPr>
                <a:spLocks/>
              </p:cNvSpPr>
              <p:nvPr/>
            </p:nvSpPr>
            <p:spPr bwMode="auto">
              <a:xfrm>
                <a:off x="15092" y="8747"/>
                <a:ext cx="239" cy="371"/>
              </a:xfrm>
              <a:custGeom>
                <a:avLst/>
                <a:gdLst>
                  <a:gd name="T0" fmla="*/ 0 w 239"/>
                  <a:gd name="T1" fmla="*/ 24 h 371"/>
                  <a:gd name="T2" fmla="*/ 0 w 239"/>
                  <a:gd name="T3" fmla="*/ 24 h 371"/>
                  <a:gd name="T4" fmla="*/ 20 w 239"/>
                  <a:gd name="T5" fmla="*/ 26 h 371"/>
                  <a:gd name="T6" fmla="*/ 40 w 239"/>
                  <a:gd name="T7" fmla="*/ 30 h 371"/>
                  <a:gd name="T8" fmla="*/ 63 w 239"/>
                  <a:gd name="T9" fmla="*/ 38 h 371"/>
                  <a:gd name="T10" fmla="*/ 83 w 239"/>
                  <a:gd name="T11" fmla="*/ 48 h 371"/>
                  <a:gd name="T12" fmla="*/ 83 w 239"/>
                  <a:gd name="T13" fmla="*/ 48 h 371"/>
                  <a:gd name="T14" fmla="*/ 95 w 239"/>
                  <a:gd name="T15" fmla="*/ 58 h 371"/>
                  <a:gd name="T16" fmla="*/ 109 w 239"/>
                  <a:gd name="T17" fmla="*/ 70 h 371"/>
                  <a:gd name="T18" fmla="*/ 121 w 239"/>
                  <a:gd name="T19" fmla="*/ 82 h 371"/>
                  <a:gd name="T20" fmla="*/ 133 w 239"/>
                  <a:gd name="T21" fmla="*/ 97 h 371"/>
                  <a:gd name="T22" fmla="*/ 146 w 239"/>
                  <a:gd name="T23" fmla="*/ 113 h 371"/>
                  <a:gd name="T24" fmla="*/ 158 w 239"/>
                  <a:gd name="T25" fmla="*/ 129 h 371"/>
                  <a:gd name="T26" fmla="*/ 168 w 239"/>
                  <a:gd name="T27" fmla="*/ 147 h 371"/>
                  <a:gd name="T28" fmla="*/ 178 w 239"/>
                  <a:gd name="T29" fmla="*/ 167 h 371"/>
                  <a:gd name="T30" fmla="*/ 178 w 239"/>
                  <a:gd name="T31" fmla="*/ 167 h 371"/>
                  <a:gd name="T32" fmla="*/ 192 w 239"/>
                  <a:gd name="T33" fmla="*/ 210 h 371"/>
                  <a:gd name="T34" fmla="*/ 204 w 239"/>
                  <a:gd name="T35" fmla="*/ 256 h 371"/>
                  <a:gd name="T36" fmla="*/ 210 w 239"/>
                  <a:gd name="T37" fmla="*/ 305 h 371"/>
                  <a:gd name="T38" fmla="*/ 212 w 239"/>
                  <a:gd name="T39" fmla="*/ 329 h 371"/>
                  <a:gd name="T40" fmla="*/ 214 w 239"/>
                  <a:gd name="T41" fmla="*/ 355 h 371"/>
                  <a:gd name="T42" fmla="*/ 214 w 239"/>
                  <a:gd name="T43" fmla="*/ 355 h 371"/>
                  <a:gd name="T44" fmla="*/ 214 w 239"/>
                  <a:gd name="T45" fmla="*/ 369 h 371"/>
                  <a:gd name="T46" fmla="*/ 214 w 239"/>
                  <a:gd name="T47" fmla="*/ 369 h 371"/>
                  <a:gd name="T48" fmla="*/ 239 w 239"/>
                  <a:gd name="T49" fmla="*/ 371 h 371"/>
                  <a:gd name="T50" fmla="*/ 239 w 239"/>
                  <a:gd name="T51" fmla="*/ 371 h 371"/>
                  <a:gd name="T52" fmla="*/ 239 w 239"/>
                  <a:gd name="T53" fmla="*/ 355 h 371"/>
                  <a:gd name="T54" fmla="*/ 239 w 239"/>
                  <a:gd name="T55" fmla="*/ 355 h 371"/>
                  <a:gd name="T56" fmla="*/ 236 w 239"/>
                  <a:gd name="T57" fmla="*/ 319 h 371"/>
                  <a:gd name="T58" fmla="*/ 232 w 239"/>
                  <a:gd name="T59" fmla="*/ 284 h 371"/>
                  <a:gd name="T60" fmla="*/ 226 w 239"/>
                  <a:gd name="T61" fmla="*/ 250 h 371"/>
                  <a:gd name="T62" fmla="*/ 218 w 239"/>
                  <a:gd name="T63" fmla="*/ 218 h 371"/>
                  <a:gd name="T64" fmla="*/ 210 w 239"/>
                  <a:gd name="T65" fmla="*/ 187 h 371"/>
                  <a:gd name="T66" fmla="*/ 198 w 239"/>
                  <a:gd name="T67" fmla="*/ 157 h 371"/>
                  <a:gd name="T68" fmla="*/ 184 w 239"/>
                  <a:gd name="T69" fmla="*/ 131 h 371"/>
                  <a:gd name="T70" fmla="*/ 170 w 239"/>
                  <a:gd name="T71" fmla="*/ 105 h 371"/>
                  <a:gd name="T72" fmla="*/ 170 w 239"/>
                  <a:gd name="T73" fmla="*/ 105 h 371"/>
                  <a:gd name="T74" fmla="*/ 154 w 239"/>
                  <a:gd name="T75" fmla="*/ 82 h 371"/>
                  <a:gd name="T76" fmla="*/ 135 w 239"/>
                  <a:gd name="T77" fmla="*/ 60 h 371"/>
                  <a:gd name="T78" fmla="*/ 115 w 239"/>
                  <a:gd name="T79" fmla="*/ 42 h 371"/>
                  <a:gd name="T80" fmla="*/ 95 w 239"/>
                  <a:gd name="T81" fmla="*/ 28 h 371"/>
                  <a:gd name="T82" fmla="*/ 95 w 239"/>
                  <a:gd name="T83" fmla="*/ 28 h 371"/>
                  <a:gd name="T84" fmla="*/ 73 w 239"/>
                  <a:gd name="T85" fmla="*/ 16 h 371"/>
                  <a:gd name="T86" fmla="*/ 49 w 239"/>
                  <a:gd name="T87" fmla="*/ 8 h 371"/>
                  <a:gd name="T88" fmla="*/ 24 w 239"/>
                  <a:gd name="T89" fmla="*/ 2 h 371"/>
                  <a:gd name="T90" fmla="*/ 0 w 239"/>
                  <a:gd name="T91" fmla="*/ 0 h 371"/>
                  <a:gd name="T92" fmla="*/ 0 w 239"/>
                  <a:gd name="T93" fmla="*/ 0 h 371"/>
                  <a:gd name="T94" fmla="*/ 0 w 239"/>
                  <a:gd name="T95" fmla="*/ 24 h 371"/>
                  <a:gd name="T96" fmla="*/ 0 w 239"/>
                  <a:gd name="T97" fmla="*/ 24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9" h="371">
                    <a:moveTo>
                      <a:pt x="0" y="24"/>
                    </a:moveTo>
                    <a:lnTo>
                      <a:pt x="0" y="24"/>
                    </a:lnTo>
                    <a:lnTo>
                      <a:pt x="20" y="26"/>
                    </a:lnTo>
                    <a:lnTo>
                      <a:pt x="40" y="30"/>
                    </a:lnTo>
                    <a:lnTo>
                      <a:pt x="63" y="38"/>
                    </a:lnTo>
                    <a:lnTo>
                      <a:pt x="83" y="48"/>
                    </a:lnTo>
                    <a:lnTo>
                      <a:pt x="83" y="48"/>
                    </a:lnTo>
                    <a:lnTo>
                      <a:pt x="95" y="58"/>
                    </a:lnTo>
                    <a:lnTo>
                      <a:pt x="109" y="70"/>
                    </a:lnTo>
                    <a:lnTo>
                      <a:pt x="121" y="82"/>
                    </a:lnTo>
                    <a:lnTo>
                      <a:pt x="133" y="97"/>
                    </a:lnTo>
                    <a:lnTo>
                      <a:pt x="146" y="113"/>
                    </a:lnTo>
                    <a:lnTo>
                      <a:pt x="158" y="129"/>
                    </a:lnTo>
                    <a:lnTo>
                      <a:pt x="168" y="147"/>
                    </a:lnTo>
                    <a:lnTo>
                      <a:pt x="178" y="167"/>
                    </a:lnTo>
                    <a:lnTo>
                      <a:pt x="178" y="167"/>
                    </a:lnTo>
                    <a:lnTo>
                      <a:pt x="192" y="210"/>
                    </a:lnTo>
                    <a:lnTo>
                      <a:pt x="204" y="256"/>
                    </a:lnTo>
                    <a:lnTo>
                      <a:pt x="210" y="305"/>
                    </a:lnTo>
                    <a:lnTo>
                      <a:pt x="212" y="329"/>
                    </a:lnTo>
                    <a:lnTo>
                      <a:pt x="214" y="355"/>
                    </a:lnTo>
                    <a:lnTo>
                      <a:pt x="214" y="355"/>
                    </a:lnTo>
                    <a:lnTo>
                      <a:pt x="214" y="369"/>
                    </a:lnTo>
                    <a:lnTo>
                      <a:pt x="214" y="369"/>
                    </a:lnTo>
                    <a:lnTo>
                      <a:pt x="239" y="371"/>
                    </a:lnTo>
                    <a:lnTo>
                      <a:pt x="239" y="371"/>
                    </a:lnTo>
                    <a:lnTo>
                      <a:pt x="239" y="355"/>
                    </a:lnTo>
                    <a:lnTo>
                      <a:pt x="239" y="355"/>
                    </a:lnTo>
                    <a:lnTo>
                      <a:pt x="236" y="319"/>
                    </a:lnTo>
                    <a:lnTo>
                      <a:pt x="232" y="284"/>
                    </a:lnTo>
                    <a:lnTo>
                      <a:pt x="226" y="250"/>
                    </a:lnTo>
                    <a:lnTo>
                      <a:pt x="218" y="218"/>
                    </a:lnTo>
                    <a:lnTo>
                      <a:pt x="210" y="187"/>
                    </a:lnTo>
                    <a:lnTo>
                      <a:pt x="198" y="157"/>
                    </a:lnTo>
                    <a:lnTo>
                      <a:pt x="184" y="131"/>
                    </a:lnTo>
                    <a:lnTo>
                      <a:pt x="170" y="105"/>
                    </a:lnTo>
                    <a:lnTo>
                      <a:pt x="170" y="105"/>
                    </a:lnTo>
                    <a:lnTo>
                      <a:pt x="154" y="82"/>
                    </a:lnTo>
                    <a:lnTo>
                      <a:pt x="135" y="60"/>
                    </a:lnTo>
                    <a:lnTo>
                      <a:pt x="115" y="42"/>
                    </a:lnTo>
                    <a:lnTo>
                      <a:pt x="95" y="28"/>
                    </a:lnTo>
                    <a:lnTo>
                      <a:pt x="95" y="28"/>
                    </a:lnTo>
                    <a:lnTo>
                      <a:pt x="73" y="16"/>
                    </a:lnTo>
                    <a:lnTo>
                      <a:pt x="49" y="8"/>
                    </a:lnTo>
                    <a:lnTo>
                      <a:pt x="24" y="2"/>
                    </a:lnTo>
                    <a:lnTo>
                      <a:pt x="0" y="0"/>
                    </a:lnTo>
                    <a:lnTo>
                      <a:pt x="0" y="0"/>
                    </a:lnTo>
                    <a:lnTo>
                      <a:pt x="0" y="24"/>
                    </a:lnTo>
                    <a:lnTo>
                      <a:pt x="0" y="2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9" name="Freeform 432">
                <a:extLst>
                  <a:ext uri="{FF2B5EF4-FFF2-40B4-BE49-F238E27FC236}">
                    <a16:creationId xmlns:a16="http://schemas.microsoft.com/office/drawing/2014/main" id="{21D19800-5F59-4FAC-97C5-DF0632B715BA}"/>
                  </a:ext>
                </a:extLst>
              </p:cNvPr>
              <p:cNvSpPr>
                <a:spLocks noEditPoints="1"/>
              </p:cNvSpPr>
              <p:nvPr/>
            </p:nvSpPr>
            <p:spPr bwMode="auto">
              <a:xfrm>
                <a:off x="15383" y="8759"/>
                <a:ext cx="81" cy="109"/>
              </a:xfrm>
              <a:custGeom>
                <a:avLst/>
                <a:gdLst>
                  <a:gd name="T0" fmla="*/ 81 w 81"/>
                  <a:gd name="T1" fmla="*/ 66 h 109"/>
                  <a:gd name="T2" fmla="*/ 65 w 81"/>
                  <a:gd name="T3" fmla="*/ 66 h 109"/>
                  <a:gd name="T4" fmla="*/ 65 w 81"/>
                  <a:gd name="T5" fmla="*/ 0 h 109"/>
                  <a:gd name="T6" fmla="*/ 53 w 81"/>
                  <a:gd name="T7" fmla="*/ 0 h 109"/>
                  <a:gd name="T8" fmla="*/ 0 w 81"/>
                  <a:gd name="T9" fmla="*/ 62 h 109"/>
                  <a:gd name="T10" fmla="*/ 0 w 81"/>
                  <a:gd name="T11" fmla="*/ 76 h 109"/>
                  <a:gd name="T12" fmla="*/ 53 w 81"/>
                  <a:gd name="T13" fmla="*/ 76 h 109"/>
                  <a:gd name="T14" fmla="*/ 53 w 81"/>
                  <a:gd name="T15" fmla="*/ 109 h 109"/>
                  <a:gd name="T16" fmla="*/ 65 w 81"/>
                  <a:gd name="T17" fmla="*/ 109 h 109"/>
                  <a:gd name="T18" fmla="*/ 65 w 81"/>
                  <a:gd name="T19" fmla="*/ 76 h 109"/>
                  <a:gd name="T20" fmla="*/ 81 w 81"/>
                  <a:gd name="T21" fmla="*/ 76 h 109"/>
                  <a:gd name="T22" fmla="*/ 81 w 81"/>
                  <a:gd name="T23" fmla="*/ 66 h 109"/>
                  <a:gd name="T24" fmla="*/ 81 w 81"/>
                  <a:gd name="T25" fmla="*/ 66 h 109"/>
                  <a:gd name="T26" fmla="*/ 81 w 81"/>
                  <a:gd name="T27" fmla="*/ 66 h 109"/>
                  <a:gd name="T28" fmla="*/ 10 w 81"/>
                  <a:gd name="T29" fmla="*/ 66 h 109"/>
                  <a:gd name="T30" fmla="*/ 53 w 81"/>
                  <a:gd name="T31" fmla="*/ 16 h 109"/>
                  <a:gd name="T32" fmla="*/ 53 w 81"/>
                  <a:gd name="T33" fmla="*/ 66 h 109"/>
                  <a:gd name="T34" fmla="*/ 10 w 81"/>
                  <a:gd name="T35" fmla="*/ 66 h 109"/>
                  <a:gd name="T36" fmla="*/ 10 w 81"/>
                  <a:gd name="T37" fmla="*/ 66 h 109"/>
                  <a:gd name="T38" fmla="*/ 10 w 81"/>
                  <a:gd name="T39"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09">
                    <a:moveTo>
                      <a:pt x="81" y="66"/>
                    </a:moveTo>
                    <a:lnTo>
                      <a:pt x="65" y="66"/>
                    </a:lnTo>
                    <a:lnTo>
                      <a:pt x="65" y="0"/>
                    </a:lnTo>
                    <a:lnTo>
                      <a:pt x="53" y="0"/>
                    </a:lnTo>
                    <a:lnTo>
                      <a:pt x="0" y="62"/>
                    </a:lnTo>
                    <a:lnTo>
                      <a:pt x="0" y="76"/>
                    </a:lnTo>
                    <a:lnTo>
                      <a:pt x="53" y="76"/>
                    </a:lnTo>
                    <a:lnTo>
                      <a:pt x="53" y="109"/>
                    </a:lnTo>
                    <a:lnTo>
                      <a:pt x="65" y="109"/>
                    </a:lnTo>
                    <a:lnTo>
                      <a:pt x="65" y="76"/>
                    </a:lnTo>
                    <a:lnTo>
                      <a:pt x="81" y="76"/>
                    </a:lnTo>
                    <a:lnTo>
                      <a:pt x="81" y="66"/>
                    </a:lnTo>
                    <a:lnTo>
                      <a:pt x="81" y="66"/>
                    </a:lnTo>
                    <a:lnTo>
                      <a:pt x="81" y="66"/>
                    </a:lnTo>
                    <a:close/>
                    <a:moveTo>
                      <a:pt x="10" y="66"/>
                    </a:moveTo>
                    <a:lnTo>
                      <a:pt x="53" y="16"/>
                    </a:lnTo>
                    <a:lnTo>
                      <a:pt x="53" y="66"/>
                    </a:lnTo>
                    <a:lnTo>
                      <a:pt x="10" y="66"/>
                    </a:lnTo>
                    <a:lnTo>
                      <a:pt x="10" y="66"/>
                    </a:lnTo>
                    <a:lnTo>
                      <a:pt x="10" y="6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0" name="Freeform 433">
                <a:extLst>
                  <a:ext uri="{FF2B5EF4-FFF2-40B4-BE49-F238E27FC236}">
                    <a16:creationId xmlns:a16="http://schemas.microsoft.com/office/drawing/2014/main" id="{53BFAA90-149F-4A9A-8F1C-DD28CA083DE6}"/>
                  </a:ext>
                </a:extLst>
              </p:cNvPr>
              <p:cNvSpPr>
                <a:spLocks/>
              </p:cNvSpPr>
              <p:nvPr/>
            </p:nvSpPr>
            <p:spPr bwMode="auto">
              <a:xfrm>
                <a:off x="15482" y="8759"/>
                <a:ext cx="69" cy="111"/>
              </a:xfrm>
              <a:custGeom>
                <a:avLst/>
                <a:gdLst>
                  <a:gd name="T0" fmla="*/ 30 w 69"/>
                  <a:gd name="T1" fmla="*/ 111 h 111"/>
                  <a:gd name="T2" fmla="*/ 30 w 69"/>
                  <a:gd name="T3" fmla="*/ 111 h 111"/>
                  <a:gd name="T4" fmla="*/ 36 w 69"/>
                  <a:gd name="T5" fmla="*/ 111 h 111"/>
                  <a:gd name="T6" fmla="*/ 45 w 69"/>
                  <a:gd name="T7" fmla="*/ 109 h 111"/>
                  <a:gd name="T8" fmla="*/ 59 w 69"/>
                  <a:gd name="T9" fmla="*/ 101 h 111"/>
                  <a:gd name="T10" fmla="*/ 59 w 69"/>
                  <a:gd name="T11" fmla="*/ 101 h 111"/>
                  <a:gd name="T12" fmla="*/ 63 w 69"/>
                  <a:gd name="T13" fmla="*/ 95 h 111"/>
                  <a:gd name="T14" fmla="*/ 65 w 69"/>
                  <a:gd name="T15" fmla="*/ 89 h 111"/>
                  <a:gd name="T16" fmla="*/ 67 w 69"/>
                  <a:gd name="T17" fmla="*/ 83 h 111"/>
                  <a:gd name="T18" fmla="*/ 69 w 69"/>
                  <a:gd name="T19" fmla="*/ 74 h 111"/>
                  <a:gd name="T20" fmla="*/ 69 w 69"/>
                  <a:gd name="T21" fmla="*/ 74 h 111"/>
                  <a:gd name="T22" fmla="*/ 67 w 69"/>
                  <a:gd name="T23" fmla="*/ 66 h 111"/>
                  <a:gd name="T24" fmla="*/ 65 w 69"/>
                  <a:gd name="T25" fmla="*/ 60 h 111"/>
                  <a:gd name="T26" fmla="*/ 63 w 69"/>
                  <a:gd name="T27" fmla="*/ 54 h 111"/>
                  <a:gd name="T28" fmla="*/ 59 w 69"/>
                  <a:gd name="T29" fmla="*/ 50 h 111"/>
                  <a:gd name="T30" fmla="*/ 59 w 69"/>
                  <a:gd name="T31" fmla="*/ 50 h 111"/>
                  <a:gd name="T32" fmla="*/ 53 w 69"/>
                  <a:gd name="T33" fmla="*/ 46 h 111"/>
                  <a:gd name="T34" fmla="*/ 47 w 69"/>
                  <a:gd name="T35" fmla="*/ 44 h 111"/>
                  <a:gd name="T36" fmla="*/ 30 w 69"/>
                  <a:gd name="T37" fmla="*/ 42 h 111"/>
                  <a:gd name="T38" fmla="*/ 30 w 69"/>
                  <a:gd name="T39" fmla="*/ 42 h 111"/>
                  <a:gd name="T40" fmla="*/ 16 w 69"/>
                  <a:gd name="T41" fmla="*/ 42 h 111"/>
                  <a:gd name="T42" fmla="*/ 16 w 69"/>
                  <a:gd name="T43" fmla="*/ 42 h 111"/>
                  <a:gd name="T44" fmla="*/ 16 w 69"/>
                  <a:gd name="T45" fmla="*/ 12 h 111"/>
                  <a:gd name="T46" fmla="*/ 16 w 69"/>
                  <a:gd name="T47" fmla="*/ 12 h 111"/>
                  <a:gd name="T48" fmla="*/ 67 w 69"/>
                  <a:gd name="T49" fmla="*/ 12 h 111"/>
                  <a:gd name="T50" fmla="*/ 67 w 69"/>
                  <a:gd name="T51" fmla="*/ 12 h 111"/>
                  <a:gd name="T52" fmla="*/ 67 w 69"/>
                  <a:gd name="T53" fmla="*/ 0 h 111"/>
                  <a:gd name="T54" fmla="*/ 67 w 69"/>
                  <a:gd name="T55" fmla="*/ 0 h 111"/>
                  <a:gd name="T56" fmla="*/ 4 w 69"/>
                  <a:gd name="T57" fmla="*/ 0 h 111"/>
                  <a:gd name="T58" fmla="*/ 4 w 69"/>
                  <a:gd name="T59" fmla="*/ 0 h 111"/>
                  <a:gd name="T60" fmla="*/ 4 w 69"/>
                  <a:gd name="T61" fmla="*/ 56 h 111"/>
                  <a:gd name="T62" fmla="*/ 4 w 69"/>
                  <a:gd name="T63" fmla="*/ 56 h 111"/>
                  <a:gd name="T64" fmla="*/ 16 w 69"/>
                  <a:gd name="T65" fmla="*/ 54 h 111"/>
                  <a:gd name="T66" fmla="*/ 26 w 69"/>
                  <a:gd name="T67" fmla="*/ 52 h 111"/>
                  <a:gd name="T68" fmla="*/ 26 w 69"/>
                  <a:gd name="T69" fmla="*/ 52 h 111"/>
                  <a:gd name="T70" fmla="*/ 39 w 69"/>
                  <a:gd name="T71" fmla="*/ 54 h 111"/>
                  <a:gd name="T72" fmla="*/ 47 w 69"/>
                  <a:gd name="T73" fmla="*/ 58 h 111"/>
                  <a:gd name="T74" fmla="*/ 53 w 69"/>
                  <a:gd name="T75" fmla="*/ 64 h 111"/>
                  <a:gd name="T76" fmla="*/ 55 w 69"/>
                  <a:gd name="T77" fmla="*/ 74 h 111"/>
                  <a:gd name="T78" fmla="*/ 55 w 69"/>
                  <a:gd name="T79" fmla="*/ 74 h 111"/>
                  <a:gd name="T80" fmla="*/ 53 w 69"/>
                  <a:gd name="T81" fmla="*/ 85 h 111"/>
                  <a:gd name="T82" fmla="*/ 49 w 69"/>
                  <a:gd name="T83" fmla="*/ 93 h 111"/>
                  <a:gd name="T84" fmla="*/ 49 w 69"/>
                  <a:gd name="T85" fmla="*/ 93 h 111"/>
                  <a:gd name="T86" fmla="*/ 39 w 69"/>
                  <a:gd name="T87" fmla="*/ 97 h 111"/>
                  <a:gd name="T88" fmla="*/ 30 w 69"/>
                  <a:gd name="T89" fmla="*/ 99 h 111"/>
                  <a:gd name="T90" fmla="*/ 30 w 69"/>
                  <a:gd name="T91" fmla="*/ 99 h 111"/>
                  <a:gd name="T92" fmla="*/ 14 w 69"/>
                  <a:gd name="T93" fmla="*/ 97 h 111"/>
                  <a:gd name="T94" fmla="*/ 6 w 69"/>
                  <a:gd name="T95" fmla="*/ 95 h 111"/>
                  <a:gd name="T96" fmla="*/ 0 w 69"/>
                  <a:gd name="T97" fmla="*/ 91 h 111"/>
                  <a:gd name="T98" fmla="*/ 0 w 69"/>
                  <a:gd name="T99" fmla="*/ 91 h 111"/>
                  <a:gd name="T100" fmla="*/ 0 w 69"/>
                  <a:gd name="T101" fmla="*/ 91 h 111"/>
                  <a:gd name="T102" fmla="*/ 0 w 69"/>
                  <a:gd name="T103" fmla="*/ 105 h 111"/>
                  <a:gd name="T104" fmla="*/ 0 w 69"/>
                  <a:gd name="T105" fmla="*/ 105 h 111"/>
                  <a:gd name="T106" fmla="*/ 12 w 69"/>
                  <a:gd name="T107" fmla="*/ 109 h 111"/>
                  <a:gd name="T108" fmla="*/ 30 w 69"/>
                  <a:gd name="T109" fmla="*/ 111 h 111"/>
                  <a:gd name="T110" fmla="*/ 30 w 69"/>
                  <a:gd name="T111" fmla="*/ 111 h 111"/>
                  <a:gd name="T112" fmla="*/ 30 w 69"/>
                  <a:gd name="T113"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 h="111">
                    <a:moveTo>
                      <a:pt x="30" y="111"/>
                    </a:moveTo>
                    <a:lnTo>
                      <a:pt x="30" y="111"/>
                    </a:lnTo>
                    <a:lnTo>
                      <a:pt x="36" y="111"/>
                    </a:lnTo>
                    <a:lnTo>
                      <a:pt x="45" y="109"/>
                    </a:lnTo>
                    <a:lnTo>
                      <a:pt x="59" y="101"/>
                    </a:lnTo>
                    <a:lnTo>
                      <a:pt x="59" y="101"/>
                    </a:lnTo>
                    <a:lnTo>
                      <a:pt x="63" y="95"/>
                    </a:lnTo>
                    <a:lnTo>
                      <a:pt x="65" y="89"/>
                    </a:lnTo>
                    <a:lnTo>
                      <a:pt x="67" y="83"/>
                    </a:lnTo>
                    <a:lnTo>
                      <a:pt x="69" y="74"/>
                    </a:lnTo>
                    <a:lnTo>
                      <a:pt x="69" y="74"/>
                    </a:lnTo>
                    <a:lnTo>
                      <a:pt x="67" y="66"/>
                    </a:lnTo>
                    <a:lnTo>
                      <a:pt x="65" y="60"/>
                    </a:lnTo>
                    <a:lnTo>
                      <a:pt x="63" y="54"/>
                    </a:lnTo>
                    <a:lnTo>
                      <a:pt x="59" y="50"/>
                    </a:lnTo>
                    <a:lnTo>
                      <a:pt x="59" y="50"/>
                    </a:lnTo>
                    <a:lnTo>
                      <a:pt x="53" y="46"/>
                    </a:lnTo>
                    <a:lnTo>
                      <a:pt x="47" y="44"/>
                    </a:lnTo>
                    <a:lnTo>
                      <a:pt x="30" y="42"/>
                    </a:lnTo>
                    <a:lnTo>
                      <a:pt x="30" y="42"/>
                    </a:lnTo>
                    <a:lnTo>
                      <a:pt x="16" y="42"/>
                    </a:lnTo>
                    <a:lnTo>
                      <a:pt x="16" y="42"/>
                    </a:lnTo>
                    <a:lnTo>
                      <a:pt x="16" y="12"/>
                    </a:lnTo>
                    <a:lnTo>
                      <a:pt x="16" y="12"/>
                    </a:lnTo>
                    <a:lnTo>
                      <a:pt x="67" y="12"/>
                    </a:lnTo>
                    <a:lnTo>
                      <a:pt x="67" y="12"/>
                    </a:lnTo>
                    <a:lnTo>
                      <a:pt x="67" y="0"/>
                    </a:lnTo>
                    <a:lnTo>
                      <a:pt x="67" y="0"/>
                    </a:lnTo>
                    <a:lnTo>
                      <a:pt x="4" y="0"/>
                    </a:lnTo>
                    <a:lnTo>
                      <a:pt x="4" y="0"/>
                    </a:lnTo>
                    <a:lnTo>
                      <a:pt x="4" y="56"/>
                    </a:lnTo>
                    <a:lnTo>
                      <a:pt x="4" y="56"/>
                    </a:lnTo>
                    <a:lnTo>
                      <a:pt x="16" y="54"/>
                    </a:lnTo>
                    <a:lnTo>
                      <a:pt x="26" y="52"/>
                    </a:lnTo>
                    <a:lnTo>
                      <a:pt x="26" y="52"/>
                    </a:lnTo>
                    <a:lnTo>
                      <a:pt x="39" y="54"/>
                    </a:lnTo>
                    <a:lnTo>
                      <a:pt x="47" y="58"/>
                    </a:lnTo>
                    <a:lnTo>
                      <a:pt x="53" y="64"/>
                    </a:lnTo>
                    <a:lnTo>
                      <a:pt x="55" y="74"/>
                    </a:lnTo>
                    <a:lnTo>
                      <a:pt x="55" y="74"/>
                    </a:lnTo>
                    <a:lnTo>
                      <a:pt x="53" y="85"/>
                    </a:lnTo>
                    <a:lnTo>
                      <a:pt x="49" y="93"/>
                    </a:lnTo>
                    <a:lnTo>
                      <a:pt x="49" y="93"/>
                    </a:lnTo>
                    <a:lnTo>
                      <a:pt x="39" y="97"/>
                    </a:lnTo>
                    <a:lnTo>
                      <a:pt x="30" y="99"/>
                    </a:lnTo>
                    <a:lnTo>
                      <a:pt x="30" y="99"/>
                    </a:lnTo>
                    <a:lnTo>
                      <a:pt x="14" y="97"/>
                    </a:lnTo>
                    <a:lnTo>
                      <a:pt x="6" y="95"/>
                    </a:lnTo>
                    <a:lnTo>
                      <a:pt x="0" y="91"/>
                    </a:lnTo>
                    <a:lnTo>
                      <a:pt x="0" y="91"/>
                    </a:lnTo>
                    <a:lnTo>
                      <a:pt x="0" y="91"/>
                    </a:lnTo>
                    <a:lnTo>
                      <a:pt x="0" y="105"/>
                    </a:lnTo>
                    <a:lnTo>
                      <a:pt x="0" y="105"/>
                    </a:lnTo>
                    <a:lnTo>
                      <a:pt x="12" y="109"/>
                    </a:lnTo>
                    <a:lnTo>
                      <a:pt x="30" y="111"/>
                    </a:lnTo>
                    <a:lnTo>
                      <a:pt x="30" y="111"/>
                    </a:lnTo>
                    <a:lnTo>
                      <a:pt x="30" y="111"/>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1" name="Freeform 434">
                <a:extLst>
                  <a:ext uri="{FF2B5EF4-FFF2-40B4-BE49-F238E27FC236}">
                    <a16:creationId xmlns:a16="http://schemas.microsoft.com/office/drawing/2014/main" id="{AB3E8F4D-7041-4A16-AA68-54190E998C30}"/>
                  </a:ext>
                </a:extLst>
              </p:cNvPr>
              <p:cNvSpPr>
                <a:spLocks noEditPoints="1"/>
              </p:cNvSpPr>
              <p:nvPr/>
            </p:nvSpPr>
            <p:spPr bwMode="auto">
              <a:xfrm>
                <a:off x="15569" y="8757"/>
                <a:ext cx="59" cy="58"/>
              </a:xfrm>
              <a:custGeom>
                <a:avLst/>
                <a:gdLst>
                  <a:gd name="T0" fmla="*/ 49 w 59"/>
                  <a:gd name="T1" fmla="*/ 50 h 58"/>
                  <a:gd name="T2" fmla="*/ 49 w 59"/>
                  <a:gd name="T3" fmla="*/ 50 h 58"/>
                  <a:gd name="T4" fmla="*/ 55 w 59"/>
                  <a:gd name="T5" fmla="*/ 40 h 58"/>
                  <a:gd name="T6" fmla="*/ 57 w 59"/>
                  <a:gd name="T7" fmla="*/ 34 h 58"/>
                  <a:gd name="T8" fmla="*/ 59 w 59"/>
                  <a:gd name="T9" fmla="*/ 28 h 58"/>
                  <a:gd name="T10" fmla="*/ 59 w 59"/>
                  <a:gd name="T11" fmla="*/ 28 h 58"/>
                  <a:gd name="T12" fmla="*/ 57 w 59"/>
                  <a:gd name="T13" fmla="*/ 22 h 58"/>
                  <a:gd name="T14" fmla="*/ 55 w 59"/>
                  <a:gd name="T15" fmla="*/ 18 h 58"/>
                  <a:gd name="T16" fmla="*/ 49 w 59"/>
                  <a:gd name="T17" fmla="*/ 8 h 58"/>
                  <a:gd name="T18" fmla="*/ 49 w 59"/>
                  <a:gd name="T19" fmla="*/ 8 h 58"/>
                  <a:gd name="T20" fmla="*/ 38 w 59"/>
                  <a:gd name="T21" fmla="*/ 2 h 58"/>
                  <a:gd name="T22" fmla="*/ 34 w 59"/>
                  <a:gd name="T23" fmla="*/ 0 h 58"/>
                  <a:gd name="T24" fmla="*/ 28 w 59"/>
                  <a:gd name="T25" fmla="*/ 0 h 58"/>
                  <a:gd name="T26" fmla="*/ 28 w 59"/>
                  <a:gd name="T27" fmla="*/ 0 h 58"/>
                  <a:gd name="T28" fmla="*/ 22 w 59"/>
                  <a:gd name="T29" fmla="*/ 0 h 58"/>
                  <a:gd name="T30" fmla="*/ 16 w 59"/>
                  <a:gd name="T31" fmla="*/ 2 h 58"/>
                  <a:gd name="T32" fmla="*/ 8 w 59"/>
                  <a:gd name="T33" fmla="*/ 8 h 58"/>
                  <a:gd name="T34" fmla="*/ 8 w 59"/>
                  <a:gd name="T35" fmla="*/ 8 h 58"/>
                  <a:gd name="T36" fmla="*/ 2 w 59"/>
                  <a:gd name="T37" fmla="*/ 18 h 58"/>
                  <a:gd name="T38" fmla="*/ 0 w 59"/>
                  <a:gd name="T39" fmla="*/ 22 h 58"/>
                  <a:gd name="T40" fmla="*/ 0 w 59"/>
                  <a:gd name="T41" fmla="*/ 28 h 58"/>
                  <a:gd name="T42" fmla="*/ 0 w 59"/>
                  <a:gd name="T43" fmla="*/ 28 h 58"/>
                  <a:gd name="T44" fmla="*/ 0 w 59"/>
                  <a:gd name="T45" fmla="*/ 34 h 58"/>
                  <a:gd name="T46" fmla="*/ 2 w 59"/>
                  <a:gd name="T47" fmla="*/ 40 h 58"/>
                  <a:gd name="T48" fmla="*/ 8 w 59"/>
                  <a:gd name="T49" fmla="*/ 50 h 58"/>
                  <a:gd name="T50" fmla="*/ 8 w 59"/>
                  <a:gd name="T51" fmla="*/ 50 h 58"/>
                  <a:gd name="T52" fmla="*/ 16 w 59"/>
                  <a:gd name="T53" fmla="*/ 56 h 58"/>
                  <a:gd name="T54" fmla="*/ 22 w 59"/>
                  <a:gd name="T55" fmla="*/ 58 h 58"/>
                  <a:gd name="T56" fmla="*/ 28 w 59"/>
                  <a:gd name="T57" fmla="*/ 58 h 58"/>
                  <a:gd name="T58" fmla="*/ 28 w 59"/>
                  <a:gd name="T59" fmla="*/ 58 h 58"/>
                  <a:gd name="T60" fmla="*/ 34 w 59"/>
                  <a:gd name="T61" fmla="*/ 58 h 58"/>
                  <a:gd name="T62" fmla="*/ 38 w 59"/>
                  <a:gd name="T63" fmla="*/ 56 h 58"/>
                  <a:gd name="T64" fmla="*/ 49 w 59"/>
                  <a:gd name="T65" fmla="*/ 50 h 58"/>
                  <a:gd name="T66" fmla="*/ 49 w 59"/>
                  <a:gd name="T67" fmla="*/ 50 h 58"/>
                  <a:gd name="T68" fmla="*/ 42 w 59"/>
                  <a:gd name="T69" fmla="*/ 16 h 58"/>
                  <a:gd name="T70" fmla="*/ 42 w 59"/>
                  <a:gd name="T71" fmla="*/ 16 h 58"/>
                  <a:gd name="T72" fmla="*/ 44 w 59"/>
                  <a:gd name="T73" fmla="*/ 22 h 58"/>
                  <a:gd name="T74" fmla="*/ 47 w 59"/>
                  <a:gd name="T75" fmla="*/ 28 h 58"/>
                  <a:gd name="T76" fmla="*/ 47 w 59"/>
                  <a:gd name="T77" fmla="*/ 28 h 58"/>
                  <a:gd name="T78" fmla="*/ 44 w 59"/>
                  <a:gd name="T79" fmla="*/ 36 h 58"/>
                  <a:gd name="T80" fmla="*/ 42 w 59"/>
                  <a:gd name="T81" fmla="*/ 42 h 58"/>
                  <a:gd name="T82" fmla="*/ 42 w 59"/>
                  <a:gd name="T83" fmla="*/ 42 h 58"/>
                  <a:gd name="T84" fmla="*/ 34 w 59"/>
                  <a:gd name="T85" fmla="*/ 46 h 58"/>
                  <a:gd name="T86" fmla="*/ 28 w 59"/>
                  <a:gd name="T87" fmla="*/ 46 h 58"/>
                  <a:gd name="T88" fmla="*/ 28 w 59"/>
                  <a:gd name="T89" fmla="*/ 46 h 58"/>
                  <a:gd name="T90" fmla="*/ 22 w 59"/>
                  <a:gd name="T91" fmla="*/ 46 h 58"/>
                  <a:gd name="T92" fmla="*/ 16 w 59"/>
                  <a:gd name="T93" fmla="*/ 42 h 58"/>
                  <a:gd name="T94" fmla="*/ 16 w 59"/>
                  <a:gd name="T95" fmla="*/ 42 h 58"/>
                  <a:gd name="T96" fmla="*/ 12 w 59"/>
                  <a:gd name="T97" fmla="*/ 36 h 58"/>
                  <a:gd name="T98" fmla="*/ 12 w 59"/>
                  <a:gd name="T99" fmla="*/ 28 h 58"/>
                  <a:gd name="T100" fmla="*/ 12 w 59"/>
                  <a:gd name="T101" fmla="*/ 28 h 58"/>
                  <a:gd name="T102" fmla="*/ 12 w 59"/>
                  <a:gd name="T103" fmla="*/ 22 h 58"/>
                  <a:gd name="T104" fmla="*/ 16 w 59"/>
                  <a:gd name="T105" fmla="*/ 16 h 58"/>
                  <a:gd name="T106" fmla="*/ 16 w 59"/>
                  <a:gd name="T107" fmla="*/ 16 h 58"/>
                  <a:gd name="T108" fmla="*/ 22 w 59"/>
                  <a:gd name="T109" fmla="*/ 12 h 58"/>
                  <a:gd name="T110" fmla="*/ 28 w 59"/>
                  <a:gd name="T111" fmla="*/ 10 h 58"/>
                  <a:gd name="T112" fmla="*/ 28 w 59"/>
                  <a:gd name="T113" fmla="*/ 10 h 58"/>
                  <a:gd name="T114" fmla="*/ 34 w 59"/>
                  <a:gd name="T115" fmla="*/ 12 h 58"/>
                  <a:gd name="T116" fmla="*/ 42 w 59"/>
                  <a:gd name="T117" fmla="*/ 16 h 58"/>
                  <a:gd name="T118" fmla="*/ 42 w 59"/>
                  <a:gd name="T119"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 h="58">
                    <a:moveTo>
                      <a:pt x="49" y="50"/>
                    </a:moveTo>
                    <a:lnTo>
                      <a:pt x="49" y="50"/>
                    </a:lnTo>
                    <a:lnTo>
                      <a:pt x="55" y="40"/>
                    </a:lnTo>
                    <a:lnTo>
                      <a:pt x="57" y="34"/>
                    </a:lnTo>
                    <a:lnTo>
                      <a:pt x="59" y="28"/>
                    </a:lnTo>
                    <a:lnTo>
                      <a:pt x="59" y="28"/>
                    </a:lnTo>
                    <a:lnTo>
                      <a:pt x="57" y="22"/>
                    </a:lnTo>
                    <a:lnTo>
                      <a:pt x="55" y="18"/>
                    </a:lnTo>
                    <a:lnTo>
                      <a:pt x="49" y="8"/>
                    </a:lnTo>
                    <a:lnTo>
                      <a:pt x="49" y="8"/>
                    </a:lnTo>
                    <a:lnTo>
                      <a:pt x="38" y="2"/>
                    </a:lnTo>
                    <a:lnTo>
                      <a:pt x="34" y="0"/>
                    </a:lnTo>
                    <a:lnTo>
                      <a:pt x="28" y="0"/>
                    </a:lnTo>
                    <a:lnTo>
                      <a:pt x="28" y="0"/>
                    </a:lnTo>
                    <a:lnTo>
                      <a:pt x="22" y="0"/>
                    </a:lnTo>
                    <a:lnTo>
                      <a:pt x="16" y="2"/>
                    </a:lnTo>
                    <a:lnTo>
                      <a:pt x="8" y="8"/>
                    </a:lnTo>
                    <a:lnTo>
                      <a:pt x="8" y="8"/>
                    </a:lnTo>
                    <a:lnTo>
                      <a:pt x="2" y="18"/>
                    </a:lnTo>
                    <a:lnTo>
                      <a:pt x="0" y="22"/>
                    </a:lnTo>
                    <a:lnTo>
                      <a:pt x="0" y="28"/>
                    </a:lnTo>
                    <a:lnTo>
                      <a:pt x="0" y="28"/>
                    </a:lnTo>
                    <a:lnTo>
                      <a:pt x="0" y="34"/>
                    </a:lnTo>
                    <a:lnTo>
                      <a:pt x="2" y="40"/>
                    </a:lnTo>
                    <a:lnTo>
                      <a:pt x="8" y="50"/>
                    </a:lnTo>
                    <a:lnTo>
                      <a:pt x="8" y="50"/>
                    </a:lnTo>
                    <a:lnTo>
                      <a:pt x="16" y="56"/>
                    </a:lnTo>
                    <a:lnTo>
                      <a:pt x="22" y="58"/>
                    </a:lnTo>
                    <a:lnTo>
                      <a:pt x="28" y="58"/>
                    </a:lnTo>
                    <a:lnTo>
                      <a:pt x="28" y="58"/>
                    </a:lnTo>
                    <a:lnTo>
                      <a:pt x="34" y="58"/>
                    </a:lnTo>
                    <a:lnTo>
                      <a:pt x="38" y="56"/>
                    </a:lnTo>
                    <a:lnTo>
                      <a:pt x="49" y="50"/>
                    </a:lnTo>
                    <a:lnTo>
                      <a:pt x="49" y="50"/>
                    </a:lnTo>
                    <a:close/>
                    <a:moveTo>
                      <a:pt x="42" y="16"/>
                    </a:moveTo>
                    <a:lnTo>
                      <a:pt x="42" y="16"/>
                    </a:lnTo>
                    <a:lnTo>
                      <a:pt x="44" y="22"/>
                    </a:lnTo>
                    <a:lnTo>
                      <a:pt x="47" y="28"/>
                    </a:lnTo>
                    <a:lnTo>
                      <a:pt x="47" y="28"/>
                    </a:lnTo>
                    <a:lnTo>
                      <a:pt x="44" y="36"/>
                    </a:lnTo>
                    <a:lnTo>
                      <a:pt x="42" y="42"/>
                    </a:lnTo>
                    <a:lnTo>
                      <a:pt x="42" y="42"/>
                    </a:lnTo>
                    <a:lnTo>
                      <a:pt x="34" y="46"/>
                    </a:lnTo>
                    <a:lnTo>
                      <a:pt x="28" y="46"/>
                    </a:lnTo>
                    <a:lnTo>
                      <a:pt x="28" y="46"/>
                    </a:lnTo>
                    <a:lnTo>
                      <a:pt x="22" y="46"/>
                    </a:lnTo>
                    <a:lnTo>
                      <a:pt x="16" y="42"/>
                    </a:lnTo>
                    <a:lnTo>
                      <a:pt x="16" y="42"/>
                    </a:lnTo>
                    <a:lnTo>
                      <a:pt x="12" y="36"/>
                    </a:lnTo>
                    <a:lnTo>
                      <a:pt x="12" y="28"/>
                    </a:lnTo>
                    <a:lnTo>
                      <a:pt x="12" y="28"/>
                    </a:lnTo>
                    <a:lnTo>
                      <a:pt x="12" y="22"/>
                    </a:lnTo>
                    <a:lnTo>
                      <a:pt x="16" y="16"/>
                    </a:lnTo>
                    <a:lnTo>
                      <a:pt x="16" y="16"/>
                    </a:lnTo>
                    <a:lnTo>
                      <a:pt x="22" y="12"/>
                    </a:lnTo>
                    <a:lnTo>
                      <a:pt x="28" y="10"/>
                    </a:lnTo>
                    <a:lnTo>
                      <a:pt x="28" y="10"/>
                    </a:lnTo>
                    <a:lnTo>
                      <a:pt x="34" y="12"/>
                    </a:lnTo>
                    <a:lnTo>
                      <a:pt x="42" y="16"/>
                    </a:lnTo>
                    <a:lnTo>
                      <a:pt x="42" y="1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2" name="Freeform 435">
                <a:extLst>
                  <a:ext uri="{FF2B5EF4-FFF2-40B4-BE49-F238E27FC236}">
                    <a16:creationId xmlns:a16="http://schemas.microsoft.com/office/drawing/2014/main" id="{D4609B20-E6FB-4FE1-9BAF-6A0A97E4DEDB}"/>
                  </a:ext>
                </a:extLst>
              </p:cNvPr>
              <p:cNvSpPr>
                <a:spLocks/>
              </p:cNvSpPr>
              <p:nvPr/>
            </p:nvSpPr>
            <p:spPr bwMode="auto">
              <a:xfrm>
                <a:off x="14486" y="8403"/>
                <a:ext cx="471" cy="505"/>
              </a:xfrm>
              <a:custGeom>
                <a:avLst/>
                <a:gdLst>
                  <a:gd name="T0" fmla="*/ 236 w 471"/>
                  <a:gd name="T1" fmla="*/ 0 h 505"/>
                  <a:gd name="T2" fmla="*/ 188 w 471"/>
                  <a:gd name="T3" fmla="*/ 6 h 505"/>
                  <a:gd name="T4" fmla="*/ 143 w 471"/>
                  <a:gd name="T5" fmla="*/ 20 h 505"/>
                  <a:gd name="T6" fmla="*/ 103 w 471"/>
                  <a:gd name="T7" fmla="*/ 42 h 505"/>
                  <a:gd name="T8" fmla="*/ 68 w 471"/>
                  <a:gd name="T9" fmla="*/ 75 h 505"/>
                  <a:gd name="T10" fmla="*/ 38 w 471"/>
                  <a:gd name="T11" fmla="*/ 111 h 505"/>
                  <a:gd name="T12" fmla="*/ 18 w 471"/>
                  <a:gd name="T13" fmla="*/ 154 h 505"/>
                  <a:gd name="T14" fmla="*/ 4 w 471"/>
                  <a:gd name="T15" fmla="*/ 202 h 505"/>
                  <a:gd name="T16" fmla="*/ 0 w 471"/>
                  <a:gd name="T17" fmla="*/ 253 h 505"/>
                  <a:gd name="T18" fmla="*/ 0 w 471"/>
                  <a:gd name="T19" fmla="*/ 279 h 505"/>
                  <a:gd name="T20" fmla="*/ 10 w 471"/>
                  <a:gd name="T21" fmla="*/ 327 h 505"/>
                  <a:gd name="T22" fmla="*/ 28 w 471"/>
                  <a:gd name="T23" fmla="*/ 374 h 505"/>
                  <a:gd name="T24" fmla="*/ 52 w 471"/>
                  <a:gd name="T25" fmla="*/ 412 h 505"/>
                  <a:gd name="T26" fmla="*/ 85 w 471"/>
                  <a:gd name="T27" fmla="*/ 447 h 505"/>
                  <a:gd name="T28" fmla="*/ 123 w 471"/>
                  <a:gd name="T29" fmla="*/ 475 h 505"/>
                  <a:gd name="T30" fmla="*/ 165 w 471"/>
                  <a:gd name="T31" fmla="*/ 493 h 505"/>
                  <a:gd name="T32" fmla="*/ 212 w 471"/>
                  <a:gd name="T33" fmla="*/ 503 h 505"/>
                  <a:gd name="T34" fmla="*/ 236 w 471"/>
                  <a:gd name="T35" fmla="*/ 505 h 505"/>
                  <a:gd name="T36" fmla="*/ 283 w 471"/>
                  <a:gd name="T37" fmla="*/ 499 h 505"/>
                  <a:gd name="T38" fmla="*/ 327 w 471"/>
                  <a:gd name="T39" fmla="*/ 485 h 505"/>
                  <a:gd name="T40" fmla="*/ 365 w 471"/>
                  <a:gd name="T41" fmla="*/ 463 h 505"/>
                  <a:gd name="T42" fmla="*/ 402 w 471"/>
                  <a:gd name="T43" fmla="*/ 430 h 505"/>
                  <a:gd name="T44" fmla="*/ 430 w 471"/>
                  <a:gd name="T45" fmla="*/ 394 h 505"/>
                  <a:gd name="T46" fmla="*/ 450 w 471"/>
                  <a:gd name="T47" fmla="*/ 352 h 505"/>
                  <a:gd name="T48" fmla="*/ 465 w 471"/>
                  <a:gd name="T49" fmla="*/ 303 h 505"/>
                  <a:gd name="T50" fmla="*/ 471 w 471"/>
                  <a:gd name="T51" fmla="*/ 253 h 505"/>
                  <a:gd name="T52" fmla="*/ 469 w 471"/>
                  <a:gd name="T53" fmla="*/ 226 h 505"/>
                  <a:gd name="T54" fmla="*/ 458 w 471"/>
                  <a:gd name="T55" fmla="*/ 178 h 505"/>
                  <a:gd name="T56" fmla="*/ 442 w 471"/>
                  <a:gd name="T57" fmla="*/ 131 h 505"/>
                  <a:gd name="T58" fmla="*/ 416 w 471"/>
                  <a:gd name="T59" fmla="*/ 93 h 505"/>
                  <a:gd name="T60" fmla="*/ 384 w 471"/>
                  <a:gd name="T61" fmla="*/ 59 h 505"/>
                  <a:gd name="T62" fmla="*/ 347 w 471"/>
                  <a:gd name="T63" fmla="*/ 30 h 505"/>
                  <a:gd name="T64" fmla="*/ 305 w 471"/>
                  <a:gd name="T65" fmla="*/ 12 h 505"/>
                  <a:gd name="T66" fmla="*/ 258 w 471"/>
                  <a:gd name="T67" fmla="*/ 2 h 505"/>
                  <a:gd name="T68" fmla="*/ 236 w 471"/>
                  <a:gd name="T69"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1" h="505">
                    <a:moveTo>
                      <a:pt x="236" y="0"/>
                    </a:moveTo>
                    <a:lnTo>
                      <a:pt x="236" y="0"/>
                    </a:lnTo>
                    <a:lnTo>
                      <a:pt x="212" y="2"/>
                    </a:lnTo>
                    <a:lnTo>
                      <a:pt x="188" y="6"/>
                    </a:lnTo>
                    <a:lnTo>
                      <a:pt x="165" y="12"/>
                    </a:lnTo>
                    <a:lnTo>
                      <a:pt x="143" y="20"/>
                    </a:lnTo>
                    <a:lnTo>
                      <a:pt x="123" y="30"/>
                    </a:lnTo>
                    <a:lnTo>
                      <a:pt x="103" y="42"/>
                    </a:lnTo>
                    <a:lnTo>
                      <a:pt x="85" y="59"/>
                    </a:lnTo>
                    <a:lnTo>
                      <a:pt x="68" y="75"/>
                    </a:lnTo>
                    <a:lnTo>
                      <a:pt x="52" y="93"/>
                    </a:lnTo>
                    <a:lnTo>
                      <a:pt x="38" y="111"/>
                    </a:lnTo>
                    <a:lnTo>
                      <a:pt x="28" y="131"/>
                    </a:lnTo>
                    <a:lnTo>
                      <a:pt x="18" y="154"/>
                    </a:lnTo>
                    <a:lnTo>
                      <a:pt x="10" y="178"/>
                    </a:lnTo>
                    <a:lnTo>
                      <a:pt x="4" y="202"/>
                    </a:lnTo>
                    <a:lnTo>
                      <a:pt x="0" y="226"/>
                    </a:lnTo>
                    <a:lnTo>
                      <a:pt x="0" y="253"/>
                    </a:lnTo>
                    <a:lnTo>
                      <a:pt x="0" y="253"/>
                    </a:lnTo>
                    <a:lnTo>
                      <a:pt x="0" y="279"/>
                    </a:lnTo>
                    <a:lnTo>
                      <a:pt x="4" y="303"/>
                    </a:lnTo>
                    <a:lnTo>
                      <a:pt x="10" y="327"/>
                    </a:lnTo>
                    <a:lnTo>
                      <a:pt x="18" y="352"/>
                    </a:lnTo>
                    <a:lnTo>
                      <a:pt x="28" y="374"/>
                    </a:lnTo>
                    <a:lnTo>
                      <a:pt x="38" y="394"/>
                    </a:lnTo>
                    <a:lnTo>
                      <a:pt x="52" y="412"/>
                    </a:lnTo>
                    <a:lnTo>
                      <a:pt x="68" y="430"/>
                    </a:lnTo>
                    <a:lnTo>
                      <a:pt x="85" y="447"/>
                    </a:lnTo>
                    <a:lnTo>
                      <a:pt x="103" y="463"/>
                    </a:lnTo>
                    <a:lnTo>
                      <a:pt x="123" y="475"/>
                    </a:lnTo>
                    <a:lnTo>
                      <a:pt x="143" y="485"/>
                    </a:lnTo>
                    <a:lnTo>
                      <a:pt x="165" y="493"/>
                    </a:lnTo>
                    <a:lnTo>
                      <a:pt x="188" y="499"/>
                    </a:lnTo>
                    <a:lnTo>
                      <a:pt x="212" y="503"/>
                    </a:lnTo>
                    <a:lnTo>
                      <a:pt x="236" y="505"/>
                    </a:lnTo>
                    <a:lnTo>
                      <a:pt x="236" y="505"/>
                    </a:lnTo>
                    <a:lnTo>
                      <a:pt x="258" y="503"/>
                    </a:lnTo>
                    <a:lnTo>
                      <a:pt x="283" y="499"/>
                    </a:lnTo>
                    <a:lnTo>
                      <a:pt x="305" y="493"/>
                    </a:lnTo>
                    <a:lnTo>
                      <a:pt x="327" y="485"/>
                    </a:lnTo>
                    <a:lnTo>
                      <a:pt x="347" y="475"/>
                    </a:lnTo>
                    <a:lnTo>
                      <a:pt x="365" y="463"/>
                    </a:lnTo>
                    <a:lnTo>
                      <a:pt x="384" y="447"/>
                    </a:lnTo>
                    <a:lnTo>
                      <a:pt x="402" y="430"/>
                    </a:lnTo>
                    <a:lnTo>
                      <a:pt x="416" y="412"/>
                    </a:lnTo>
                    <a:lnTo>
                      <a:pt x="430" y="394"/>
                    </a:lnTo>
                    <a:lnTo>
                      <a:pt x="442" y="374"/>
                    </a:lnTo>
                    <a:lnTo>
                      <a:pt x="450" y="352"/>
                    </a:lnTo>
                    <a:lnTo>
                      <a:pt x="458" y="327"/>
                    </a:lnTo>
                    <a:lnTo>
                      <a:pt x="465" y="303"/>
                    </a:lnTo>
                    <a:lnTo>
                      <a:pt x="469" y="279"/>
                    </a:lnTo>
                    <a:lnTo>
                      <a:pt x="471" y="253"/>
                    </a:lnTo>
                    <a:lnTo>
                      <a:pt x="471" y="253"/>
                    </a:lnTo>
                    <a:lnTo>
                      <a:pt x="469" y="226"/>
                    </a:lnTo>
                    <a:lnTo>
                      <a:pt x="465" y="202"/>
                    </a:lnTo>
                    <a:lnTo>
                      <a:pt x="458" y="178"/>
                    </a:lnTo>
                    <a:lnTo>
                      <a:pt x="450" y="154"/>
                    </a:lnTo>
                    <a:lnTo>
                      <a:pt x="442" y="131"/>
                    </a:lnTo>
                    <a:lnTo>
                      <a:pt x="430" y="111"/>
                    </a:lnTo>
                    <a:lnTo>
                      <a:pt x="416" y="93"/>
                    </a:lnTo>
                    <a:lnTo>
                      <a:pt x="402" y="75"/>
                    </a:lnTo>
                    <a:lnTo>
                      <a:pt x="384" y="59"/>
                    </a:lnTo>
                    <a:lnTo>
                      <a:pt x="365" y="42"/>
                    </a:lnTo>
                    <a:lnTo>
                      <a:pt x="347" y="30"/>
                    </a:lnTo>
                    <a:lnTo>
                      <a:pt x="327" y="20"/>
                    </a:lnTo>
                    <a:lnTo>
                      <a:pt x="305" y="12"/>
                    </a:lnTo>
                    <a:lnTo>
                      <a:pt x="283" y="6"/>
                    </a:lnTo>
                    <a:lnTo>
                      <a:pt x="258" y="2"/>
                    </a:lnTo>
                    <a:lnTo>
                      <a:pt x="236" y="0"/>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3" name="Freeform 436">
                <a:extLst>
                  <a:ext uri="{FF2B5EF4-FFF2-40B4-BE49-F238E27FC236}">
                    <a16:creationId xmlns:a16="http://schemas.microsoft.com/office/drawing/2014/main" id="{11468FAC-A548-42B3-BA6D-7516DDFBE749}"/>
                  </a:ext>
                </a:extLst>
              </p:cNvPr>
              <p:cNvSpPr>
                <a:spLocks/>
              </p:cNvSpPr>
              <p:nvPr/>
            </p:nvSpPr>
            <p:spPr bwMode="auto">
              <a:xfrm>
                <a:off x="14482" y="8399"/>
                <a:ext cx="479" cy="513"/>
              </a:xfrm>
              <a:custGeom>
                <a:avLst/>
                <a:gdLst>
                  <a:gd name="T0" fmla="*/ 240 w 479"/>
                  <a:gd name="T1" fmla="*/ 0 h 513"/>
                  <a:gd name="T2" fmla="*/ 192 w 479"/>
                  <a:gd name="T3" fmla="*/ 6 h 513"/>
                  <a:gd name="T4" fmla="*/ 125 w 479"/>
                  <a:gd name="T5" fmla="*/ 32 h 513"/>
                  <a:gd name="T6" fmla="*/ 70 w 479"/>
                  <a:gd name="T7" fmla="*/ 77 h 513"/>
                  <a:gd name="T8" fmla="*/ 40 w 479"/>
                  <a:gd name="T9" fmla="*/ 115 h 513"/>
                  <a:gd name="T10" fmla="*/ 10 w 479"/>
                  <a:gd name="T11" fmla="*/ 182 h 513"/>
                  <a:gd name="T12" fmla="*/ 0 w 479"/>
                  <a:gd name="T13" fmla="*/ 257 h 513"/>
                  <a:gd name="T14" fmla="*/ 4 w 479"/>
                  <a:gd name="T15" fmla="*/ 309 h 513"/>
                  <a:gd name="T16" fmla="*/ 28 w 479"/>
                  <a:gd name="T17" fmla="*/ 380 h 513"/>
                  <a:gd name="T18" fmla="*/ 70 w 479"/>
                  <a:gd name="T19" fmla="*/ 438 h 513"/>
                  <a:gd name="T20" fmla="*/ 105 w 479"/>
                  <a:gd name="T21" fmla="*/ 469 h 513"/>
                  <a:gd name="T22" fmla="*/ 167 w 479"/>
                  <a:gd name="T23" fmla="*/ 501 h 513"/>
                  <a:gd name="T24" fmla="*/ 240 w 479"/>
                  <a:gd name="T25" fmla="*/ 513 h 513"/>
                  <a:gd name="T26" fmla="*/ 289 w 479"/>
                  <a:gd name="T27" fmla="*/ 507 h 513"/>
                  <a:gd name="T28" fmla="*/ 353 w 479"/>
                  <a:gd name="T29" fmla="*/ 483 h 513"/>
                  <a:gd name="T30" fmla="*/ 410 w 479"/>
                  <a:gd name="T31" fmla="*/ 438 h 513"/>
                  <a:gd name="T32" fmla="*/ 438 w 479"/>
                  <a:gd name="T33" fmla="*/ 400 h 513"/>
                  <a:gd name="T34" fmla="*/ 466 w 479"/>
                  <a:gd name="T35" fmla="*/ 333 h 513"/>
                  <a:gd name="T36" fmla="*/ 479 w 479"/>
                  <a:gd name="T37" fmla="*/ 257 h 513"/>
                  <a:gd name="T38" fmla="*/ 473 w 479"/>
                  <a:gd name="T39" fmla="*/ 206 h 513"/>
                  <a:gd name="T40" fmla="*/ 450 w 479"/>
                  <a:gd name="T41" fmla="*/ 135 h 513"/>
                  <a:gd name="T42" fmla="*/ 410 w 479"/>
                  <a:gd name="T43" fmla="*/ 77 h 513"/>
                  <a:gd name="T44" fmla="*/ 374 w 479"/>
                  <a:gd name="T45" fmla="*/ 44 h 513"/>
                  <a:gd name="T46" fmla="*/ 311 w 479"/>
                  <a:gd name="T47" fmla="*/ 12 h 513"/>
                  <a:gd name="T48" fmla="*/ 240 w 479"/>
                  <a:gd name="T49" fmla="*/ 0 h 513"/>
                  <a:gd name="T50" fmla="*/ 240 w 479"/>
                  <a:gd name="T51" fmla="*/ 4 h 513"/>
                  <a:gd name="T52" fmla="*/ 262 w 479"/>
                  <a:gd name="T53" fmla="*/ 10 h 513"/>
                  <a:gd name="T54" fmla="*/ 329 w 479"/>
                  <a:gd name="T55" fmla="*/ 28 h 513"/>
                  <a:gd name="T56" fmla="*/ 386 w 479"/>
                  <a:gd name="T57" fmla="*/ 65 h 513"/>
                  <a:gd name="T58" fmla="*/ 418 w 479"/>
                  <a:gd name="T59" fmla="*/ 99 h 513"/>
                  <a:gd name="T60" fmla="*/ 452 w 479"/>
                  <a:gd name="T61" fmla="*/ 160 h 513"/>
                  <a:gd name="T62" fmla="*/ 469 w 479"/>
                  <a:gd name="T63" fmla="*/ 230 h 513"/>
                  <a:gd name="T64" fmla="*/ 469 w 479"/>
                  <a:gd name="T65" fmla="*/ 283 h 513"/>
                  <a:gd name="T66" fmla="*/ 452 w 479"/>
                  <a:gd name="T67" fmla="*/ 354 h 513"/>
                  <a:gd name="T68" fmla="*/ 418 w 479"/>
                  <a:gd name="T69" fmla="*/ 414 h 513"/>
                  <a:gd name="T70" fmla="*/ 386 w 479"/>
                  <a:gd name="T71" fmla="*/ 449 h 513"/>
                  <a:gd name="T72" fmla="*/ 329 w 479"/>
                  <a:gd name="T73" fmla="*/ 487 h 513"/>
                  <a:gd name="T74" fmla="*/ 262 w 479"/>
                  <a:gd name="T75" fmla="*/ 503 h 513"/>
                  <a:gd name="T76" fmla="*/ 216 w 479"/>
                  <a:gd name="T77" fmla="*/ 503 h 513"/>
                  <a:gd name="T78" fmla="*/ 149 w 479"/>
                  <a:gd name="T79" fmla="*/ 487 h 513"/>
                  <a:gd name="T80" fmla="*/ 93 w 479"/>
                  <a:gd name="T81" fmla="*/ 449 h 513"/>
                  <a:gd name="T82" fmla="*/ 60 w 479"/>
                  <a:gd name="T83" fmla="*/ 414 h 513"/>
                  <a:gd name="T84" fmla="*/ 26 w 479"/>
                  <a:gd name="T85" fmla="*/ 354 h 513"/>
                  <a:gd name="T86" fmla="*/ 8 w 479"/>
                  <a:gd name="T87" fmla="*/ 283 h 513"/>
                  <a:gd name="T88" fmla="*/ 8 w 479"/>
                  <a:gd name="T89" fmla="*/ 230 h 513"/>
                  <a:gd name="T90" fmla="*/ 26 w 479"/>
                  <a:gd name="T91" fmla="*/ 160 h 513"/>
                  <a:gd name="T92" fmla="*/ 60 w 479"/>
                  <a:gd name="T93" fmla="*/ 99 h 513"/>
                  <a:gd name="T94" fmla="*/ 93 w 479"/>
                  <a:gd name="T95" fmla="*/ 65 h 513"/>
                  <a:gd name="T96" fmla="*/ 149 w 479"/>
                  <a:gd name="T97" fmla="*/ 28 h 513"/>
                  <a:gd name="T98" fmla="*/ 216 w 479"/>
                  <a:gd name="T99" fmla="*/ 1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9" h="513">
                    <a:moveTo>
                      <a:pt x="240" y="4"/>
                    </a:moveTo>
                    <a:lnTo>
                      <a:pt x="240" y="4"/>
                    </a:lnTo>
                    <a:lnTo>
                      <a:pt x="240" y="0"/>
                    </a:lnTo>
                    <a:lnTo>
                      <a:pt x="240" y="0"/>
                    </a:lnTo>
                    <a:lnTo>
                      <a:pt x="214" y="2"/>
                    </a:lnTo>
                    <a:lnTo>
                      <a:pt x="192" y="6"/>
                    </a:lnTo>
                    <a:lnTo>
                      <a:pt x="167" y="12"/>
                    </a:lnTo>
                    <a:lnTo>
                      <a:pt x="145" y="20"/>
                    </a:lnTo>
                    <a:lnTo>
                      <a:pt x="125" y="32"/>
                    </a:lnTo>
                    <a:lnTo>
                      <a:pt x="105" y="44"/>
                    </a:lnTo>
                    <a:lnTo>
                      <a:pt x="86" y="61"/>
                    </a:lnTo>
                    <a:lnTo>
                      <a:pt x="70" y="77"/>
                    </a:lnTo>
                    <a:lnTo>
                      <a:pt x="70" y="77"/>
                    </a:lnTo>
                    <a:lnTo>
                      <a:pt x="54" y="95"/>
                    </a:lnTo>
                    <a:lnTo>
                      <a:pt x="40" y="115"/>
                    </a:lnTo>
                    <a:lnTo>
                      <a:pt x="28" y="135"/>
                    </a:lnTo>
                    <a:lnTo>
                      <a:pt x="18" y="158"/>
                    </a:lnTo>
                    <a:lnTo>
                      <a:pt x="10" y="182"/>
                    </a:lnTo>
                    <a:lnTo>
                      <a:pt x="4" y="206"/>
                    </a:lnTo>
                    <a:lnTo>
                      <a:pt x="0" y="230"/>
                    </a:lnTo>
                    <a:lnTo>
                      <a:pt x="0" y="257"/>
                    </a:lnTo>
                    <a:lnTo>
                      <a:pt x="0" y="257"/>
                    </a:lnTo>
                    <a:lnTo>
                      <a:pt x="0" y="283"/>
                    </a:lnTo>
                    <a:lnTo>
                      <a:pt x="4" y="309"/>
                    </a:lnTo>
                    <a:lnTo>
                      <a:pt x="10" y="333"/>
                    </a:lnTo>
                    <a:lnTo>
                      <a:pt x="18" y="356"/>
                    </a:lnTo>
                    <a:lnTo>
                      <a:pt x="28" y="380"/>
                    </a:lnTo>
                    <a:lnTo>
                      <a:pt x="40" y="400"/>
                    </a:lnTo>
                    <a:lnTo>
                      <a:pt x="54" y="420"/>
                    </a:lnTo>
                    <a:lnTo>
                      <a:pt x="70" y="438"/>
                    </a:lnTo>
                    <a:lnTo>
                      <a:pt x="70" y="438"/>
                    </a:lnTo>
                    <a:lnTo>
                      <a:pt x="86" y="455"/>
                    </a:lnTo>
                    <a:lnTo>
                      <a:pt x="105" y="469"/>
                    </a:lnTo>
                    <a:lnTo>
                      <a:pt x="125" y="483"/>
                    </a:lnTo>
                    <a:lnTo>
                      <a:pt x="145" y="493"/>
                    </a:lnTo>
                    <a:lnTo>
                      <a:pt x="167" y="501"/>
                    </a:lnTo>
                    <a:lnTo>
                      <a:pt x="192" y="507"/>
                    </a:lnTo>
                    <a:lnTo>
                      <a:pt x="214" y="511"/>
                    </a:lnTo>
                    <a:lnTo>
                      <a:pt x="240" y="513"/>
                    </a:lnTo>
                    <a:lnTo>
                      <a:pt x="240" y="513"/>
                    </a:lnTo>
                    <a:lnTo>
                      <a:pt x="264" y="511"/>
                    </a:lnTo>
                    <a:lnTo>
                      <a:pt x="289" y="507"/>
                    </a:lnTo>
                    <a:lnTo>
                      <a:pt x="311" y="501"/>
                    </a:lnTo>
                    <a:lnTo>
                      <a:pt x="333" y="493"/>
                    </a:lnTo>
                    <a:lnTo>
                      <a:pt x="353" y="483"/>
                    </a:lnTo>
                    <a:lnTo>
                      <a:pt x="374" y="469"/>
                    </a:lnTo>
                    <a:lnTo>
                      <a:pt x="392" y="455"/>
                    </a:lnTo>
                    <a:lnTo>
                      <a:pt x="410" y="438"/>
                    </a:lnTo>
                    <a:lnTo>
                      <a:pt x="410" y="438"/>
                    </a:lnTo>
                    <a:lnTo>
                      <a:pt x="424" y="420"/>
                    </a:lnTo>
                    <a:lnTo>
                      <a:pt x="438" y="400"/>
                    </a:lnTo>
                    <a:lnTo>
                      <a:pt x="450" y="380"/>
                    </a:lnTo>
                    <a:lnTo>
                      <a:pt x="458" y="356"/>
                    </a:lnTo>
                    <a:lnTo>
                      <a:pt x="466" y="333"/>
                    </a:lnTo>
                    <a:lnTo>
                      <a:pt x="473" y="309"/>
                    </a:lnTo>
                    <a:lnTo>
                      <a:pt x="477" y="283"/>
                    </a:lnTo>
                    <a:lnTo>
                      <a:pt x="479" y="257"/>
                    </a:lnTo>
                    <a:lnTo>
                      <a:pt x="479" y="257"/>
                    </a:lnTo>
                    <a:lnTo>
                      <a:pt x="477" y="230"/>
                    </a:lnTo>
                    <a:lnTo>
                      <a:pt x="473" y="206"/>
                    </a:lnTo>
                    <a:lnTo>
                      <a:pt x="466" y="182"/>
                    </a:lnTo>
                    <a:lnTo>
                      <a:pt x="458" y="158"/>
                    </a:lnTo>
                    <a:lnTo>
                      <a:pt x="450" y="135"/>
                    </a:lnTo>
                    <a:lnTo>
                      <a:pt x="438" y="115"/>
                    </a:lnTo>
                    <a:lnTo>
                      <a:pt x="424" y="95"/>
                    </a:lnTo>
                    <a:lnTo>
                      <a:pt x="410" y="77"/>
                    </a:lnTo>
                    <a:lnTo>
                      <a:pt x="410" y="77"/>
                    </a:lnTo>
                    <a:lnTo>
                      <a:pt x="392" y="61"/>
                    </a:lnTo>
                    <a:lnTo>
                      <a:pt x="374" y="44"/>
                    </a:lnTo>
                    <a:lnTo>
                      <a:pt x="353" y="32"/>
                    </a:lnTo>
                    <a:lnTo>
                      <a:pt x="333" y="20"/>
                    </a:lnTo>
                    <a:lnTo>
                      <a:pt x="311" y="12"/>
                    </a:lnTo>
                    <a:lnTo>
                      <a:pt x="289" y="6"/>
                    </a:lnTo>
                    <a:lnTo>
                      <a:pt x="264" y="2"/>
                    </a:lnTo>
                    <a:lnTo>
                      <a:pt x="240" y="0"/>
                    </a:lnTo>
                    <a:lnTo>
                      <a:pt x="240" y="0"/>
                    </a:lnTo>
                    <a:lnTo>
                      <a:pt x="240" y="4"/>
                    </a:lnTo>
                    <a:lnTo>
                      <a:pt x="240" y="4"/>
                    </a:lnTo>
                    <a:lnTo>
                      <a:pt x="240" y="8"/>
                    </a:lnTo>
                    <a:lnTo>
                      <a:pt x="240" y="8"/>
                    </a:lnTo>
                    <a:lnTo>
                      <a:pt x="262" y="10"/>
                    </a:lnTo>
                    <a:lnTo>
                      <a:pt x="285" y="14"/>
                    </a:lnTo>
                    <a:lnTo>
                      <a:pt x="307" y="20"/>
                    </a:lnTo>
                    <a:lnTo>
                      <a:pt x="329" y="28"/>
                    </a:lnTo>
                    <a:lnTo>
                      <a:pt x="349" y="38"/>
                    </a:lnTo>
                    <a:lnTo>
                      <a:pt x="367" y="50"/>
                    </a:lnTo>
                    <a:lnTo>
                      <a:pt x="386" y="65"/>
                    </a:lnTo>
                    <a:lnTo>
                      <a:pt x="404" y="81"/>
                    </a:lnTo>
                    <a:lnTo>
                      <a:pt x="404" y="81"/>
                    </a:lnTo>
                    <a:lnTo>
                      <a:pt x="418" y="99"/>
                    </a:lnTo>
                    <a:lnTo>
                      <a:pt x="432" y="119"/>
                    </a:lnTo>
                    <a:lnTo>
                      <a:pt x="442" y="139"/>
                    </a:lnTo>
                    <a:lnTo>
                      <a:pt x="452" y="160"/>
                    </a:lnTo>
                    <a:lnTo>
                      <a:pt x="460" y="184"/>
                    </a:lnTo>
                    <a:lnTo>
                      <a:pt x="464" y="206"/>
                    </a:lnTo>
                    <a:lnTo>
                      <a:pt x="469" y="230"/>
                    </a:lnTo>
                    <a:lnTo>
                      <a:pt x="471" y="257"/>
                    </a:lnTo>
                    <a:lnTo>
                      <a:pt x="471" y="257"/>
                    </a:lnTo>
                    <a:lnTo>
                      <a:pt x="469" y="283"/>
                    </a:lnTo>
                    <a:lnTo>
                      <a:pt x="464" y="307"/>
                    </a:lnTo>
                    <a:lnTo>
                      <a:pt x="460" y="331"/>
                    </a:lnTo>
                    <a:lnTo>
                      <a:pt x="452" y="354"/>
                    </a:lnTo>
                    <a:lnTo>
                      <a:pt x="442" y="376"/>
                    </a:lnTo>
                    <a:lnTo>
                      <a:pt x="432" y="396"/>
                    </a:lnTo>
                    <a:lnTo>
                      <a:pt x="418" y="414"/>
                    </a:lnTo>
                    <a:lnTo>
                      <a:pt x="404" y="432"/>
                    </a:lnTo>
                    <a:lnTo>
                      <a:pt x="404" y="432"/>
                    </a:lnTo>
                    <a:lnTo>
                      <a:pt x="386" y="449"/>
                    </a:lnTo>
                    <a:lnTo>
                      <a:pt x="367" y="463"/>
                    </a:lnTo>
                    <a:lnTo>
                      <a:pt x="349" y="475"/>
                    </a:lnTo>
                    <a:lnTo>
                      <a:pt x="329" y="487"/>
                    </a:lnTo>
                    <a:lnTo>
                      <a:pt x="307" y="495"/>
                    </a:lnTo>
                    <a:lnTo>
                      <a:pt x="285" y="501"/>
                    </a:lnTo>
                    <a:lnTo>
                      <a:pt x="262" y="503"/>
                    </a:lnTo>
                    <a:lnTo>
                      <a:pt x="240" y="505"/>
                    </a:lnTo>
                    <a:lnTo>
                      <a:pt x="240" y="505"/>
                    </a:lnTo>
                    <a:lnTo>
                      <a:pt x="216" y="503"/>
                    </a:lnTo>
                    <a:lnTo>
                      <a:pt x="192" y="501"/>
                    </a:lnTo>
                    <a:lnTo>
                      <a:pt x="169" y="495"/>
                    </a:lnTo>
                    <a:lnTo>
                      <a:pt x="149" y="487"/>
                    </a:lnTo>
                    <a:lnTo>
                      <a:pt x="129" y="475"/>
                    </a:lnTo>
                    <a:lnTo>
                      <a:pt x="111" y="463"/>
                    </a:lnTo>
                    <a:lnTo>
                      <a:pt x="93" y="449"/>
                    </a:lnTo>
                    <a:lnTo>
                      <a:pt x="76" y="432"/>
                    </a:lnTo>
                    <a:lnTo>
                      <a:pt x="76" y="432"/>
                    </a:lnTo>
                    <a:lnTo>
                      <a:pt x="60" y="414"/>
                    </a:lnTo>
                    <a:lnTo>
                      <a:pt x="46" y="396"/>
                    </a:lnTo>
                    <a:lnTo>
                      <a:pt x="36" y="376"/>
                    </a:lnTo>
                    <a:lnTo>
                      <a:pt x="26" y="354"/>
                    </a:lnTo>
                    <a:lnTo>
                      <a:pt x="18" y="331"/>
                    </a:lnTo>
                    <a:lnTo>
                      <a:pt x="12" y="307"/>
                    </a:lnTo>
                    <a:lnTo>
                      <a:pt x="8" y="283"/>
                    </a:lnTo>
                    <a:lnTo>
                      <a:pt x="8" y="257"/>
                    </a:lnTo>
                    <a:lnTo>
                      <a:pt x="8" y="257"/>
                    </a:lnTo>
                    <a:lnTo>
                      <a:pt x="8" y="230"/>
                    </a:lnTo>
                    <a:lnTo>
                      <a:pt x="12" y="206"/>
                    </a:lnTo>
                    <a:lnTo>
                      <a:pt x="18" y="184"/>
                    </a:lnTo>
                    <a:lnTo>
                      <a:pt x="26" y="160"/>
                    </a:lnTo>
                    <a:lnTo>
                      <a:pt x="36" y="139"/>
                    </a:lnTo>
                    <a:lnTo>
                      <a:pt x="46" y="119"/>
                    </a:lnTo>
                    <a:lnTo>
                      <a:pt x="60" y="99"/>
                    </a:lnTo>
                    <a:lnTo>
                      <a:pt x="76" y="81"/>
                    </a:lnTo>
                    <a:lnTo>
                      <a:pt x="76" y="81"/>
                    </a:lnTo>
                    <a:lnTo>
                      <a:pt x="93" y="65"/>
                    </a:lnTo>
                    <a:lnTo>
                      <a:pt x="111" y="50"/>
                    </a:lnTo>
                    <a:lnTo>
                      <a:pt x="129" y="38"/>
                    </a:lnTo>
                    <a:lnTo>
                      <a:pt x="149" y="28"/>
                    </a:lnTo>
                    <a:lnTo>
                      <a:pt x="169" y="20"/>
                    </a:lnTo>
                    <a:lnTo>
                      <a:pt x="192" y="14"/>
                    </a:lnTo>
                    <a:lnTo>
                      <a:pt x="216" y="10"/>
                    </a:lnTo>
                    <a:lnTo>
                      <a:pt x="240" y="8"/>
                    </a:lnTo>
                    <a:lnTo>
                      <a:pt x="240" y="4"/>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4" name="Freeform 437">
                <a:extLst>
                  <a:ext uri="{FF2B5EF4-FFF2-40B4-BE49-F238E27FC236}">
                    <a16:creationId xmlns:a16="http://schemas.microsoft.com/office/drawing/2014/main" id="{529DE21A-20AA-4F6D-BA8A-49BA2F1DE8B4}"/>
                  </a:ext>
                </a:extLst>
              </p:cNvPr>
              <p:cNvSpPr>
                <a:spLocks/>
              </p:cNvSpPr>
              <p:nvPr/>
            </p:nvSpPr>
            <p:spPr bwMode="auto">
              <a:xfrm>
                <a:off x="14876" y="7970"/>
                <a:ext cx="471" cy="506"/>
              </a:xfrm>
              <a:custGeom>
                <a:avLst/>
                <a:gdLst>
                  <a:gd name="T0" fmla="*/ 234 w 471"/>
                  <a:gd name="T1" fmla="*/ 0 h 506"/>
                  <a:gd name="T2" fmla="*/ 186 w 471"/>
                  <a:gd name="T3" fmla="*/ 6 h 506"/>
                  <a:gd name="T4" fmla="*/ 141 w 471"/>
                  <a:gd name="T5" fmla="*/ 21 h 506"/>
                  <a:gd name="T6" fmla="*/ 103 w 471"/>
                  <a:gd name="T7" fmla="*/ 43 h 506"/>
                  <a:gd name="T8" fmla="*/ 68 w 471"/>
                  <a:gd name="T9" fmla="*/ 75 h 506"/>
                  <a:gd name="T10" fmla="*/ 38 w 471"/>
                  <a:gd name="T11" fmla="*/ 112 h 506"/>
                  <a:gd name="T12" fmla="*/ 18 w 471"/>
                  <a:gd name="T13" fmla="*/ 154 h 506"/>
                  <a:gd name="T14" fmla="*/ 4 w 471"/>
                  <a:gd name="T15" fmla="*/ 203 h 506"/>
                  <a:gd name="T16" fmla="*/ 0 w 471"/>
                  <a:gd name="T17" fmla="*/ 253 h 506"/>
                  <a:gd name="T18" fmla="*/ 0 w 471"/>
                  <a:gd name="T19" fmla="*/ 279 h 506"/>
                  <a:gd name="T20" fmla="*/ 10 w 471"/>
                  <a:gd name="T21" fmla="*/ 328 h 506"/>
                  <a:gd name="T22" fmla="*/ 28 w 471"/>
                  <a:gd name="T23" fmla="*/ 374 h 506"/>
                  <a:gd name="T24" fmla="*/ 52 w 471"/>
                  <a:gd name="T25" fmla="*/ 413 h 506"/>
                  <a:gd name="T26" fmla="*/ 85 w 471"/>
                  <a:gd name="T27" fmla="*/ 447 h 506"/>
                  <a:gd name="T28" fmla="*/ 121 w 471"/>
                  <a:gd name="T29" fmla="*/ 475 h 506"/>
                  <a:gd name="T30" fmla="*/ 163 w 471"/>
                  <a:gd name="T31" fmla="*/ 494 h 506"/>
                  <a:gd name="T32" fmla="*/ 210 w 471"/>
                  <a:gd name="T33" fmla="*/ 504 h 506"/>
                  <a:gd name="T34" fmla="*/ 234 w 471"/>
                  <a:gd name="T35" fmla="*/ 506 h 506"/>
                  <a:gd name="T36" fmla="*/ 281 w 471"/>
                  <a:gd name="T37" fmla="*/ 500 h 506"/>
                  <a:gd name="T38" fmla="*/ 325 w 471"/>
                  <a:gd name="T39" fmla="*/ 485 h 506"/>
                  <a:gd name="T40" fmla="*/ 366 w 471"/>
                  <a:gd name="T41" fmla="*/ 463 h 506"/>
                  <a:gd name="T42" fmla="*/ 400 w 471"/>
                  <a:gd name="T43" fmla="*/ 431 h 506"/>
                  <a:gd name="T44" fmla="*/ 428 w 471"/>
                  <a:gd name="T45" fmla="*/ 395 h 506"/>
                  <a:gd name="T46" fmla="*/ 450 w 471"/>
                  <a:gd name="T47" fmla="*/ 352 h 506"/>
                  <a:gd name="T48" fmla="*/ 465 w 471"/>
                  <a:gd name="T49" fmla="*/ 304 h 506"/>
                  <a:gd name="T50" fmla="*/ 471 w 471"/>
                  <a:gd name="T51" fmla="*/ 253 h 506"/>
                  <a:gd name="T52" fmla="*/ 469 w 471"/>
                  <a:gd name="T53" fmla="*/ 227 h 506"/>
                  <a:gd name="T54" fmla="*/ 459 w 471"/>
                  <a:gd name="T55" fmla="*/ 178 h 506"/>
                  <a:gd name="T56" fmla="*/ 440 w 471"/>
                  <a:gd name="T57" fmla="*/ 132 h 506"/>
                  <a:gd name="T58" fmla="*/ 416 w 471"/>
                  <a:gd name="T59" fmla="*/ 93 h 506"/>
                  <a:gd name="T60" fmla="*/ 384 w 471"/>
                  <a:gd name="T61" fmla="*/ 59 h 506"/>
                  <a:gd name="T62" fmla="*/ 345 w 471"/>
                  <a:gd name="T63" fmla="*/ 31 h 506"/>
                  <a:gd name="T64" fmla="*/ 303 w 471"/>
                  <a:gd name="T65" fmla="*/ 13 h 506"/>
                  <a:gd name="T66" fmla="*/ 256 w 471"/>
                  <a:gd name="T67" fmla="*/ 2 h 506"/>
                  <a:gd name="T68" fmla="*/ 234 w 471"/>
                  <a:gd name="T69" fmla="*/ 0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1" h="506">
                    <a:moveTo>
                      <a:pt x="234" y="0"/>
                    </a:moveTo>
                    <a:lnTo>
                      <a:pt x="234" y="0"/>
                    </a:lnTo>
                    <a:lnTo>
                      <a:pt x="210" y="2"/>
                    </a:lnTo>
                    <a:lnTo>
                      <a:pt x="186" y="6"/>
                    </a:lnTo>
                    <a:lnTo>
                      <a:pt x="163" y="13"/>
                    </a:lnTo>
                    <a:lnTo>
                      <a:pt x="141" y="21"/>
                    </a:lnTo>
                    <a:lnTo>
                      <a:pt x="121" y="31"/>
                    </a:lnTo>
                    <a:lnTo>
                      <a:pt x="103" y="43"/>
                    </a:lnTo>
                    <a:lnTo>
                      <a:pt x="85" y="59"/>
                    </a:lnTo>
                    <a:lnTo>
                      <a:pt x="68" y="75"/>
                    </a:lnTo>
                    <a:lnTo>
                      <a:pt x="52" y="93"/>
                    </a:lnTo>
                    <a:lnTo>
                      <a:pt x="38" y="112"/>
                    </a:lnTo>
                    <a:lnTo>
                      <a:pt x="28" y="132"/>
                    </a:lnTo>
                    <a:lnTo>
                      <a:pt x="18" y="154"/>
                    </a:lnTo>
                    <a:lnTo>
                      <a:pt x="10" y="178"/>
                    </a:lnTo>
                    <a:lnTo>
                      <a:pt x="4" y="203"/>
                    </a:lnTo>
                    <a:lnTo>
                      <a:pt x="0" y="227"/>
                    </a:lnTo>
                    <a:lnTo>
                      <a:pt x="0" y="253"/>
                    </a:lnTo>
                    <a:lnTo>
                      <a:pt x="0" y="253"/>
                    </a:lnTo>
                    <a:lnTo>
                      <a:pt x="0" y="279"/>
                    </a:lnTo>
                    <a:lnTo>
                      <a:pt x="4" y="304"/>
                    </a:lnTo>
                    <a:lnTo>
                      <a:pt x="10" y="328"/>
                    </a:lnTo>
                    <a:lnTo>
                      <a:pt x="18" y="352"/>
                    </a:lnTo>
                    <a:lnTo>
                      <a:pt x="28" y="374"/>
                    </a:lnTo>
                    <a:lnTo>
                      <a:pt x="38" y="395"/>
                    </a:lnTo>
                    <a:lnTo>
                      <a:pt x="52" y="413"/>
                    </a:lnTo>
                    <a:lnTo>
                      <a:pt x="68" y="431"/>
                    </a:lnTo>
                    <a:lnTo>
                      <a:pt x="85" y="447"/>
                    </a:lnTo>
                    <a:lnTo>
                      <a:pt x="103" y="463"/>
                    </a:lnTo>
                    <a:lnTo>
                      <a:pt x="121" y="475"/>
                    </a:lnTo>
                    <a:lnTo>
                      <a:pt x="141" y="485"/>
                    </a:lnTo>
                    <a:lnTo>
                      <a:pt x="163" y="494"/>
                    </a:lnTo>
                    <a:lnTo>
                      <a:pt x="186" y="500"/>
                    </a:lnTo>
                    <a:lnTo>
                      <a:pt x="210" y="504"/>
                    </a:lnTo>
                    <a:lnTo>
                      <a:pt x="234" y="506"/>
                    </a:lnTo>
                    <a:lnTo>
                      <a:pt x="234" y="506"/>
                    </a:lnTo>
                    <a:lnTo>
                      <a:pt x="256" y="504"/>
                    </a:lnTo>
                    <a:lnTo>
                      <a:pt x="281" y="500"/>
                    </a:lnTo>
                    <a:lnTo>
                      <a:pt x="303" y="494"/>
                    </a:lnTo>
                    <a:lnTo>
                      <a:pt x="325" y="485"/>
                    </a:lnTo>
                    <a:lnTo>
                      <a:pt x="345" y="475"/>
                    </a:lnTo>
                    <a:lnTo>
                      <a:pt x="366" y="463"/>
                    </a:lnTo>
                    <a:lnTo>
                      <a:pt x="384" y="447"/>
                    </a:lnTo>
                    <a:lnTo>
                      <a:pt x="400" y="431"/>
                    </a:lnTo>
                    <a:lnTo>
                      <a:pt x="416" y="413"/>
                    </a:lnTo>
                    <a:lnTo>
                      <a:pt x="428" y="395"/>
                    </a:lnTo>
                    <a:lnTo>
                      <a:pt x="440" y="374"/>
                    </a:lnTo>
                    <a:lnTo>
                      <a:pt x="450" y="352"/>
                    </a:lnTo>
                    <a:lnTo>
                      <a:pt x="459" y="328"/>
                    </a:lnTo>
                    <a:lnTo>
                      <a:pt x="465" y="304"/>
                    </a:lnTo>
                    <a:lnTo>
                      <a:pt x="469" y="279"/>
                    </a:lnTo>
                    <a:lnTo>
                      <a:pt x="471" y="253"/>
                    </a:lnTo>
                    <a:lnTo>
                      <a:pt x="471" y="253"/>
                    </a:lnTo>
                    <a:lnTo>
                      <a:pt x="469" y="227"/>
                    </a:lnTo>
                    <a:lnTo>
                      <a:pt x="465" y="203"/>
                    </a:lnTo>
                    <a:lnTo>
                      <a:pt x="459" y="178"/>
                    </a:lnTo>
                    <a:lnTo>
                      <a:pt x="450" y="154"/>
                    </a:lnTo>
                    <a:lnTo>
                      <a:pt x="440" y="132"/>
                    </a:lnTo>
                    <a:lnTo>
                      <a:pt x="428" y="112"/>
                    </a:lnTo>
                    <a:lnTo>
                      <a:pt x="416" y="93"/>
                    </a:lnTo>
                    <a:lnTo>
                      <a:pt x="400" y="75"/>
                    </a:lnTo>
                    <a:lnTo>
                      <a:pt x="384" y="59"/>
                    </a:lnTo>
                    <a:lnTo>
                      <a:pt x="366" y="43"/>
                    </a:lnTo>
                    <a:lnTo>
                      <a:pt x="345" y="31"/>
                    </a:lnTo>
                    <a:lnTo>
                      <a:pt x="325" y="21"/>
                    </a:lnTo>
                    <a:lnTo>
                      <a:pt x="303" y="13"/>
                    </a:lnTo>
                    <a:lnTo>
                      <a:pt x="281" y="6"/>
                    </a:lnTo>
                    <a:lnTo>
                      <a:pt x="256" y="2"/>
                    </a:lnTo>
                    <a:lnTo>
                      <a:pt x="234" y="0"/>
                    </a:lnTo>
                    <a:lnTo>
                      <a:pt x="2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5" name="Freeform 438">
                <a:extLst>
                  <a:ext uri="{FF2B5EF4-FFF2-40B4-BE49-F238E27FC236}">
                    <a16:creationId xmlns:a16="http://schemas.microsoft.com/office/drawing/2014/main" id="{CC47CBB4-55FF-4D81-B1D1-5EAEEE5AA62B}"/>
                  </a:ext>
                </a:extLst>
              </p:cNvPr>
              <p:cNvSpPr>
                <a:spLocks/>
              </p:cNvSpPr>
              <p:nvPr/>
            </p:nvSpPr>
            <p:spPr bwMode="auto">
              <a:xfrm>
                <a:off x="14872" y="7966"/>
                <a:ext cx="479" cy="514"/>
              </a:xfrm>
              <a:custGeom>
                <a:avLst/>
                <a:gdLst>
                  <a:gd name="T0" fmla="*/ 238 w 479"/>
                  <a:gd name="T1" fmla="*/ 0 h 514"/>
                  <a:gd name="T2" fmla="*/ 190 w 479"/>
                  <a:gd name="T3" fmla="*/ 6 h 514"/>
                  <a:gd name="T4" fmla="*/ 123 w 479"/>
                  <a:gd name="T5" fmla="*/ 31 h 514"/>
                  <a:gd name="T6" fmla="*/ 68 w 479"/>
                  <a:gd name="T7" fmla="*/ 75 h 514"/>
                  <a:gd name="T8" fmla="*/ 38 w 479"/>
                  <a:gd name="T9" fmla="*/ 114 h 514"/>
                  <a:gd name="T10" fmla="*/ 10 w 479"/>
                  <a:gd name="T11" fmla="*/ 180 h 514"/>
                  <a:gd name="T12" fmla="*/ 0 w 479"/>
                  <a:gd name="T13" fmla="*/ 257 h 514"/>
                  <a:gd name="T14" fmla="*/ 4 w 479"/>
                  <a:gd name="T15" fmla="*/ 308 h 514"/>
                  <a:gd name="T16" fmla="*/ 28 w 479"/>
                  <a:gd name="T17" fmla="*/ 378 h 514"/>
                  <a:gd name="T18" fmla="*/ 68 w 479"/>
                  <a:gd name="T19" fmla="*/ 437 h 514"/>
                  <a:gd name="T20" fmla="*/ 103 w 479"/>
                  <a:gd name="T21" fmla="*/ 469 h 514"/>
                  <a:gd name="T22" fmla="*/ 165 w 479"/>
                  <a:gd name="T23" fmla="*/ 502 h 514"/>
                  <a:gd name="T24" fmla="*/ 238 w 479"/>
                  <a:gd name="T25" fmla="*/ 514 h 514"/>
                  <a:gd name="T26" fmla="*/ 287 w 479"/>
                  <a:gd name="T27" fmla="*/ 508 h 514"/>
                  <a:gd name="T28" fmla="*/ 353 w 479"/>
                  <a:gd name="T29" fmla="*/ 481 h 514"/>
                  <a:gd name="T30" fmla="*/ 408 w 479"/>
                  <a:gd name="T31" fmla="*/ 437 h 514"/>
                  <a:gd name="T32" fmla="*/ 436 w 479"/>
                  <a:gd name="T33" fmla="*/ 399 h 514"/>
                  <a:gd name="T34" fmla="*/ 467 w 479"/>
                  <a:gd name="T35" fmla="*/ 332 h 514"/>
                  <a:gd name="T36" fmla="*/ 479 w 479"/>
                  <a:gd name="T37" fmla="*/ 257 h 514"/>
                  <a:gd name="T38" fmla="*/ 473 w 479"/>
                  <a:gd name="T39" fmla="*/ 204 h 514"/>
                  <a:gd name="T40" fmla="*/ 448 w 479"/>
                  <a:gd name="T41" fmla="*/ 134 h 514"/>
                  <a:gd name="T42" fmla="*/ 408 w 479"/>
                  <a:gd name="T43" fmla="*/ 75 h 514"/>
                  <a:gd name="T44" fmla="*/ 372 w 479"/>
                  <a:gd name="T45" fmla="*/ 45 h 514"/>
                  <a:gd name="T46" fmla="*/ 309 w 479"/>
                  <a:gd name="T47" fmla="*/ 12 h 514"/>
                  <a:gd name="T48" fmla="*/ 238 w 479"/>
                  <a:gd name="T49" fmla="*/ 0 h 514"/>
                  <a:gd name="T50" fmla="*/ 238 w 479"/>
                  <a:gd name="T51" fmla="*/ 4 h 514"/>
                  <a:gd name="T52" fmla="*/ 260 w 479"/>
                  <a:gd name="T53" fmla="*/ 10 h 514"/>
                  <a:gd name="T54" fmla="*/ 327 w 479"/>
                  <a:gd name="T55" fmla="*/ 27 h 514"/>
                  <a:gd name="T56" fmla="*/ 384 w 479"/>
                  <a:gd name="T57" fmla="*/ 65 h 514"/>
                  <a:gd name="T58" fmla="*/ 416 w 479"/>
                  <a:gd name="T59" fmla="*/ 99 h 514"/>
                  <a:gd name="T60" fmla="*/ 450 w 479"/>
                  <a:gd name="T61" fmla="*/ 160 h 514"/>
                  <a:gd name="T62" fmla="*/ 469 w 479"/>
                  <a:gd name="T63" fmla="*/ 231 h 514"/>
                  <a:gd name="T64" fmla="*/ 469 w 479"/>
                  <a:gd name="T65" fmla="*/ 283 h 514"/>
                  <a:gd name="T66" fmla="*/ 450 w 479"/>
                  <a:gd name="T67" fmla="*/ 354 h 514"/>
                  <a:gd name="T68" fmla="*/ 416 w 479"/>
                  <a:gd name="T69" fmla="*/ 415 h 514"/>
                  <a:gd name="T70" fmla="*/ 384 w 479"/>
                  <a:gd name="T71" fmla="*/ 449 h 514"/>
                  <a:gd name="T72" fmla="*/ 327 w 479"/>
                  <a:gd name="T73" fmla="*/ 485 h 514"/>
                  <a:gd name="T74" fmla="*/ 260 w 479"/>
                  <a:gd name="T75" fmla="*/ 504 h 514"/>
                  <a:gd name="T76" fmla="*/ 214 w 479"/>
                  <a:gd name="T77" fmla="*/ 504 h 514"/>
                  <a:gd name="T78" fmla="*/ 147 w 479"/>
                  <a:gd name="T79" fmla="*/ 485 h 514"/>
                  <a:gd name="T80" fmla="*/ 91 w 479"/>
                  <a:gd name="T81" fmla="*/ 449 h 514"/>
                  <a:gd name="T82" fmla="*/ 58 w 479"/>
                  <a:gd name="T83" fmla="*/ 415 h 514"/>
                  <a:gd name="T84" fmla="*/ 24 w 479"/>
                  <a:gd name="T85" fmla="*/ 354 h 514"/>
                  <a:gd name="T86" fmla="*/ 8 w 479"/>
                  <a:gd name="T87" fmla="*/ 283 h 514"/>
                  <a:gd name="T88" fmla="*/ 8 w 479"/>
                  <a:gd name="T89" fmla="*/ 231 h 514"/>
                  <a:gd name="T90" fmla="*/ 24 w 479"/>
                  <a:gd name="T91" fmla="*/ 160 h 514"/>
                  <a:gd name="T92" fmla="*/ 58 w 479"/>
                  <a:gd name="T93" fmla="*/ 99 h 514"/>
                  <a:gd name="T94" fmla="*/ 91 w 479"/>
                  <a:gd name="T95" fmla="*/ 65 h 514"/>
                  <a:gd name="T96" fmla="*/ 147 w 479"/>
                  <a:gd name="T97" fmla="*/ 27 h 514"/>
                  <a:gd name="T98" fmla="*/ 214 w 479"/>
                  <a:gd name="T99" fmla="*/ 1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9" h="514">
                    <a:moveTo>
                      <a:pt x="238" y="4"/>
                    </a:moveTo>
                    <a:lnTo>
                      <a:pt x="238" y="4"/>
                    </a:lnTo>
                    <a:lnTo>
                      <a:pt x="238" y="0"/>
                    </a:lnTo>
                    <a:lnTo>
                      <a:pt x="238" y="0"/>
                    </a:lnTo>
                    <a:lnTo>
                      <a:pt x="212" y="2"/>
                    </a:lnTo>
                    <a:lnTo>
                      <a:pt x="190" y="6"/>
                    </a:lnTo>
                    <a:lnTo>
                      <a:pt x="165" y="12"/>
                    </a:lnTo>
                    <a:lnTo>
                      <a:pt x="143" y="21"/>
                    </a:lnTo>
                    <a:lnTo>
                      <a:pt x="123" y="31"/>
                    </a:lnTo>
                    <a:lnTo>
                      <a:pt x="103" y="45"/>
                    </a:lnTo>
                    <a:lnTo>
                      <a:pt x="85" y="59"/>
                    </a:lnTo>
                    <a:lnTo>
                      <a:pt x="68" y="75"/>
                    </a:lnTo>
                    <a:lnTo>
                      <a:pt x="68" y="75"/>
                    </a:lnTo>
                    <a:lnTo>
                      <a:pt x="52" y="93"/>
                    </a:lnTo>
                    <a:lnTo>
                      <a:pt x="38" y="114"/>
                    </a:lnTo>
                    <a:lnTo>
                      <a:pt x="28" y="134"/>
                    </a:lnTo>
                    <a:lnTo>
                      <a:pt x="18" y="156"/>
                    </a:lnTo>
                    <a:lnTo>
                      <a:pt x="10" y="180"/>
                    </a:lnTo>
                    <a:lnTo>
                      <a:pt x="4" y="204"/>
                    </a:lnTo>
                    <a:lnTo>
                      <a:pt x="0" y="231"/>
                    </a:lnTo>
                    <a:lnTo>
                      <a:pt x="0" y="257"/>
                    </a:lnTo>
                    <a:lnTo>
                      <a:pt x="0" y="257"/>
                    </a:lnTo>
                    <a:lnTo>
                      <a:pt x="0" y="283"/>
                    </a:lnTo>
                    <a:lnTo>
                      <a:pt x="4" y="308"/>
                    </a:lnTo>
                    <a:lnTo>
                      <a:pt x="10" y="332"/>
                    </a:lnTo>
                    <a:lnTo>
                      <a:pt x="18" y="356"/>
                    </a:lnTo>
                    <a:lnTo>
                      <a:pt x="28" y="378"/>
                    </a:lnTo>
                    <a:lnTo>
                      <a:pt x="38" y="399"/>
                    </a:lnTo>
                    <a:lnTo>
                      <a:pt x="52" y="419"/>
                    </a:lnTo>
                    <a:lnTo>
                      <a:pt x="68" y="437"/>
                    </a:lnTo>
                    <a:lnTo>
                      <a:pt x="68" y="437"/>
                    </a:lnTo>
                    <a:lnTo>
                      <a:pt x="85" y="453"/>
                    </a:lnTo>
                    <a:lnTo>
                      <a:pt x="103" y="469"/>
                    </a:lnTo>
                    <a:lnTo>
                      <a:pt x="123" y="481"/>
                    </a:lnTo>
                    <a:lnTo>
                      <a:pt x="143" y="494"/>
                    </a:lnTo>
                    <a:lnTo>
                      <a:pt x="165" y="502"/>
                    </a:lnTo>
                    <a:lnTo>
                      <a:pt x="190" y="508"/>
                    </a:lnTo>
                    <a:lnTo>
                      <a:pt x="212" y="512"/>
                    </a:lnTo>
                    <a:lnTo>
                      <a:pt x="238" y="514"/>
                    </a:lnTo>
                    <a:lnTo>
                      <a:pt x="238" y="514"/>
                    </a:lnTo>
                    <a:lnTo>
                      <a:pt x="262" y="512"/>
                    </a:lnTo>
                    <a:lnTo>
                      <a:pt x="287" y="508"/>
                    </a:lnTo>
                    <a:lnTo>
                      <a:pt x="309" y="502"/>
                    </a:lnTo>
                    <a:lnTo>
                      <a:pt x="331" y="494"/>
                    </a:lnTo>
                    <a:lnTo>
                      <a:pt x="353" y="481"/>
                    </a:lnTo>
                    <a:lnTo>
                      <a:pt x="372" y="469"/>
                    </a:lnTo>
                    <a:lnTo>
                      <a:pt x="390" y="453"/>
                    </a:lnTo>
                    <a:lnTo>
                      <a:pt x="408" y="437"/>
                    </a:lnTo>
                    <a:lnTo>
                      <a:pt x="408" y="437"/>
                    </a:lnTo>
                    <a:lnTo>
                      <a:pt x="422" y="419"/>
                    </a:lnTo>
                    <a:lnTo>
                      <a:pt x="436" y="399"/>
                    </a:lnTo>
                    <a:lnTo>
                      <a:pt x="448" y="378"/>
                    </a:lnTo>
                    <a:lnTo>
                      <a:pt x="459" y="356"/>
                    </a:lnTo>
                    <a:lnTo>
                      <a:pt x="467" y="332"/>
                    </a:lnTo>
                    <a:lnTo>
                      <a:pt x="473" y="308"/>
                    </a:lnTo>
                    <a:lnTo>
                      <a:pt x="477" y="283"/>
                    </a:lnTo>
                    <a:lnTo>
                      <a:pt x="479" y="257"/>
                    </a:lnTo>
                    <a:lnTo>
                      <a:pt x="479" y="257"/>
                    </a:lnTo>
                    <a:lnTo>
                      <a:pt x="477" y="231"/>
                    </a:lnTo>
                    <a:lnTo>
                      <a:pt x="473" y="204"/>
                    </a:lnTo>
                    <a:lnTo>
                      <a:pt x="467" y="180"/>
                    </a:lnTo>
                    <a:lnTo>
                      <a:pt x="459" y="156"/>
                    </a:lnTo>
                    <a:lnTo>
                      <a:pt x="448" y="134"/>
                    </a:lnTo>
                    <a:lnTo>
                      <a:pt x="436" y="114"/>
                    </a:lnTo>
                    <a:lnTo>
                      <a:pt x="422" y="93"/>
                    </a:lnTo>
                    <a:lnTo>
                      <a:pt x="408" y="75"/>
                    </a:lnTo>
                    <a:lnTo>
                      <a:pt x="408" y="75"/>
                    </a:lnTo>
                    <a:lnTo>
                      <a:pt x="390" y="59"/>
                    </a:lnTo>
                    <a:lnTo>
                      <a:pt x="372" y="45"/>
                    </a:lnTo>
                    <a:lnTo>
                      <a:pt x="353" y="31"/>
                    </a:lnTo>
                    <a:lnTo>
                      <a:pt x="331" y="21"/>
                    </a:lnTo>
                    <a:lnTo>
                      <a:pt x="309" y="12"/>
                    </a:lnTo>
                    <a:lnTo>
                      <a:pt x="287" y="6"/>
                    </a:lnTo>
                    <a:lnTo>
                      <a:pt x="262" y="2"/>
                    </a:lnTo>
                    <a:lnTo>
                      <a:pt x="238" y="0"/>
                    </a:lnTo>
                    <a:lnTo>
                      <a:pt x="238" y="0"/>
                    </a:lnTo>
                    <a:lnTo>
                      <a:pt x="238" y="4"/>
                    </a:lnTo>
                    <a:lnTo>
                      <a:pt x="238" y="4"/>
                    </a:lnTo>
                    <a:lnTo>
                      <a:pt x="238" y="8"/>
                    </a:lnTo>
                    <a:lnTo>
                      <a:pt x="238" y="8"/>
                    </a:lnTo>
                    <a:lnTo>
                      <a:pt x="260" y="10"/>
                    </a:lnTo>
                    <a:lnTo>
                      <a:pt x="285" y="12"/>
                    </a:lnTo>
                    <a:lnTo>
                      <a:pt x="307" y="19"/>
                    </a:lnTo>
                    <a:lnTo>
                      <a:pt x="327" y="27"/>
                    </a:lnTo>
                    <a:lnTo>
                      <a:pt x="347" y="39"/>
                    </a:lnTo>
                    <a:lnTo>
                      <a:pt x="368" y="51"/>
                    </a:lnTo>
                    <a:lnTo>
                      <a:pt x="384" y="65"/>
                    </a:lnTo>
                    <a:lnTo>
                      <a:pt x="402" y="81"/>
                    </a:lnTo>
                    <a:lnTo>
                      <a:pt x="402" y="81"/>
                    </a:lnTo>
                    <a:lnTo>
                      <a:pt x="416" y="99"/>
                    </a:lnTo>
                    <a:lnTo>
                      <a:pt x="430" y="118"/>
                    </a:lnTo>
                    <a:lnTo>
                      <a:pt x="442" y="138"/>
                    </a:lnTo>
                    <a:lnTo>
                      <a:pt x="450" y="160"/>
                    </a:lnTo>
                    <a:lnTo>
                      <a:pt x="459" y="182"/>
                    </a:lnTo>
                    <a:lnTo>
                      <a:pt x="465" y="207"/>
                    </a:lnTo>
                    <a:lnTo>
                      <a:pt x="469" y="231"/>
                    </a:lnTo>
                    <a:lnTo>
                      <a:pt x="471" y="257"/>
                    </a:lnTo>
                    <a:lnTo>
                      <a:pt x="471" y="257"/>
                    </a:lnTo>
                    <a:lnTo>
                      <a:pt x="469" y="283"/>
                    </a:lnTo>
                    <a:lnTo>
                      <a:pt x="465" y="308"/>
                    </a:lnTo>
                    <a:lnTo>
                      <a:pt x="459" y="330"/>
                    </a:lnTo>
                    <a:lnTo>
                      <a:pt x="450" y="354"/>
                    </a:lnTo>
                    <a:lnTo>
                      <a:pt x="442" y="374"/>
                    </a:lnTo>
                    <a:lnTo>
                      <a:pt x="430" y="394"/>
                    </a:lnTo>
                    <a:lnTo>
                      <a:pt x="416" y="415"/>
                    </a:lnTo>
                    <a:lnTo>
                      <a:pt x="402" y="433"/>
                    </a:lnTo>
                    <a:lnTo>
                      <a:pt x="402" y="433"/>
                    </a:lnTo>
                    <a:lnTo>
                      <a:pt x="384" y="449"/>
                    </a:lnTo>
                    <a:lnTo>
                      <a:pt x="368" y="463"/>
                    </a:lnTo>
                    <a:lnTo>
                      <a:pt x="347" y="475"/>
                    </a:lnTo>
                    <a:lnTo>
                      <a:pt x="327" y="485"/>
                    </a:lnTo>
                    <a:lnTo>
                      <a:pt x="307" y="494"/>
                    </a:lnTo>
                    <a:lnTo>
                      <a:pt x="285" y="500"/>
                    </a:lnTo>
                    <a:lnTo>
                      <a:pt x="260" y="504"/>
                    </a:lnTo>
                    <a:lnTo>
                      <a:pt x="238" y="506"/>
                    </a:lnTo>
                    <a:lnTo>
                      <a:pt x="238" y="506"/>
                    </a:lnTo>
                    <a:lnTo>
                      <a:pt x="214" y="504"/>
                    </a:lnTo>
                    <a:lnTo>
                      <a:pt x="192" y="500"/>
                    </a:lnTo>
                    <a:lnTo>
                      <a:pt x="169" y="494"/>
                    </a:lnTo>
                    <a:lnTo>
                      <a:pt x="147" y="485"/>
                    </a:lnTo>
                    <a:lnTo>
                      <a:pt x="127" y="475"/>
                    </a:lnTo>
                    <a:lnTo>
                      <a:pt x="109" y="463"/>
                    </a:lnTo>
                    <a:lnTo>
                      <a:pt x="91" y="449"/>
                    </a:lnTo>
                    <a:lnTo>
                      <a:pt x="74" y="433"/>
                    </a:lnTo>
                    <a:lnTo>
                      <a:pt x="74" y="433"/>
                    </a:lnTo>
                    <a:lnTo>
                      <a:pt x="58" y="415"/>
                    </a:lnTo>
                    <a:lnTo>
                      <a:pt x="46" y="394"/>
                    </a:lnTo>
                    <a:lnTo>
                      <a:pt x="34" y="374"/>
                    </a:lnTo>
                    <a:lnTo>
                      <a:pt x="24" y="354"/>
                    </a:lnTo>
                    <a:lnTo>
                      <a:pt x="18" y="330"/>
                    </a:lnTo>
                    <a:lnTo>
                      <a:pt x="12" y="308"/>
                    </a:lnTo>
                    <a:lnTo>
                      <a:pt x="8" y="283"/>
                    </a:lnTo>
                    <a:lnTo>
                      <a:pt x="8" y="257"/>
                    </a:lnTo>
                    <a:lnTo>
                      <a:pt x="8" y="257"/>
                    </a:lnTo>
                    <a:lnTo>
                      <a:pt x="8" y="231"/>
                    </a:lnTo>
                    <a:lnTo>
                      <a:pt x="12" y="207"/>
                    </a:lnTo>
                    <a:lnTo>
                      <a:pt x="18" y="182"/>
                    </a:lnTo>
                    <a:lnTo>
                      <a:pt x="24" y="160"/>
                    </a:lnTo>
                    <a:lnTo>
                      <a:pt x="34" y="138"/>
                    </a:lnTo>
                    <a:lnTo>
                      <a:pt x="46" y="118"/>
                    </a:lnTo>
                    <a:lnTo>
                      <a:pt x="58" y="99"/>
                    </a:lnTo>
                    <a:lnTo>
                      <a:pt x="74" y="81"/>
                    </a:lnTo>
                    <a:lnTo>
                      <a:pt x="74" y="81"/>
                    </a:lnTo>
                    <a:lnTo>
                      <a:pt x="91" y="65"/>
                    </a:lnTo>
                    <a:lnTo>
                      <a:pt x="109" y="51"/>
                    </a:lnTo>
                    <a:lnTo>
                      <a:pt x="127" y="39"/>
                    </a:lnTo>
                    <a:lnTo>
                      <a:pt x="147" y="27"/>
                    </a:lnTo>
                    <a:lnTo>
                      <a:pt x="169" y="19"/>
                    </a:lnTo>
                    <a:lnTo>
                      <a:pt x="192" y="12"/>
                    </a:lnTo>
                    <a:lnTo>
                      <a:pt x="214" y="10"/>
                    </a:lnTo>
                    <a:lnTo>
                      <a:pt x="238" y="8"/>
                    </a:lnTo>
                    <a:lnTo>
                      <a:pt x="238" y="4"/>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6" name="Freeform 439">
                <a:extLst>
                  <a:ext uri="{FF2B5EF4-FFF2-40B4-BE49-F238E27FC236}">
                    <a16:creationId xmlns:a16="http://schemas.microsoft.com/office/drawing/2014/main" id="{6CCFE343-40B7-41DB-82C7-F13F4BDB0F03}"/>
                  </a:ext>
                </a:extLst>
              </p:cNvPr>
              <p:cNvSpPr>
                <a:spLocks/>
              </p:cNvSpPr>
              <p:nvPr/>
            </p:nvSpPr>
            <p:spPr bwMode="auto">
              <a:xfrm>
                <a:off x="14106" y="7966"/>
                <a:ext cx="471" cy="506"/>
              </a:xfrm>
              <a:custGeom>
                <a:avLst/>
                <a:gdLst>
                  <a:gd name="T0" fmla="*/ 236 w 471"/>
                  <a:gd name="T1" fmla="*/ 0 h 506"/>
                  <a:gd name="T2" fmla="*/ 188 w 471"/>
                  <a:gd name="T3" fmla="*/ 6 h 506"/>
                  <a:gd name="T4" fmla="*/ 143 w 471"/>
                  <a:gd name="T5" fmla="*/ 21 h 506"/>
                  <a:gd name="T6" fmla="*/ 103 w 471"/>
                  <a:gd name="T7" fmla="*/ 43 h 506"/>
                  <a:gd name="T8" fmla="*/ 68 w 471"/>
                  <a:gd name="T9" fmla="*/ 75 h 506"/>
                  <a:gd name="T10" fmla="*/ 38 w 471"/>
                  <a:gd name="T11" fmla="*/ 112 h 506"/>
                  <a:gd name="T12" fmla="*/ 18 w 471"/>
                  <a:gd name="T13" fmla="*/ 154 h 506"/>
                  <a:gd name="T14" fmla="*/ 4 w 471"/>
                  <a:gd name="T15" fmla="*/ 202 h 506"/>
                  <a:gd name="T16" fmla="*/ 0 w 471"/>
                  <a:gd name="T17" fmla="*/ 253 h 506"/>
                  <a:gd name="T18" fmla="*/ 0 w 471"/>
                  <a:gd name="T19" fmla="*/ 279 h 506"/>
                  <a:gd name="T20" fmla="*/ 10 w 471"/>
                  <a:gd name="T21" fmla="*/ 328 h 506"/>
                  <a:gd name="T22" fmla="*/ 28 w 471"/>
                  <a:gd name="T23" fmla="*/ 374 h 506"/>
                  <a:gd name="T24" fmla="*/ 52 w 471"/>
                  <a:gd name="T25" fmla="*/ 413 h 506"/>
                  <a:gd name="T26" fmla="*/ 85 w 471"/>
                  <a:gd name="T27" fmla="*/ 447 h 506"/>
                  <a:gd name="T28" fmla="*/ 123 w 471"/>
                  <a:gd name="T29" fmla="*/ 475 h 506"/>
                  <a:gd name="T30" fmla="*/ 165 w 471"/>
                  <a:gd name="T31" fmla="*/ 494 h 506"/>
                  <a:gd name="T32" fmla="*/ 212 w 471"/>
                  <a:gd name="T33" fmla="*/ 504 h 506"/>
                  <a:gd name="T34" fmla="*/ 236 w 471"/>
                  <a:gd name="T35" fmla="*/ 506 h 506"/>
                  <a:gd name="T36" fmla="*/ 283 w 471"/>
                  <a:gd name="T37" fmla="*/ 500 h 506"/>
                  <a:gd name="T38" fmla="*/ 327 w 471"/>
                  <a:gd name="T39" fmla="*/ 485 h 506"/>
                  <a:gd name="T40" fmla="*/ 365 w 471"/>
                  <a:gd name="T41" fmla="*/ 463 h 506"/>
                  <a:gd name="T42" fmla="*/ 402 w 471"/>
                  <a:gd name="T43" fmla="*/ 431 h 506"/>
                  <a:gd name="T44" fmla="*/ 430 w 471"/>
                  <a:gd name="T45" fmla="*/ 394 h 506"/>
                  <a:gd name="T46" fmla="*/ 450 w 471"/>
                  <a:gd name="T47" fmla="*/ 352 h 506"/>
                  <a:gd name="T48" fmla="*/ 465 w 471"/>
                  <a:gd name="T49" fmla="*/ 304 h 506"/>
                  <a:gd name="T50" fmla="*/ 471 w 471"/>
                  <a:gd name="T51" fmla="*/ 253 h 506"/>
                  <a:gd name="T52" fmla="*/ 469 w 471"/>
                  <a:gd name="T53" fmla="*/ 227 h 506"/>
                  <a:gd name="T54" fmla="*/ 458 w 471"/>
                  <a:gd name="T55" fmla="*/ 178 h 506"/>
                  <a:gd name="T56" fmla="*/ 442 w 471"/>
                  <a:gd name="T57" fmla="*/ 132 h 506"/>
                  <a:gd name="T58" fmla="*/ 416 w 471"/>
                  <a:gd name="T59" fmla="*/ 93 h 506"/>
                  <a:gd name="T60" fmla="*/ 384 w 471"/>
                  <a:gd name="T61" fmla="*/ 59 h 506"/>
                  <a:gd name="T62" fmla="*/ 347 w 471"/>
                  <a:gd name="T63" fmla="*/ 31 h 506"/>
                  <a:gd name="T64" fmla="*/ 305 w 471"/>
                  <a:gd name="T65" fmla="*/ 12 h 506"/>
                  <a:gd name="T66" fmla="*/ 258 w 471"/>
                  <a:gd name="T67" fmla="*/ 2 h 506"/>
                  <a:gd name="T68" fmla="*/ 236 w 471"/>
                  <a:gd name="T69" fmla="*/ 0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1" h="506">
                    <a:moveTo>
                      <a:pt x="236" y="0"/>
                    </a:moveTo>
                    <a:lnTo>
                      <a:pt x="236" y="0"/>
                    </a:lnTo>
                    <a:lnTo>
                      <a:pt x="212" y="2"/>
                    </a:lnTo>
                    <a:lnTo>
                      <a:pt x="188" y="6"/>
                    </a:lnTo>
                    <a:lnTo>
                      <a:pt x="165" y="12"/>
                    </a:lnTo>
                    <a:lnTo>
                      <a:pt x="143" y="21"/>
                    </a:lnTo>
                    <a:lnTo>
                      <a:pt x="123" y="31"/>
                    </a:lnTo>
                    <a:lnTo>
                      <a:pt x="103" y="43"/>
                    </a:lnTo>
                    <a:lnTo>
                      <a:pt x="85" y="59"/>
                    </a:lnTo>
                    <a:lnTo>
                      <a:pt x="68" y="75"/>
                    </a:lnTo>
                    <a:lnTo>
                      <a:pt x="52" y="93"/>
                    </a:lnTo>
                    <a:lnTo>
                      <a:pt x="38" y="112"/>
                    </a:lnTo>
                    <a:lnTo>
                      <a:pt x="28" y="132"/>
                    </a:lnTo>
                    <a:lnTo>
                      <a:pt x="18" y="154"/>
                    </a:lnTo>
                    <a:lnTo>
                      <a:pt x="10" y="178"/>
                    </a:lnTo>
                    <a:lnTo>
                      <a:pt x="4" y="202"/>
                    </a:lnTo>
                    <a:lnTo>
                      <a:pt x="0" y="227"/>
                    </a:lnTo>
                    <a:lnTo>
                      <a:pt x="0" y="253"/>
                    </a:lnTo>
                    <a:lnTo>
                      <a:pt x="0" y="253"/>
                    </a:lnTo>
                    <a:lnTo>
                      <a:pt x="0" y="279"/>
                    </a:lnTo>
                    <a:lnTo>
                      <a:pt x="4" y="304"/>
                    </a:lnTo>
                    <a:lnTo>
                      <a:pt x="10" y="328"/>
                    </a:lnTo>
                    <a:lnTo>
                      <a:pt x="18" y="352"/>
                    </a:lnTo>
                    <a:lnTo>
                      <a:pt x="28" y="374"/>
                    </a:lnTo>
                    <a:lnTo>
                      <a:pt x="38" y="394"/>
                    </a:lnTo>
                    <a:lnTo>
                      <a:pt x="52" y="413"/>
                    </a:lnTo>
                    <a:lnTo>
                      <a:pt x="68" y="431"/>
                    </a:lnTo>
                    <a:lnTo>
                      <a:pt x="85" y="447"/>
                    </a:lnTo>
                    <a:lnTo>
                      <a:pt x="103" y="463"/>
                    </a:lnTo>
                    <a:lnTo>
                      <a:pt x="123" y="475"/>
                    </a:lnTo>
                    <a:lnTo>
                      <a:pt x="143" y="485"/>
                    </a:lnTo>
                    <a:lnTo>
                      <a:pt x="165" y="494"/>
                    </a:lnTo>
                    <a:lnTo>
                      <a:pt x="188" y="500"/>
                    </a:lnTo>
                    <a:lnTo>
                      <a:pt x="212" y="504"/>
                    </a:lnTo>
                    <a:lnTo>
                      <a:pt x="236" y="506"/>
                    </a:lnTo>
                    <a:lnTo>
                      <a:pt x="236" y="506"/>
                    </a:lnTo>
                    <a:lnTo>
                      <a:pt x="258" y="504"/>
                    </a:lnTo>
                    <a:lnTo>
                      <a:pt x="283" y="500"/>
                    </a:lnTo>
                    <a:lnTo>
                      <a:pt x="305" y="494"/>
                    </a:lnTo>
                    <a:lnTo>
                      <a:pt x="327" y="485"/>
                    </a:lnTo>
                    <a:lnTo>
                      <a:pt x="347" y="475"/>
                    </a:lnTo>
                    <a:lnTo>
                      <a:pt x="365" y="463"/>
                    </a:lnTo>
                    <a:lnTo>
                      <a:pt x="384" y="447"/>
                    </a:lnTo>
                    <a:lnTo>
                      <a:pt x="402" y="431"/>
                    </a:lnTo>
                    <a:lnTo>
                      <a:pt x="416" y="413"/>
                    </a:lnTo>
                    <a:lnTo>
                      <a:pt x="430" y="394"/>
                    </a:lnTo>
                    <a:lnTo>
                      <a:pt x="442" y="374"/>
                    </a:lnTo>
                    <a:lnTo>
                      <a:pt x="450" y="352"/>
                    </a:lnTo>
                    <a:lnTo>
                      <a:pt x="458" y="328"/>
                    </a:lnTo>
                    <a:lnTo>
                      <a:pt x="465" y="304"/>
                    </a:lnTo>
                    <a:lnTo>
                      <a:pt x="469" y="279"/>
                    </a:lnTo>
                    <a:lnTo>
                      <a:pt x="471" y="253"/>
                    </a:lnTo>
                    <a:lnTo>
                      <a:pt x="471" y="253"/>
                    </a:lnTo>
                    <a:lnTo>
                      <a:pt x="469" y="227"/>
                    </a:lnTo>
                    <a:lnTo>
                      <a:pt x="465" y="202"/>
                    </a:lnTo>
                    <a:lnTo>
                      <a:pt x="458" y="178"/>
                    </a:lnTo>
                    <a:lnTo>
                      <a:pt x="450" y="154"/>
                    </a:lnTo>
                    <a:lnTo>
                      <a:pt x="442" y="132"/>
                    </a:lnTo>
                    <a:lnTo>
                      <a:pt x="430" y="112"/>
                    </a:lnTo>
                    <a:lnTo>
                      <a:pt x="416" y="93"/>
                    </a:lnTo>
                    <a:lnTo>
                      <a:pt x="402" y="75"/>
                    </a:lnTo>
                    <a:lnTo>
                      <a:pt x="384" y="59"/>
                    </a:lnTo>
                    <a:lnTo>
                      <a:pt x="365" y="43"/>
                    </a:lnTo>
                    <a:lnTo>
                      <a:pt x="347" y="31"/>
                    </a:lnTo>
                    <a:lnTo>
                      <a:pt x="327" y="21"/>
                    </a:lnTo>
                    <a:lnTo>
                      <a:pt x="305" y="12"/>
                    </a:lnTo>
                    <a:lnTo>
                      <a:pt x="283" y="6"/>
                    </a:lnTo>
                    <a:lnTo>
                      <a:pt x="258" y="2"/>
                    </a:lnTo>
                    <a:lnTo>
                      <a:pt x="236" y="0"/>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7" name="Freeform 440">
                <a:extLst>
                  <a:ext uri="{FF2B5EF4-FFF2-40B4-BE49-F238E27FC236}">
                    <a16:creationId xmlns:a16="http://schemas.microsoft.com/office/drawing/2014/main" id="{80D7D54A-3726-4BBD-96BD-3B62063B0E06}"/>
                  </a:ext>
                </a:extLst>
              </p:cNvPr>
              <p:cNvSpPr>
                <a:spLocks/>
              </p:cNvSpPr>
              <p:nvPr/>
            </p:nvSpPr>
            <p:spPr bwMode="auto">
              <a:xfrm>
                <a:off x="14102" y="7962"/>
                <a:ext cx="479" cy="514"/>
              </a:xfrm>
              <a:custGeom>
                <a:avLst/>
                <a:gdLst>
                  <a:gd name="T0" fmla="*/ 240 w 479"/>
                  <a:gd name="T1" fmla="*/ 0 h 514"/>
                  <a:gd name="T2" fmla="*/ 192 w 479"/>
                  <a:gd name="T3" fmla="*/ 6 h 514"/>
                  <a:gd name="T4" fmla="*/ 125 w 479"/>
                  <a:gd name="T5" fmla="*/ 31 h 514"/>
                  <a:gd name="T6" fmla="*/ 70 w 479"/>
                  <a:gd name="T7" fmla="*/ 75 h 514"/>
                  <a:gd name="T8" fmla="*/ 40 w 479"/>
                  <a:gd name="T9" fmla="*/ 113 h 514"/>
                  <a:gd name="T10" fmla="*/ 10 w 479"/>
                  <a:gd name="T11" fmla="*/ 180 h 514"/>
                  <a:gd name="T12" fmla="*/ 0 w 479"/>
                  <a:gd name="T13" fmla="*/ 257 h 514"/>
                  <a:gd name="T14" fmla="*/ 4 w 479"/>
                  <a:gd name="T15" fmla="*/ 310 h 514"/>
                  <a:gd name="T16" fmla="*/ 28 w 479"/>
                  <a:gd name="T17" fmla="*/ 380 h 514"/>
                  <a:gd name="T18" fmla="*/ 70 w 479"/>
                  <a:gd name="T19" fmla="*/ 439 h 514"/>
                  <a:gd name="T20" fmla="*/ 105 w 479"/>
                  <a:gd name="T21" fmla="*/ 469 h 514"/>
                  <a:gd name="T22" fmla="*/ 167 w 479"/>
                  <a:gd name="T23" fmla="*/ 502 h 514"/>
                  <a:gd name="T24" fmla="*/ 240 w 479"/>
                  <a:gd name="T25" fmla="*/ 514 h 514"/>
                  <a:gd name="T26" fmla="*/ 287 w 479"/>
                  <a:gd name="T27" fmla="*/ 508 h 514"/>
                  <a:gd name="T28" fmla="*/ 353 w 479"/>
                  <a:gd name="T29" fmla="*/ 483 h 514"/>
                  <a:gd name="T30" fmla="*/ 408 w 479"/>
                  <a:gd name="T31" fmla="*/ 439 h 514"/>
                  <a:gd name="T32" fmla="*/ 436 w 479"/>
                  <a:gd name="T33" fmla="*/ 400 h 514"/>
                  <a:gd name="T34" fmla="*/ 466 w 479"/>
                  <a:gd name="T35" fmla="*/ 334 h 514"/>
                  <a:gd name="T36" fmla="*/ 479 w 479"/>
                  <a:gd name="T37" fmla="*/ 257 h 514"/>
                  <a:gd name="T38" fmla="*/ 473 w 479"/>
                  <a:gd name="T39" fmla="*/ 204 h 514"/>
                  <a:gd name="T40" fmla="*/ 448 w 479"/>
                  <a:gd name="T41" fmla="*/ 134 h 514"/>
                  <a:gd name="T42" fmla="*/ 408 w 479"/>
                  <a:gd name="T43" fmla="*/ 75 h 514"/>
                  <a:gd name="T44" fmla="*/ 371 w 479"/>
                  <a:gd name="T45" fmla="*/ 45 h 514"/>
                  <a:gd name="T46" fmla="*/ 309 w 479"/>
                  <a:gd name="T47" fmla="*/ 12 h 514"/>
                  <a:gd name="T48" fmla="*/ 240 w 479"/>
                  <a:gd name="T49" fmla="*/ 0 h 514"/>
                  <a:gd name="T50" fmla="*/ 240 w 479"/>
                  <a:gd name="T51" fmla="*/ 4 h 514"/>
                  <a:gd name="T52" fmla="*/ 262 w 479"/>
                  <a:gd name="T53" fmla="*/ 10 h 514"/>
                  <a:gd name="T54" fmla="*/ 329 w 479"/>
                  <a:gd name="T55" fmla="*/ 29 h 514"/>
                  <a:gd name="T56" fmla="*/ 386 w 479"/>
                  <a:gd name="T57" fmla="*/ 65 h 514"/>
                  <a:gd name="T58" fmla="*/ 418 w 479"/>
                  <a:gd name="T59" fmla="*/ 99 h 514"/>
                  <a:gd name="T60" fmla="*/ 452 w 479"/>
                  <a:gd name="T61" fmla="*/ 160 h 514"/>
                  <a:gd name="T62" fmla="*/ 469 w 479"/>
                  <a:gd name="T63" fmla="*/ 231 h 514"/>
                  <a:gd name="T64" fmla="*/ 469 w 479"/>
                  <a:gd name="T65" fmla="*/ 283 h 514"/>
                  <a:gd name="T66" fmla="*/ 452 w 479"/>
                  <a:gd name="T67" fmla="*/ 354 h 514"/>
                  <a:gd name="T68" fmla="*/ 418 w 479"/>
                  <a:gd name="T69" fmla="*/ 415 h 514"/>
                  <a:gd name="T70" fmla="*/ 386 w 479"/>
                  <a:gd name="T71" fmla="*/ 449 h 514"/>
                  <a:gd name="T72" fmla="*/ 329 w 479"/>
                  <a:gd name="T73" fmla="*/ 485 h 514"/>
                  <a:gd name="T74" fmla="*/ 262 w 479"/>
                  <a:gd name="T75" fmla="*/ 504 h 514"/>
                  <a:gd name="T76" fmla="*/ 216 w 479"/>
                  <a:gd name="T77" fmla="*/ 504 h 514"/>
                  <a:gd name="T78" fmla="*/ 149 w 479"/>
                  <a:gd name="T79" fmla="*/ 485 h 514"/>
                  <a:gd name="T80" fmla="*/ 93 w 479"/>
                  <a:gd name="T81" fmla="*/ 449 h 514"/>
                  <a:gd name="T82" fmla="*/ 60 w 479"/>
                  <a:gd name="T83" fmla="*/ 415 h 514"/>
                  <a:gd name="T84" fmla="*/ 26 w 479"/>
                  <a:gd name="T85" fmla="*/ 354 h 514"/>
                  <a:gd name="T86" fmla="*/ 8 w 479"/>
                  <a:gd name="T87" fmla="*/ 283 h 514"/>
                  <a:gd name="T88" fmla="*/ 8 w 479"/>
                  <a:gd name="T89" fmla="*/ 231 h 514"/>
                  <a:gd name="T90" fmla="*/ 26 w 479"/>
                  <a:gd name="T91" fmla="*/ 160 h 514"/>
                  <a:gd name="T92" fmla="*/ 60 w 479"/>
                  <a:gd name="T93" fmla="*/ 99 h 514"/>
                  <a:gd name="T94" fmla="*/ 93 w 479"/>
                  <a:gd name="T95" fmla="*/ 65 h 514"/>
                  <a:gd name="T96" fmla="*/ 149 w 479"/>
                  <a:gd name="T97" fmla="*/ 29 h 514"/>
                  <a:gd name="T98" fmla="*/ 216 w 479"/>
                  <a:gd name="T99" fmla="*/ 1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9" h="514">
                    <a:moveTo>
                      <a:pt x="240" y="4"/>
                    </a:moveTo>
                    <a:lnTo>
                      <a:pt x="240" y="4"/>
                    </a:lnTo>
                    <a:lnTo>
                      <a:pt x="240" y="0"/>
                    </a:lnTo>
                    <a:lnTo>
                      <a:pt x="240" y="0"/>
                    </a:lnTo>
                    <a:lnTo>
                      <a:pt x="214" y="2"/>
                    </a:lnTo>
                    <a:lnTo>
                      <a:pt x="192" y="6"/>
                    </a:lnTo>
                    <a:lnTo>
                      <a:pt x="167" y="12"/>
                    </a:lnTo>
                    <a:lnTo>
                      <a:pt x="145" y="21"/>
                    </a:lnTo>
                    <a:lnTo>
                      <a:pt x="125" y="31"/>
                    </a:lnTo>
                    <a:lnTo>
                      <a:pt x="105" y="45"/>
                    </a:lnTo>
                    <a:lnTo>
                      <a:pt x="86" y="59"/>
                    </a:lnTo>
                    <a:lnTo>
                      <a:pt x="70" y="75"/>
                    </a:lnTo>
                    <a:lnTo>
                      <a:pt x="70" y="75"/>
                    </a:lnTo>
                    <a:lnTo>
                      <a:pt x="54" y="93"/>
                    </a:lnTo>
                    <a:lnTo>
                      <a:pt x="40" y="113"/>
                    </a:lnTo>
                    <a:lnTo>
                      <a:pt x="28" y="134"/>
                    </a:lnTo>
                    <a:lnTo>
                      <a:pt x="18" y="156"/>
                    </a:lnTo>
                    <a:lnTo>
                      <a:pt x="10" y="180"/>
                    </a:lnTo>
                    <a:lnTo>
                      <a:pt x="4" y="204"/>
                    </a:lnTo>
                    <a:lnTo>
                      <a:pt x="0" y="231"/>
                    </a:lnTo>
                    <a:lnTo>
                      <a:pt x="0" y="257"/>
                    </a:lnTo>
                    <a:lnTo>
                      <a:pt x="0" y="257"/>
                    </a:lnTo>
                    <a:lnTo>
                      <a:pt x="0" y="283"/>
                    </a:lnTo>
                    <a:lnTo>
                      <a:pt x="4" y="310"/>
                    </a:lnTo>
                    <a:lnTo>
                      <a:pt x="10" y="334"/>
                    </a:lnTo>
                    <a:lnTo>
                      <a:pt x="18" y="356"/>
                    </a:lnTo>
                    <a:lnTo>
                      <a:pt x="28" y="380"/>
                    </a:lnTo>
                    <a:lnTo>
                      <a:pt x="40" y="400"/>
                    </a:lnTo>
                    <a:lnTo>
                      <a:pt x="54" y="421"/>
                    </a:lnTo>
                    <a:lnTo>
                      <a:pt x="70" y="439"/>
                    </a:lnTo>
                    <a:lnTo>
                      <a:pt x="70" y="439"/>
                    </a:lnTo>
                    <a:lnTo>
                      <a:pt x="86" y="455"/>
                    </a:lnTo>
                    <a:lnTo>
                      <a:pt x="105" y="469"/>
                    </a:lnTo>
                    <a:lnTo>
                      <a:pt x="125" y="483"/>
                    </a:lnTo>
                    <a:lnTo>
                      <a:pt x="145" y="493"/>
                    </a:lnTo>
                    <a:lnTo>
                      <a:pt x="167" y="502"/>
                    </a:lnTo>
                    <a:lnTo>
                      <a:pt x="192" y="508"/>
                    </a:lnTo>
                    <a:lnTo>
                      <a:pt x="214" y="512"/>
                    </a:lnTo>
                    <a:lnTo>
                      <a:pt x="240" y="514"/>
                    </a:lnTo>
                    <a:lnTo>
                      <a:pt x="240" y="514"/>
                    </a:lnTo>
                    <a:lnTo>
                      <a:pt x="264" y="512"/>
                    </a:lnTo>
                    <a:lnTo>
                      <a:pt x="287" y="508"/>
                    </a:lnTo>
                    <a:lnTo>
                      <a:pt x="309" y="502"/>
                    </a:lnTo>
                    <a:lnTo>
                      <a:pt x="331" y="493"/>
                    </a:lnTo>
                    <a:lnTo>
                      <a:pt x="353" y="483"/>
                    </a:lnTo>
                    <a:lnTo>
                      <a:pt x="371" y="469"/>
                    </a:lnTo>
                    <a:lnTo>
                      <a:pt x="390" y="455"/>
                    </a:lnTo>
                    <a:lnTo>
                      <a:pt x="408" y="439"/>
                    </a:lnTo>
                    <a:lnTo>
                      <a:pt x="408" y="439"/>
                    </a:lnTo>
                    <a:lnTo>
                      <a:pt x="422" y="421"/>
                    </a:lnTo>
                    <a:lnTo>
                      <a:pt x="436" y="400"/>
                    </a:lnTo>
                    <a:lnTo>
                      <a:pt x="448" y="380"/>
                    </a:lnTo>
                    <a:lnTo>
                      <a:pt x="458" y="356"/>
                    </a:lnTo>
                    <a:lnTo>
                      <a:pt x="466" y="334"/>
                    </a:lnTo>
                    <a:lnTo>
                      <a:pt x="473" y="310"/>
                    </a:lnTo>
                    <a:lnTo>
                      <a:pt x="477" y="283"/>
                    </a:lnTo>
                    <a:lnTo>
                      <a:pt x="479" y="257"/>
                    </a:lnTo>
                    <a:lnTo>
                      <a:pt x="479" y="257"/>
                    </a:lnTo>
                    <a:lnTo>
                      <a:pt x="477" y="231"/>
                    </a:lnTo>
                    <a:lnTo>
                      <a:pt x="473" y="204"/>
                    </a:lnTo>
                    <a:lnTo>
                      <a:pt x="466" y="180"/>
                    </a:lnTo>
                    <a:lnTo>
                      <a:pt x="458" y="156"/>
                    </a:lnTo>
                    <a:lnTo>
                      <a:pt x="448" y="134"/>
                    </a:lnTo>
                    <a:lnTo>
                      <a:pt x="436" y="113"/>
                    </a:lnTo>
                    <a:lnTo>
                      <a:pt x="422" y="93"/>
                    </a:lnTo>
                    <a:lnTo>
                      <a:pt x="408" y="75"/>
                    </a:lnTo>
                    <a:lnTo>
                      <a:pt x="408" y="75"/>
                    </a:lnTo>
                    <a:lnTo>
                      <a:pt x="390" y="59"/>
                    </a:lnTo>
                    <a:lnTo>
                      <a:pt x="371" y="45"/>
                    </a:lnTo>
                    <a:lnTo>
                      <a:pt x="353" y="31"/>
                    </a:lnTo>
                    <a:lnTo>
                      <a:pt x="331" y="21"/>
                    </a:lnTo>
                    <a:lnTo>
                      <a:pt x="309" y="12"/>
                    </a:lnTo>
                    <a:lnTo>
                      <a:pt x="287" y="6"/>
                    </a:lnTo>
                    <a:lnTo>
                      <a:pt x="264" y="2"/>
                    </a:lnTo>
                    <a:lnTo>
                      <a:pt x="240" y="0"/>
                    </a:lnTo>
                    <a:lnTo>
                      <a:pt x="240" y="0"/>
                    </a:lnTo>
                    <a:lnTo>
                      <a:pt x="240" y="4"/>
                    </a:lnTo>
                    <a:lnTo>
                      <a:pt x="240" y="4"/>
                    </a:lnTo>
                    <a:lnTo>
                      <a:pt x="240" y="8"/>
                    </a:lnTo>
                    <a:lnTo>
                      <a:pt x="240" y="8"/>
                    </a:lnTo>
                    <a:lnTo>
                      <a:pt x="262" y="10"/>
                    </a:lnTo>
                    <a:lnTo>
                      <a:pt x="285" y="14"/>
                    </a:lnTo>
                    <a:lnTo>
                      <a:pt x="307" y="21"/>
                    </a:lnTo>
                    <a:lnTo>
                      <a:pt x="329" y="29"/>
                    </a:lnTo>
                    <a:lnTo>
                      <a:pt x="349" y="39"/>
                    </a:lnTo>
                    <a:lnTo>
                      <a:pt x="367" y="51"/>
                    </a:lnTo>
                    <a:lnTo>
                      <a:pt x="386" y="65"/>
                    </a:lnTo>
                    <a:lnTo>
                      <a:pt x="404" y="81"/>
                    </a:lnTo>
                    <a:lnTo>
                      <a:pt x="404" y="81"/>
                    </a:lnTo>
                    <a:lnTo>
                      <a:pt x="418" y="99"/>
                    </a:lnTo>
                    <a:lnTo>
                      <a:pt x="430" y="118"/>
                    </a:lnTo>
                    <a:lnTo>
                      <a:pt x="442" y="138"/>
                    </a:lnTo>
                    <a:lnTo>
                      <a:pt x="452" y="160"/>
                    </a:lnTo>
                    <a:lnTo>
                      <a:pt x="458" y="182"/>
                    </a:lnTo>
                    <a:lnTo>
                      <a:pt x="464" y="206"/>
                    </a:lnTo>
                    <a:lnTo>
                      <a:pt x="469" y="231"/>
                    </a:lnTo>
                    <a:lnTo>
                      <a:pt x="471" y="257"/>
                    </a:lnTo>
                    <a:lnTo>
                      <a:pt x="471" y="257"/>
                    </a:lnTo>
                    <a:lnTo>
                      <a:pt x="469" y="283"/>
                    </a:lnTo>
                    <a:lnTo>
                      <a:pt x="464" y="308"/>
                    </a:lnTo>
                    <a:lnTo>
                      <a:pt x="458" y="332"/>
                    </a:lnTo>
                    <a:lnTo>
                      <a:pt x="452" y="354"/>
                    </a:lnTo>
                    <a:lnTo>
                      <a:pt x="442" y="376"/>
                    </a:lnTo>
                    <a:lnTo>
                      <a:pt x="430" y="396"/>
                    </a:lnTo>
                    <a:lnTo>
                      <a:pt x="418" y="415"/>
                    </a:lnTo>
                    <a:lnTo>
                      <a:pt x="404" y="433"/>
                    </a:lnTo>
                    <a:lnTo>
                      <a:pt x="404" y="433"/>
                    </a:lnTo>
                    <a:lnTo>
                      <a:pt x="386" y="449"/>
                    </a:lnTo>
                    <a:lnTo>
                      <a:pt x="367" y="463"/>
                    </a:lnTo>
                    <a:lnTo>
                      <a:pt x="349" y="475"/>
                    </a:lnTo>
                    <a:lnTo>
                      <a:pt x="329" y="485"/>
                    </a:lnTo>
                    <a:lnTo>
                      <a:pt x="307" y="493"/>
                    </a:lnTo>
                    <a:lnTo>
                      <a:pt x="285" y="500"/>
                    </a:lnTo>
                    <a:lnTo>
                      <a:pt x="262" y="504"/>
                    </a:lnTo>
                    <a:lnTo>
                      <a:pt x="240" y="506"/>
                    </a:lnTo>
                    <a:lnTo>
                      <a:pt x="240" y="506"/>
                    </a:lnTo>
                    <a:lnTo>
                      <a:pt x="216" y="504"/>
                    </a:lnTo>
                    <a:lnTo>
                      <a:pt x="192" y="500"/>
                    </a:lnTo>
                    <a:lnTo>
                      <a:pt x="169" y="493"/>
                    </a:lnTo>
                    <a:lnTo>
                      <a:pt x="149" y="485"/>
                    </a:lnTo>
                    <a:lnTo>
                      <a:pt x="129" y="475"/>
                    </a:lnTo>
                    <a:lnTo>
                      <a:pt x="109" y="463"/>
                    </a:lnTo>
                    <a:lnTo>
                      <a:pt x="93" y="449"/>
                    </a:lnTo>
                    <a:lnTo>
                      <a:pt x="76" y="433"/>
                    </a:lnTo>
                    <a:lnTo>
                      <a:pt x="76" y="433"/>
                    </a:lnTo>
                    <a:lnTo>
                      <a:pt x="60" y="415"/>
                    </a:lnTo>
                    <a:lnTo>
                      <a:pt x="46" y="396"/>
                    </a:lnTo>
                    <a:lnTo>
                      <a:pt x="36" y="376"/>
                    </a:lnTo>
                    <a:lnTo>
                      <a:pt x="26" y="354"/>
                    </a:lnTo>
                    <a:lnTo>
                      <a:pt x="18" y="332"/>
                    </a:lnTo>
                    <a:lnTo>
                      <a:pt x="12" y="308"/>
                    </a:lnTo>
                    <a:lnTo>
                      <a:pt x="8" y="283"/>
                    </a:lnTo>
                    <a:lnTo>
                      <a:pt x="8" y="257"/>
                    </a:lnTo>
                    <a:lnTo>
                      <a:pt x="8" y="257"/>
                    </a:lnTo>
                    <a:lnTo>
                      <a:pt x="8" y="231"/>
                    </a:lnTo>
                    <a:lnTo>
                      <a:pt x="12" y="206"/>
                    </a:lnTo>
                    <a:lnTo>
                      <a:pt x="18" y="182"/>
                    </a:lnTo>
                    <a:lnTo>
                      <a:pt x="26" y="160"/>
                    </a:lnTo>
                    <a:lnTo>
                      <a:pt x="36" y="138"/>
                    </a:lnTo>
                    <a:lnTo>
                      <a:pt x="46" y="118"/>
                    </a:lnTo>
                    <a:lnTo>
                      <a:pt x="60" y="99"/>
                    </a:lnTo>
                    <a:lnTo>
                      <a:pt x="76" y="81"/>
                    </a:lnTo>
                    <a:lnTo>
                      <a:pt x="76" y="81"/>
                    </a:lnTo>
                    <a:lnTo>
                      <a:pt x="93" y="65"/>
                    </a:lnTo>
                    <a:lnTo>
                      <a:pt x="109" y="51"/>
                    </a:lnTo>
                    <a:lnTo>
                      <a:pt x="129" y="39"/>
                    </a:lnTo>
                    <a:lnTo>
                      <a:pt x="149" y="29"/>
                    </a:lnTo>
                    <a:lnTo>
                      <a:pt x="169" y="21"/>
                    </a:lnTo>
                    <a:lnTo>
                      <a:pt x="192" y="14"/>
                    </a:lnTo>
                    <a:lnTo>
                      <a:pt x="216" y="10"/>
                    </a:lnTo>
                    <a:lnTo>
                      <a:pt x="240" y="8"/>
                    </a:lnTo>
                    <a:lnTo>
                      <a:pt x="240" y="4"/>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8" name="Freeform 441">
                <a:extLst>
                  <a:ext uri="{FF2B5EF4-FFF2-40B4-BE49-F238E27FC236}">
                    <a16:creationId xmlns:a16="http://schemas.microsoft.com/office/drawing/2014/main" id="{BC3439AC-19F3-40A9-A2C4-32E04F4D2542}"/>
                  </a:ext>
                </a:extLst>
              </p:cNvPr>
              <p:cNvSpPr>
                <a:spLocks/>
              </p:cNvSpPr>
              <p:nvPr/>
            </p:nvSpPr>
            <p:spPr bwMode="auto">
              <a:xfrm>
                <a:off x="14486" y="7554"/>
                <a:ext cx="471" cy="505"/>
              </a:xfrm>
              <a:custGeom>
                <a:avLst/>
                <a:gdLst>
                  <a:gd name="T0" fmla="*/ 236 w 471"/>
                  <a:gd name="T1" fmla="*/ 0 h 505"/>
                  <a:gd name="T2" fmla="*/ 188 w 471"/>
                  <a:gd name="T3" fmla="*/ 6 h 505"/>
                  <a:gd name="T4" fmla="*/ 143 w 471"/>
                  <a:gd name="T5" fmla="*/ 20 h 505"/>
                  <a:gd name="T6" fmla="*/ 103 w 471"/>
                  <a:gd name="T7" fmla="*/ 42 h 505"/>
                  <a:gd name="T8" fmla="*/ 68 w 471"/>
                  <a:gd name="T9" fmla="*/ 75 h 505"/>
                  <a:gd name="T10" fmla="*/ 38 w 471"/>
                  <a:gd name="T11" fmla="*/ 111 h 505"/>
                  <a:gd name="T12" fmla="*/ 18 w 471"/>
                  <a:gd name="T13" fmla="*/ 154 h 505"/>
                  <a:gd name="T14" fmla="*/ 4 w 471"/>
                  <a:gd name="T15" fmla="*/ 202 h 505"/>
                  <a:gd name="T16" fmla="*/ 0 w 471"/>
                  <a:gd name="T17" fmla="*/ 253 h 505"/>
                  <a:gd name="T18" fmla="*/ 0 w 471"/>
                  <a:gd name="T19" fmla="*/ 279 h 505"/>
                  <a:gd name="T20" fmla="*/ 10 w 471"/>
                  <a:gd name="T21" fmla="*/ 327 h 505"/>
                  <a:gd name="T22" fmla="*/ 28 w 471"/>
                  <a:gd name="T23" fmla="*/ 374 h 505"/>
                  <a:gd name="T24" fmla="*/ 52 w 471"/>
                  <a:gd name="T25" fmla="*/ 412 h 505"/>
                  <a:gd name="T26" fmla="*/ 85 w 471"/>
                  <a:gd name="T27" fmla="*/ 447 h 505"/>
                  <a:gd name="T28" fmla="*/ 123 w 471"/>
                  <a:gd name="T29" fmla="*/ 475 h 505"/>
                  <a:gd name="T30" fmla="*/ 165 w 471"/>
                  <a:gd name="T31" fmla="*/ 493 h 505"/>
                  <a:gd name="T32" fmla="*/ 212 w 471"/>
                  <a:gd name="T33" fmla="*/ 503 h 505"/>
                  <a:gd name="T34" fmla="*/ 236 w 471"/>
                  <a:gd name="T35" fmla="*/ 505 h 505"/>
                  <a:gd name="T36" fmla="*/ 283 w 471"/>
                  <a:gd name="T37" fmla="*/ 499 h 505"/>
                  <a:gd name="T38" fmla="*/ 327 w 471"/>
                  <a:gd name="T39" fmla="*/ 485 h 505"/>
                  <a:gd name="T40" fmla="*/ 365 w 471"/>
                  <a:gd name="T41" fmla="*/ 463 h 505"/>
                  <a:gd name="T42" fmla="*/ 402 w 471"/>
                  <a:gd name="T43" fmla="*/ 431 h 505"/>
                  <a:gd name="T44" fmla="*/ 430 w 471"/>
                  <a:gd name="T45" fmla="*/ 394 h 505"/>
                  <a:gd name="T46" fmla="*/ 450 w 471"/>
                  <a:gd name="T47" fmla="*/ 352 h 505"/>
                  <a:gd name="T48" fmla="*/ 465 w 471"/>
                  <a:gd name="T49" fmla="*/ 303 h 505"/>
                  <a:gd name="T50" fmla="*/ 471 w 471"/>
                  <a:gd name="T51" fmla="*/ 253 h 505"/>
                  <a:gd name="T52" fmla="*/ 469 w 471"/>
                  <a:gd name="T53" fmla="*/ 226 h 505"/>
                  <a:gd name="T54" fmla="*/ 458 w 471"/>
                  <a:gd name="T55" fmla="*/ 178 h 505"/>
                  <a:gd name="T56" fmla="*/ 442 w 471"/>
                  <a:gd name="T57" fmla="*/ 131 h 505"/>
                  <a:gd name="T58" fmla="*/ 416 w 471"/>
                  <a:gd name="T59" fmla="*/ 93 h 505"/>
                  <a:gd name="T60" fmla="*/ 384 w 471"/>
                  <a:gd name="T61" fmla="*/ 59 h 505"/>
                  <a:gd name="T62" fmla="*/ 347 w 471"/>
                  <a:gd name="T63" fmla="*/ 30 h 505"/>
                  <a:gd name="T64" fmla="*/ 305 w 471"/>
                  <a:gd name="T65" fmla="*/ 12 h 505"/>
                  <a:gd name="T66" fmla="*/ 258 w 471"/>
                  <a:gd name="T67" fmla="*/ 2 h 505"/>
                  <a:gd name="T68" fmla="*/ 236 w 471"/>
                  <a:gd name="T69"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1" h="505">
                    <a:moveTo>
                      <a:pt x="236" y="0"/>
                    </a:moveTo>
                    <a:lnTo>
                      <a:pt x="236" y="0"/>
                    </a:lnTo>
                    <a:lnTo>
                      <a:pt x="212" y="2"/>
                    </a:lnTo>
                    <a:lnTo>
                      <a:pt x="188" y="6"/>
                    </a:lnTo>
                    <a:lnTo>
                      <a:pt x="165" y="12"/>
                    </a:lnTo>
                    <a:lnTo>
                      <a:pt x="143" y="20"/>
                    </a:lnTo>
                    <a:lnTo>
                      <a:pt x="123" y="30"/>
                    </a:lnTo>
                    <a:lnTo>
                      <a:pt x="103" y="42"/>
                    </a:lnTo>
                    <a:lnTo>
                      <a:pt x="85" y="59"/>
                    </a:lnTo>
                    <a:lnTo>
                      <a:pt x="68" y="75"/>
                    </a:lnTo>
                    <a:lnTo>
                      <a:pt x="52" y="93"/>
                    </a:lnTo>
                    <a:lnTo>
                      <a:pt x="38" y="111"/>
                    </a:lnTo>
                    <a:lnTo>
                      <a:pt x="28" y="131"/>
                    </a:lnTo>
                    <a:lnTo>
                      <a:pt x="18" y="154"/>
                    </a:lnTo>
                    <a:lnTo>
                      <a:pt x="10" y="178"/>
                    </a:lnTo>
                    <a:lnTo>
                      <a:pt x="4" y="202"/>
                    </a:lnTo>
                    <a:lnTo>
                      <a:pt x="0" y="226"/>
                    </a:lnTo>
                    <a:lnTo>
                      <a:pt x="0" y="253"/>
                    </a:lnTo>
                    <a:lnTo>
                      <a:pt x="0" y="253"/>
                    </a:lnTo>
                    <a:lnTo>
                      <a:pt x="0" y="279"/>
                    </a:lnTo>
                    <a:lnTo>
                      <a:pt x="4" y="303"/>
                    </a:lnTo>
                    <a:lnTo>
                      <a:pt x="10" y="327"/>
                    </a:lnTo>
                    <a:lnTo>
                      <a:pt x="18" y="352"/>
                    </a:lnTo>
                    <a:lnTo>
                      <a:pt x="28" y="374"/>
                    </a:lnTo>
                    <a:lnTo>
                      <a:pt x="38" y="394"/>
                    </a:lnTo>
                    <a:lnTo>
                      <a:pt x="52" y="412"/>
                    </a:lnTo>
                    <a:lnTo>
                      <a:pt x="68" y="431"/>
                    </a:lnTo>
                    <a:lnTo>
                      <a:pt x="85" y="447"/>
                    </a:lnTo>
                    <a:lnTo>
                      <a:pt x="103" y="463"/>
                    </a:lnTo>
                    <a:lnTo>
                      <a:pt x="123" y="475"/>
                    </a:lnTo>
                    <a:lnTo>
                      <a:pt x="143" y="485"/>
                    </a:lnTo>
                    <a:lnTo>
                      <a:pt x="165" y="493"/>
                    </a:lnTo>
                    <a:lnTo>
                      <a:pt x="188" y="499"/>
                    </a:lnTo>
                    <a:lnTo>
                      <a:pt x="212" y="503"/>
                    </a:lnTo>
                    <a:lnTo>
                      <a:pt x="236" y="505"/>
                    </a:lnTo>
                    <a:lnTo>
                      <a:pt x="236" y="505"/>
                    </a:lnTo>
                    <a:lnTo>
                      <a:pt x="258" y="503"/>
                    </a:lnTo>
                    <a:lnTo>
                      <a:pt x="283" y="499"/>
                    </a:lnTo>
                    <a:lnTo>
                      <a:pt x="305" y="493"/>
                    </a:lnTo>
                    <a:lnTo>
                      <a:pt x="327" y="485"/>
                    </a:lnTo>
                    <a:lnTo>
                      <a:pt x="347" y="475"/>
                    </a:lnTo>
                    <a:lnTo>
                      <a:pt x="365" y="463"/>
                    </a:lnTo>
                    <a:lnTo>
                      <a:pt x="384" y="447"/>
                    </a:lnTo>
                    <a:lnTo>
                      <a:pt x="402" y="431"/>
                    </a:lnTo>
                    <a:lnTo>
                      <a:pt x="416" y="412"/>
                    </a:lnTo>
                    <a:lnTo>
                      <a:pt x="430" y="394"/>
                    </a:lnTo>
                    <a:lnTo>
                      <a:pt x="442" y="374"/>
                    </a:lnTo>
                    <a:lnTo>
                      <a:pt x="450" y="352"/>
                    </a:lnTo>
                    <a:lnTo>
                      <a:pt x="458" y="327"/>
                    </a:lnTo>
                    <a:lnTo>
                      <a:pt x="465" y="303"/>
                    </a:lnTo>
                    <a:lnTo>
                      <a:pt x="469" y="279"/>
                    </a:lnTo>
                    <a:lnTo>
                      <a:pt x="471" y="253"/>
                    </a:lnTo>
                    <a:lnTo>
                      <a:pt x="471" y="253"/>
                    </a:lnTo>
                    <a:lnTo>
                      <a:pt x="469" y="226"/>
                    </a:lnTo>
                    <a:lnTo>
                      <a:pt x="465" y="202"/>
                    </a:lnTo>
                    <a:lnTo>
                      <a:pt x="458" y="178"/>
                    </a:lnTo>
                    <a:lnTo>
                      <a:pt x="450" y="154"/>
                    </a:lnTo>
                    <a:lnTo>
                      <a:pt x="442" y="131"/>
                    </a:lnTo>
                    <a:lnTo>
                      <a:pt x="430" y="111"/>
                    </a:lnTo>
                    <a:lnTo>
                      <a:pt x="416" y="93"/>
                    </a:lnTo>
                    <a:lnTo>
                      <a:pt x="402" y="75"/>
                    </a:lnTo>
                    <a:lnTo>
                      <a:pt x="384" y="59"/>
                    </a:lnTo>
                    <a:lnTo>
                      <a:pt x="365" y="42"/>
                    </a:lnTo>
                    <a:lnTo>
                      <a:pt x="347" y="30"/>
                    </a:lnTo>
                    <a:lnTo>
                      <a:pt x="327" y="20"/>
                    </a:lnTo>
                    <a:lnTo>
                      <a:pt x="305" y="12"/>
                    </a:lnTo>
                    <a:lnTo>
                      <a:pt x="283" y="6"/>
                    </a:lnTo>
                    <a:lnTo>
                      <a:pt x="258" y="2"/>
                    </a:lnTo>
                    <a:lnTo>
                      <a:pt x="236" y="0"/>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9" name="Freeform 442">
                <a:extLst>
                  <a:ext uri="{FF2B5EF4-FFF2-40B4-BE49-F238E27FC236}">
                    <a16:creationId xmlns:a16="http://schemas.microsoft.com/office/drawing/2014/main" id="{60893BEE-EECA-49A2-B721-1065097CE240}"/>
                  </a:ext>
                </a:extLst>
              </p:cNvPr>
              <p:cNvSpPr>
                <a:spLocks/>
              </p:cNvSpPr>
              <p:nvPr/>
            </p:nvSpPr>
            <p:spPr bwMode="auto">
              <a:xfrm>
                <a:off x="14482" y="7550"/>
                <a:ext cx="479" cy="513"/>
              </a:xfrm>
              <a:custGeom>
                <a:avLst/>
                <a:gdLst>
                  <a:gd name="T0" fmla="*/ 240 w 479"/>
                  <a:gd name="T1" fmla="*/ 0 h 513"/>
                  <a:gd name="T2" fmla="*/ 192 w 479"/>
                  <a:gd name="T3" fmla="*/ 6 h 513"/>
                  <a:gd name="T4" fmla="*/ 125 w 479"/>
                  <a:gd name="T5" fmla="*/ 30 h 513"/>
                  <a:gd name="T6" fmla="*/ 70 w 479"/>
                  <a:gd name="T7" fmla="*/ 75 h 513"/>
                  <a:gd name="T8" fmla="*/ 40 w 479"/>
                  <a:gd name="T9" fmla="*/ 113 h 513"/>
                  <a:gd name="T10" fmla="*/ 10 w 479"/>
                  <a:gd name="T11" fmla="*/ 180 h 513"/>
                  <a:gd name="T12" fmla="*/ 0 w 479"/>
                  <a:gd name="T13" fmla="*/ 257 h 513"/>
                  <a:gd name="T14" fmla="*/ 4 w 479"/>
                  <a:gd name="T15" fmla="*/ 307 h 513"/>
                  <a:gd name="T16" fmla="*/ 28 w 479"/>
                  <a:gd name="T17" fmla="*/ 378 h 513"/>
                  <a:gd name="T18" fmla="*/ 70 w 479"/>
                  <a:gd name="T19" fmla="*/ 437 h 513"/>
                  <a:gd name="T20" fmla="*/ 105 w 479"/>
                  <a:gd name="T21" fmla="*/ 469 h 513"/>
                  <a:gd name="T22" fmla="*/ 167 w 479"/>
                  <a:gd name="T23" fmla="*/ 501 h 513"/>
                  <a:gd name="T24" fmla="*/ 240 w 479"/>
                  <a:gd name="T25" fmla="*/ 513 h 513"/>
                  <a:gd name="T26" fmla="*/ 289 w 479"/>
                  <a:gd name="T27" fmla="*/ 507 h 513"/>
                  <a:gd name="T28" fmla="*/ 353 w 479"/>
                  <a:gd name="T29" fmla="*/ 481 h 513"/>
                  <a:gd name="T30" fmla="*/ 410 w 479"/>
                  <a:gd name="T31" fmla="*/ 437 h 513"/>
                  <a:gd name="T32" fmla="*/ 438 w 479"/>
                  <a:gd name="T33" fmla="*/ 398 h 513"/>
                  <a:gd name="T34" fmla="*/ 466 w 479"/>
                  <a:gd name="T35" fmla="*/ 331 h 513"/>
                  <a:gd name="T36" fmla="*/ 479 w 479"/>
                  <a:gd name="T37" fmla="*/ 257 h 513"/>
                  <a:gd name="T38" fmla="*/ 473 w 479"/>
                  <a:gd name="T39" fmla="*/ 204 h 513"/>
                  <a:gd name="T40" fmla="*/ 450 w 479"/>
                  <a:gd name="T41" fmla="*/ 133 h 513"/>
                  <a:gd name="T42" fmla="*/ 410 w 479"/>
                  <a:gd name="T43" fmla="*/ 75 h 513"/>
                  <a:gd name="T44" fmla="*/ 374 w 479"/>
                  <a:gd name="T45" fmla="*/ 44 h 513"/>
                  <a:gd name="T46" fmla="*/ 311 w 479"/>
                  <a:gd name="T47" fmla="*/ 12 h 513"/>
                  <a:gd name="T48" fmla="*/ 240 w 479"/>
                  <a:gd name="T49" fmla="*/ 0 h 513"/>
                  <a:gd name="T50" fmla="*/ 240 w 479"/>
                  <a:gd name="T51" fmla="*/ 4 h 513"/>
                  <a:gd name="T52" fmla="*/ 262 w 479"/>
                  <a:gd name="T53" fmla="*/ 10 h 513"/>
                  <a:gd name="T54" fmla="*/ 329 w 479"/>
                  <a:gd name="T55" fmla="*/ 26 h 513"/>
                  <a:gd name="T56" fmla="*/ 386 w 479"/>
                  <a:gd name="T57" fmla="*/ 65 h 513"/>
                  <a:gd name="T58" fmla="*/ 418 w 479"/>
                  <a:gd name="T59" fmla="*/ 99 h 513"/>
                  <a:gd name="T60" fmla="*/ 452 w 479"/>
                  <a:gd name="T61" fmla="*/ 160 h 513"/>
                  <a:gd name="T62" fmla="*/ 469 w 479"/>
                  <a:gd name="T63" fmla="*/ 230 h 513"/>
                  <a:gd name="T64" fmla="*/ 469 w 479"/>
                  <a:gd name="T65" fmla="*/ 283 h 513"/>
                  <a:gd name="T66" fmla="*/ 452 w 479"/>
                  <a:gd name="T67" fmla="*/ 354 h 513"/>
                  <a:gd name="T68" fmla="*/ 418 w 479"/>
                  <a:gd name="T69" fmla="*/ 414 h 513"/>
                  <a:gd name="T70" fmla="*/ 386 w 479"/>
                  <a:gd name="T71" fmla="*/ 449 h 513"/>
                  <a:gd name="T72" fmla="*/ 329 w 479"/>
                  <a:gd name="T73" fmla="*/ 485 h 513"/>
                  <a:gd name="T74" fmla="*/ 262 w 479"/>
                  <a:gd name="T75" fmla="*/ 503 h 513"/>
                  <a:gd name="T76" fmla="*/ 216 w 479"/>
                  <a:gd name="T77" fmla="*/ 503 h 513"/>
                  <a:gd name="T78" fmla="*/ 149 w 479"/>
                  <a:gd name="T79" fmla="*/ 485 h 513"/>
                  <a:gd name="T80" fmla="*/ 93 w 479"/>
                  <a:gd name="T81" fmla="*/ 449 h 513"/>
                  <a:gd name="T82" fmla="*/ 60 w 479"/>
                  <a:gd name="T83" fmla="*/ 414 h 513"/>
                  <a:gd name="T84" fmla="*/ 26 w 479"/>
                  <a:gd name="T85" fmla="*/ 354 h 513"/>
                  <a:gd name="T86" fmla="*/ 8 w 479"/>
                  <a:gd name="T87" fmla="*/ 283 h 513"/>
                  <a:gd name="T88" fmla="*/ 8 w 479"/>
                  <a:gd name="T89" fmla="*/ 230 h 513"/>
                  <a:gd name="T90" fmla="*/ 26 w 479"/>
                  <a:gd name="T91" fmla="*/ 160 h 513"/>
                  <a:gd name="T92" fmla="*/ 60 w 479"/>
                  <a:gd name="T93" fmla="*/ 99 h 513"/>
                  <a:gd name="T94" fmla="*/ 93 w 479"/>
                  <a:gd name="T95" fmla="*/ 65 h 513"/>
                  <a:gd name="T96" fmla="*/ 149 w 479"/>
                  <a:gd name="T97" fmla="*/ 26 h 513"/>
                  <a:gd name="T98" fmla="*/ 216 w 479"/>
                  <a:gd name="T99" fmla="*/ 1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9" h="513">
                    <a:moveTo>
                      <a:pt x="240" y="4"/>
                    </a:moveTo>
                    <a:lnTo>
                      <a:pt x="240" y="4"/>
                    </a:lnTo>
                    <a:lnTo>
                      <a:pt x="240" y="0"/>
                    </a:lnTo>
                    <a:lnTo>
                      <a:pt x="240" y="0"/>
                    </a:lnTo>
                    <a:lnTo>
                      <a:pt x="214" y="2"/>
                    </a:lnTo>
                    <a:lnTo>
                      <a:pt x="192" y="6"/>
                    </a:lnTo>
                    <a:lnTo>
                      <a:pt x="167" y="12"/>
                    </a:lnTo>
                    <a:lnTo>
                      <a:pt x="145" y="20"/>
                    </a:lnTo>
                    <a:lnTo>
                      <a:pt x="125" y="30"/>
                    </a:lnTo>
                    <a:lnTo>
                      <a:pt x="105" y="44"/>
                    </a:lnTo>
                    <a:lnTo>
                      <a:pt x="86" y="59"/>
                    </a:lnTo>
                    <a:lnTo>
                      <a:pt x="70" y="75"/>
                    </a:lnTo>
                    <a:lnTo>
                      <a:pt x="70" y="75"/>
                    </a:lnTo>
                    <a:lnTo>
                      <a:pt x="54" y="93"/>
                    </a:lnTo>
                    <a:lnTo>
                      <a:pt x="40" y="113"/>
                    </a:lnTo>
                    <a:lnTo>
                      <a:pt x="28" y="133"/>
                    </a:lnTo>
                    <a:lnTo>
                      <a:pt x="18" y="156"/>
                    </a:lnTo>
                    <a:lnTo>
                      <a:pt x="10" y="180"/>
                    </a:lnTo>
                    <a:lnTo>
                      <a:pt x="4" y="204"/>
                    </a:lnTo>
                    <a:lnTo>
                      <a:pt x="0" y="230"/>
                    </a:lnTo>
                    <a:lnTo>
                      <a:pt x="0" y="257"/>
                    </a:lnTo>
                    <a:lnTo>
                      <a:pt x="0" y="257"/>
                    </a:lnTo>
                    <a:lnTo>
                      <a:pt x="0" y="283"/>
                    </a:lnTo>
                    <a:lnTo>
                      <a:pt x="4" y="307"/>
                    </a:lnTo>
                    <a:lnTo>
                      <a:pt x="10" y="331"/>
                    </a:lnTo>
                    <a:lnTo>
                      <a:pt x="18" y="356"/>
                    </a:lnTo>
                    <a:lnTo>
                      <a:pt x="28" y="378"/>
                    </a:lnTo>
                    <a:lnTo>
                      <a:pt x="40" y="398"/>
                    </a:lnTo>
                    <a:lnTo>
                      <a:pt x="54" y="418"/>
                    </a:lnTo>
                    <a:lnTo>
                      <a:pt x="70" y="437"/>
                    </a:lnTo>
                    <a:lnTo>
                      <a:pt x="70" y="437"/>
                    </a:lnTo>
                    <a:lnTo>
                      <a:pt x="86" y="453"/>
                    </a:lnTo>
                    <a:lnTo>
                      <a:pt x="105" y="469"/>
                    </a:lnTo>
                    <a:lnTo>
                      <a:pt x="125" y="481"/>
                    </a:lnTo>
                    <a:lnTo>
                      <a:pt x="145" y="493"/>
                    </a:lnTo>
                    <a:lnTo>
                      <a:pt x="167" y="501"/>
                    </a:lnTo>
                    <a:lnTo>
                      <a:pt x="192" y="507"/>
                    </a:lnTo>
                    <a:lnTo>
                      <a:pt x="214" y="511"/>
                    </a:lnTo>
                    <a:lnTo>
                      <a:pt x="240" y="513"/>
                    </a:lnTo>
                    <a:lnTo>
                      <a:pt x="240" y="513"/>
                    </a:lnTo>
                    <a:lnTo>
                      <a:pt x="264" y="511"/>
                    </a:lnTo>
                    <a:lnTo>
                      <a:pt x="289" y="507"/>
                    </a:lnTo>
                    <a:lnTo>
                      <a:pt x="311" y="501"/>
                    </a:lnTo>
                    <a:lnTo>
                      <a:pt x="333" y="493"/>
                    </a:lnTo>
                    <a:lnTo>
                      <a:pt x="353" y="481"/>
                    </a:lnTo>
                    <a:lnTo>
                      <a:pt x="374" y="469"/>
                    </a:lnTo>
                    <a:lnTo>
                      <a:pt x="392" y="453"/>
                    </a:lnTo>
                    <a:lnTo>
                      <a:pt x="410" y="437"/>
                    </a:lnTo>
                    <a:lnTo>
                      <a:pt x="410" y="437"/>
                    </a:lnTo>
                    <a:lnTo>
                      <a:pt x="424" y="418"/>
                    </a:lnTo>
                    <a:lnTo>
                      <a:pt x="438" y="398"/>
                    </a:lnTo>
                    <a:lnTo>
                      <a:pt x="450" y="378"/>
                    </a:lnTo>
                    <a:lnTo>
                      <a:pt x="458" y="356"/>
                    </a:lnTo>
                    <a:lnTo>
                      <a:pt x="466" y="331"/>
                    </a:lnTo>
                    <a:lnTo>
                      <a:pt x="473" y="307"/>
                    </a:lnTo>
                    <a:lnTo>
                      <a:pt x="477" y="283"/>
                    </a:lnTo>
                    <a:lnTo>
                      <a:pt x="479" y="257"/>
                    </a:lnTo>
                    <a:lnTo>
                      <a:pt x="479" y="257"/>
                    </a:lnTo>
                    <a:lnTo>
                      <a:pt x="477" y="230"/>
                    </a:lnTo>
                    <a:lnTo>
                      <a:pt x="473" y="204"/>
                    </a:lnTo>
                    <a:lnTo>
                      <a:pt x="466" y="180"/>
                    </a:lnTo>
                    <a:lnTo>
                      <a:pt x="458" y="156"/>
                    </a:lnTo>
                    <a:lnTo>
                      <a:pt x="450" y="133"/>
                    </a:lnTo>
                    <a:lnTo>
                      <a:pt x="438" y="113"/>
                    </a:lnTo>
                    <a:lnTo>
                      <a:pt x="424" y="93"/>
                    </a:lnTo>
                    <a:lnTo>
                      <a:pt x="410" y="75"/>
                    </a:lnTo>
                    <a:lnTo>
                      <a:pt x="410" y="75"/>
                    </a:lnTo>
                    <a:lnTo>
                      <a:pt x="392" y="59"/>
                    </a:lnTo>
                    <a:lnTo>
                      <a:pt x="374" y="44"/>
                    </a:lnTo>
                    <a:lnTo>
                      <a:pt x="353" y="30"/>
                    </a:lnTo>
                    <a:lnTo>
                      <a:pt x="333" y="20"/>
                    </a:lnTo>
                    <a:lnTo>
                      <a:pt x="311" y="12"/>
                    </a:lnTo>
                    <a:lnTo>
                      <a:pt x="289" y="6"/>
                    </a:lnTo>
                    <a:lnTo>
                      <a:pt x="264" y="2"/>
                    </a:lnTo>
                    <a:lnTo>
                      <a:pt x="240" y="0"/>
                    </a:lnTo>
                    <a:lnTo>
                      <a:pt x="240" y="0"/>
                    </a:lnTo>
                    <a:lnTo>
                      <a:pt x="240" y="4"/>
                    </a:lnTo>
                    <a:lnTo>
                      <a:pt x="240" y="4"/>
                    </a:lnTo>
                    <a:lnTo>
                      <a:pt x="240" y="8"/>
                    </a:lnTo>
                    <a:lnTo>
                      <a:pt x="240" y="8"/>
                    </a:lnTo>
                    <a:lnTo>
                      <a:pt x="262" y="10"/>
                    </a:lnTo>
                    <a:lnTo>
                      <a:pt x="285" y="12"/>
                    </a:lnTo>
                    <a:lnTo>
                      <a:pt x="307" y="18"/>
                    </a:lnTo>
                    <a:lnTo>
                      <a:pt x="329" y="26"/>
                    </a:lnTo>
                    <a:lnTo>
                      <a:pt x="349" y="38"/>
                    </a:lnTo>
                    <a:lnTo>
                      <a:pt x="367" y="51"/>
                    </a:lnTo>
                    <a:lnTo>
                      <a:pt x="386" y="65"/>
                    </a:lnTo>
                    <a:lnTo>
                      <a:pt x="404" y="81"/>
                    </a:lnTo>
                    <a:lnTo>
                      <a:pt x="404" y="81"/>
                    </a:lnTo>
                    <a:lnTo>
                      <a:pt x="418" y="99"/>
                    </a:lnTo>
                    <a:lnTo>
                      <a:pt x="432" y="117"/>
                    </a:lnTo>
                    <a:lnTo>
                      <a:pt x="442" y="137"/>
                    </a:lnTo>
                    <a:lnTo>
                      <a:pt x="452" y="160"/>
                    </a:lnTo>
                    <a:lnTo>
                      <a:pt x="460" y="182"/>
                    </a:lnTo>
                    <a:lnTo>
                      <a:pt x="464" y="206"/>
                    </a:lnTo>
                    <a:lnTo>
                      <a:pt x="469" y="230"/>
                    </a:lnTo>
                    <a:lnTo>
                      <a:pt x="471" y="257"/>
                    </a:lnTo>
                    <a:lnTo>
                      <a:pt x="471" y="257"/>
                    </a:lnTo>
                    <a:lnTo>
                      <a:pt x="469" y="283"/>
                    </a:lnTo>
                    <a:lnTo>
                      <a:pt x="464" y="307"/>
                    </a:lnTo>
                    <a:lnTo>
                      <a:pt x="460" y="329"/>
                    </a:lnTo>
                    <a:lnTo>
                      <a:pt x="452" y="354"/>
                    </a:lnTo>
                    <a:lnTo>
                      <a:pt x="442" y="374"/>
                    </a:lnTo>
                    <a:lnTo>
                      <a:pt x="432" y="394"/>
                    </a:lnTo>
                    <a:lnTo>
                      <a:pt x="418" y="414"/>
                    </a:lnTo>
                    <a:lnTo>
                      <a:pt x="404" y="433"/>
                    </a:lnTo>
                    <a:lnTo>
                      <a:pt x="404" y="433"/>
                    </a:lnTo>
                    <a:lnTo>
                      <a:pt x="386" y="449"/>
                    </a:lnTo>
                    <a:lnTo>
                      <a:pt x="367" y="463"/>
                    </a:lnTo>
                    <a:lnTo>
                      <a:pt x="349" y="475"/>
                    </a:lnTo>
                    <a:lnTo>
                      <a:pt x="329" y="485"/>
                    </a:lnTo>
                    <a:lnTo>
                      <a:pt x="307" y="493"/>
                    </a:lnTo>
                    <a:lnTo>
                      <a:pt x="285" y="499"/>
                    </a:lnTo>
                    <a:lnTo>
                      <a:pt x="262" y="503"/>
                    </a:lnTo>
                    <a:lnTo>
                      <a:pt x="240" y="505"/>
                    </a:lnTo>
                    <a:lnTo>
                      <a:pt x="240" y="505"/>
                    </a:lnTo>
                    <a:lnTo>
                      <a:pt x="216" y="503"/>
                    </a:lnTo>
                    <a:lnTo>
                      <a:pt x="192" y="499"/>
                    </a:lnTo>
                    <a:lnTo>
                      <a:pt x="169" y="493"/>
                    </a:lnTo>
                    <a:lnTo>
                      <a:pt x="149" y="485"/>
                    </a:lnTo>
                    <a:lnTo>
                      <a:pt x="129" y="475"/>
                    </a:lnTo>
                    <a:lnTo>
                      <a:pt x="111" y="463"/>
                    </a:lnTo>
                    <a:lnTo>
                      <a:pt x="93" y="449"/>
                    </a:lnTo>
                    <a:lnTo>
                      <a:pt x="76" y="433"/>
                    </a:lnTo>
                    <a:lnTo>
                      <a:pt x="76" y="433"/>
                    </a:lnTo>
                    <a:lnTo>
                      <a:pt x="60" y="414"/>
                    </a:lnTo>
                    <a:lnTo>
                      <a:pt x="46" y="394"/>
                    </a:lnTo>
                    <a:lnTo>
                      <a:pt x="36" y="374"/>
                    </a:lnTo>
                    <a:lnTo>
                      <a:pt x="26" y="354"/>
                    </a:lnTo>
                    <a:lnTo>
                      <a:pt x="18" y="329"/>
                    </a:lnTo>
                    <a:lnTo>
                      <a:pt x="12" y="307"/>
                    </a:lnTo>
                    <a:lnTo>
                      <a:pt x="8" y="283"/>
                    </a:lnTo>
                    <a:lnTo>
                      <a:pt x="8" y="257"/>
                    </a:lnTo>
                    <a:lnTo>
                      <a:pt x="8" y="257"/>
                    </a:lnTo>
                    <a:lnTo>
                      <a:pt x="8" y="230"/>
                    </a:lnTo>
                    <a:lnTo>
                      <a:pt x="12" y="206"/>
                    </a:lnTo>
                    <a:lnTo>
                      <a:pt x="18" y="182"/>
                    </a:lnTo>
                    <a:lnTo>
                      <a:pt x="26" y="160"/>
                    </a:lnTo>
                    <a:lnTo>
                      <a:pt x="36" y="137"/>
                    </a:lnTo>
                    <a:lnTo>
                      <a:pt x="46" y="117"/>
                    </a:lnTo>
                    <a:lnTo>
                      <a:pt x="60" y="99"/>
                    </a:lnTo>
                    <a:lnTo>
                      <a:pt x="76" y="81"/>
                    </a:lnTo>
                    <a:lnTo>
                      <a:pt x="76" y="81"/>
                    </a:lnTo>
                    <a:lnTo>
                      <a:pt x="93" y="65"/>
                    </a:lnTo>
                    <a:lnTo>
                      <a:pt x="111" y="51"/>
                    </a:lnTo>
                    <a:lnTo>
                      <a:pt x="129" y="38"/>
                    </a:lnTo>
                    <a:lnTo>
                      <a:pt x="149" y="26"/>
                    </a:lnTo>
                    <a:lnTo>
                      <a:pt x="169" y="18"/>
                    </a:lnTo>
                    <a:lnTo>
                      <a:pt x="192" y="12"/>
                    </a:lnTo>
                    <a:lnTo>
                      <a:pt x="216" y="10"/>
                    </a:lnTo>
                    <a:lnTo>
                      <a:pt x="240" y="8"/>
                    </a:lnTo>
                    <a:lnTo>
                      <a:pt x="240" y="4"/>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0" name="Freeform 443">
                <a:extLst>
                  <a:ext uri="{FF2B5EF4-FFF2-40B4-BE49-F238E27FC236}">
                    <a16:creationId xmlns:a16="http://schemas.microsoft.com/office/drawing/2014/main" id="{06336051-A9E6-4213-BB16-99E44907745D}"/>
                  </a:ext>
                </a:extLst>
              </p:cNvPr>
              <p:cNvSpPr>
                <a:spLocks/>
              </p:cNvSpPr>
              <p:nvPr/>
            </p:nvSpPr>
            <p:spPr bwMode="auto">
              <a:xfrm>
                <a:off x="14670" y="7704"/>
                <a:ext cx="80" cy="149"/>
              </a:xfrm>
              <a:custGeom>
                <a:avLst/>
                <a:gdLst>
                  <a:gd name="T0" fmla="*/ 80 w 80"/>
                  <a:gd name="T1" fmla="*/ 137 h 149"/>
                  <a:gd name="T2" fmla="*/ 80 w 80"/>
                  <a:gd name="T3" fmla="*/ 137 h 149"/>
                  <a:gd name="T4" fmla="*/ 50 w 80"/>
                  <a:gd name="T5" fmla="*/ 137 h 149"/>
                  <a:gd name="T6" fmla="*/ 50 w 80"/>
                  <a:gd name="T7" fmla="*/ 137 h 149"/>
                  <a:gd name="T8" fmla="*/ 50 w 80"/>
                  <a:gd name="T9" fmla="*/ 0 h 149"/>
                  <a:gd name="T10" fmla="*/ 50 w 80"/>
                  <a:gd name="T11" fmla="*/ 0 h 149"/>
                  <a:gd name="T12" fmla="*/ 36 w 80"/>
                  <a:gd name="T13" fmla="*/ 0 h 149"/>
                  <a:gd name="T14" fmla="*/ 36 w 80"/>
                  <a:gd name="T15" fmla="*/ 0 h 149"/>
                  <a:gd name="T16" fmla="*/ 32 w 80"/>
                  <a:gd name="T17" fmla="*/ 8 h 149"/>
                  <a:gd name="T18" fmla="*/ 30 w 80"/>
                  <a:gd name="T19" fmla="*/ 12 h 149"/>
                  <a:gd name="T20" fmla="*/ 26 w 80"/>
                  <a:gd name="T21" fmla="*/ 16 h 149"/>
                  <a:gd name="T22" fmla="*/ 26 w 80"/>
                  <a:gd name="T23" fmla="*/ 16 h 149"/>
                  <a:gd name="T24" fmla="*/ 16 w 80"/>
                  <a:gd name="T25" fmla="*/ 18 h 149"/>
                  <a:gd name="T26" fmla="*/ 0 w 80"/>
                  <a:gd name="T27" fmla="*/ 20 h 149"/>
                  <a:gd name="T28" fmla="*/ 0 w 80"/>
                  <a:gd name="T29" fmla="*/ 20 h 149"/>
                  <a:gd name="T30" fmla="*/ 0 w 80"/>
                  <a:gd name="T31" fmla="*/ 32 h 149"/>
                  <a:gd name="T32" fmla="*/ 0 w 80"/>
                  <a:gd name="T33" fmla="*/ 32 h 149"/>
                  <a:gd name="T34" fmla="*/ 32 w 80"/>
                  <a:gd name="T35" fmla="*/ 32 h 149"/>
                  <a:gd name="T36" fmla="*/ 32 w 80"/>
                  <a:gd name="T37" fmla="*/ 32 h 149"/>
                  <a:gd name="T38" fmla="*/ 32 w 80"/>
                  <a:gd name="T39" fmla="*/ 137 h 149"/>
                  <a:gd name="T40" fmla="*/ 32 w 80"/>
                  <a:gd name="T41" fmla="*/ 137 h 149"/>
                  <a:gd name="T42" fmla="*/ 0 w 80"/>
                  <a:gd name="T43" fmla="*/ 137 h 149"/>
                  <a:gd name="T44" fmla="*/ 0 w 80"/>
                  <a:gd name="T45" fmla="*/ 137 h 149"/>
                  <a:gd name="T46" fmla="*/ 0 w 80"/>
                  <a:gd name="T47" fmla="*/ 149 h 149"/>
                  <a:gd name="T48" fmla="*/ 0 w 80"/>
                  <a:gd name="T49" fmla="*/ 149 h 149"/>
                  <a:gd name="T50" fmla="*/ 80 w 80"/>
                  <a:gd name="T51" fmla="*/ 149 h 149"/>
                  <a:gd name="T52" fmla="*/ 80 w 80"/>
                  <a:gd name="T53" fmla="*/ 149 h 149"/>
                  <a:gd name="T54" fmla="*/ 80 w 80"/>
                  <a:gd name="T55" fmla="*/ 137 h 149"/>
                  <a:gd name="T56" fmla="*/ 80 w 80"/>
                  <a:gd name="T57" fmla="*/ 13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 h="149">
                    <a:moveTo>
                      <a:pt x="80" y="137"/>
                    </a:moveTo>
                    <a:lnTo>
                      <a:pt x="80" y="137"/>
                    </a:lnTo>
                    <a:lnTo>
                      <a:pt x="50" y="137"/>
                    </a:lnTo>
                    <a:lnTo>
                      <a:pt x="50" y="137"/>
                    </a:lnTo>
                    <a:lnTo>
                      <a:pt x="50" y="0"/>
                    </a:lnTo>
                    <a:lnTo>
                      <a:pt x="50" y="0"/>
                    </a:lnTo>
                    <a:lnTo>
                      <a:pt x="36" y="0"/>
                    </a:lnTo>
                    <a:lnTo>
                      <a:pt x="36" y="0"/>
                    </a:lnTo>
                    <a:lnTo>
                      <a:pt x="32" y="8"/>
                    </a:lnTo>
                    <a:lnTo>
                      <a:pt x="30" y="12"/>
                    </a:lnTo>
                    <a:lnTo>
                      <a:pt x="26" y="16"/>
                    </a:lnTo>
                    <a:lnTo>
                      <a:pt x="26" y="16"/>
                    </a:lnTo>
                    <a:lnTo>
                      <a:pt x="16" y="18"/>
                    </a:lnTo>
                    <a:lnTo>
                      <a:pt x="0" y="20"/>
                    </a:lnTo>
                    <a:lnTo>
                      <a:pt x="0" y="20"/>
                    </a:lnTo>
                    <a:lnTo>
                      <a:pt x="0" y="32"/>
                    </a:lnTo>
                    <a:lnTo>
                      <a:pt x="0" y="32"/>
                    </a:lnTo>
                    <a:lnTo>
                      <a:pt x="32" y="32"/>
                    </a:lnTo>
                    <a:lnTo>
                      <a:pt x="32" y="32"/>
                    </a:lnTo>
                    <a:lnTo>
                      <a:pt x="32" y="137"/>
                    </a:lnTo>
                    <a:lnTo>
                      <a:pt x="32" y="137"/>
                    </a:lnTo>
                    <a:lnTo>
                      <a:pt x="0" y="137"/>
                    </a:lnTo>
                    <a:lnTo>
                      <a:pt x="0" y="137"/>
                    </a:lnTo>
                    <a:lnTo>
                      <a:pt x="0" y="149"/>
                    </a:lnTo>
                    <a:lnTo>
                      <a:pt x="0" y="149"/>
                    </a:lnTo>
                    <a:lnTo>
                      <a:pt x="80" y="149"/>
                    </a:lnTo>
                    <a:lnTo>
                      <a:pt x="80" y="149"/>
                    </a:lnTo>
                    <a:lnTo>
                      <a:pt x="80" y="137"/>
                    </a:lnTo>
                    <a:lnTo>
                      <a:pt x="80" y="13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1" name="Freeform 444">
                <a:extLst>
                  <a:ext uri="{FF2B5EF4-FFF2-40B4-BE49-F238E27FC236}">
                    <a16:creationId xmlns:a16="http://schemas.microsoft.com/office/drawing/2014/main" id="{8D79244F-F730-4D83-B4E4-6B5DFBD8FA28}"/>
                  </a:ext>
                </a:extLst>
              </p:cNvPr>
              <p:cNvSpPr>
                <a:spLocks/>
              </p:cNvSpPr>
              <p:nvPr/>
            </p:nvSpPr>
            <p:spPr bwMode="auto">
              <a:xfrm>
                <a:off x="14290" y="8124"/>
                <a:ext cx="99" cy="154"/>
              </a:xfrm>
              <a:custGeom>
                <a:avLst/>
                <a:gdLst>
                  <a:gd name="T0" fmla="*/ 99 w 99"/>
                  <a:gd name="T1" fmla="*/ 137 h 154"/>
                  <a:gd name="T2" fmla="*/ 99 w 99"/>
                  <a:gd name="T3" fmla="*/ 137 h 154"/>
                  <a:gd name="T4" fmla="*/ 18 w 99"/>
                  <a:gd name="T5" fmla="*/ 137 h 154"/>
                  <a:gd name="T6" fmla="*/ 18 w 99"/>
                  <a:gd name="T7" fmla="*/ 137 h 154"/>
                  <a:gd name="T8" fmla="*/ 62 w 99"/>
                  <a:gd name="T9" fmla="*/ 99 h 154"/>
                  <a:gd name="T10" fmla="*/ 62 w 99"/>
                  <a:gd name="T11" fmla="*/ 99 h 154"/>
                  <a:gd name="T12" fmla="*/ 78 w 99"/>
                  <a:gd name="T13" fmla="*/ 79 h 154"/>
                  <a:gd name="T14" fmla="*/ 78 w 99"/>
                  <a:gd name="T15" fmla="*/ 79 h 154"/>
                  <a:gd name="T16" fmla="*/ 84 w 99"/>
                  <a:gd name="T17" fmla="*/ 69 h 154"/>
                  <a:gd name="T18" fmla="*/ 88 w 99"/>
                  <a:gd name="T19" fmla="*/ 61 h 154"/>
                  <a:gd name="T20" fmla="*/ 88 w 99"/>
                  <a:gd name="T21" fmla="*/ 61 h 154"/>
                  <a:gd name="T22" fmla="*/ 91 w 99"/>
                  <a:gd name="T23" fmla="*/ 51 h 154"/>
                  <a:gd name="T24" fmla="*/ 93 w 99"/>
                  <a:gd name="T25" fmla="*/ 42 h 154"/>
                  <a:gd name="T26" fmla="*/ 93 w 99"/>
                  <a:gd name="T27" fmla="*/ 42 h 154"/>
                  <a:gd name="T28" fmla="*/ 91 w 99"/>
                  <a:gd name="T29" fmla="*/ 32 h 154"/>
                  <a:gd name="T30" fmla="*/ 88 w 99"/>
                  <a:gd name="T31" fmla="*/ 24 h 154"/>
                  <a:gd name="T32" fmla="*/ 84 w 99"/>
                  <a:gd name="T33" fmla="*/ 18 h 154"/>
                  <a:gd name="T34" fmla="*/ 80 w 99"/>
                  <a:gd name="T35" fmla="*/ 12 h 154"/>
                  <a:gd name="T36" fmla="*/ 80 w 99"/>
                  <a:gd name="T37" fmla="*/ 12 h 154"/>
                  <a:gd name="T38" fmla="*/ 72 w 99"/>
                  <a:gd name="T39" fmla="*/ 6 h 154"/>
                  <a:gd name="T40" fmla="*/ 64 w 99"/>
                  <a:gd name="T41" fmla="*/ 2 h 154"/>
                  <a:gd name="T42" fmla="*/ 54 w 99"/>
                  <a:gd name="T43" fmla="*/ 0 h 154"/>
                  <a:gd name="T44" fmla="*/ 44 w 99"/>
                  <a:gd name="T45" fmla="*/ 0 h 154"/>
                  <a:gd name="T46" fmla="*/ 44 w 99"/>
                  <a:gd name="T47" fmla="*/ 0 h 154"/>
                  <a:gd name="T48" fmla="*/ 32 w 99"/>
                  <a:gd name="T49" fmla="*/ 0 h 154"/>
                  <a:gd name="T50" fmla="*/ 22 w 99"/>
                  <a:gd name="T51" fmla="*/ 2 h 154"/>
                  <a:gd name="T52" fmla="*/ 4 w 99"/>
                  <a:gd name="T53" fmla="*/ 10 h 154"/>
                  <a:gd name="T54" fmla="*/ 4 w 99"/>
                  <a:gd name="T55" fmla="*/ 10 h 154"/>
                  <a:gd name="T56" fmla="*/ 4 w 99"/>
                  <a:gd name="T57" fmla="*/ 30 h 154"/>
                  <a:gd name="T58" fmla="*/ 4 w 99"/>
                  <a:gd name="T59" fmla="*/ 30 h 154"/>
                  <a:gd name="T60" fmla="*/ 4 w 99"/>
                  <a:gd name="T61" fmla="*/ 30 h 154"/>
                  <a:gd name="T62" fmla="*/ 24 w 99"/>
                  <a:gd name="T63" fmla="*/ 20 h 154"/>
                  <a:gd name="T64" fmla="*/ 34 w 99"/>
                  <a:gd name="T65" fmla="*/ 18 h 154"/>
                  <a:gd name="T66" fmla="*/ 44 w 99"/>
                  <a:gd name="T67" fmla="*/ 16 h 154"/>
                  <a:gd name="T68" fmla="*/ 44 w 99"/>
                  <a:gd name="T69" fmla="*/ 16 h 154"/>
                  <a:gd name="T70" fmla="*/ 50 w 99"/>
                  <a:gd name="T71" fmla="*/ 16 h 154"/>
                  <a:gd name="T72" fmla="*/ 54 w 99"/>
                  <a:gd name="T73" fmla="*/ 18 h 154"/>
                  <a:gd name="T74" fmla="*/ 66 w 99"/>
                  <a:gd name="T75" fmla="*/ 24 h 154"/>
                  <a:gd name="T76" fmla="*/ 66 w 99"/>
                  <a:gd name="T77" fmla="*/ 24 h 154"/>
                  <a:gd name="T78" fmla="*/ 70 w 99"/>
                  <a:gd name="T79" fmla="*/ 32 h 154"/>
                  <a:gd name="T80" fmla="*/ 72 w 99"/>
                  <a:gd name="T81" fmla="*/ 36 h 154"/>
                  <a:gd name="T82" fmla="*/ 74 w 99"/>
                  <a:gd name="T83" fmla="*/ 42 h 154"/>
                  <a:gd name="T84" fmla="*/ 74 w 99"/>
                  <a:gd name="T85" fmla="*/ 42 h 154"/>
                  <a:gd name="T86" fmla="*/ 72 w 99"/>
                  <a:gd name="T87" fmla="*/ 51 h 154"/>
                  <a:gd name="T88" fmla="*/ 70 w 99"/>
                  <a:gd name="T89" fmla="*/ 57 h 154"/>
                  <a:gd name="T90" fmla="*/ 64 w 99"/>
                  <a:gd name="T91" fmla="*/ 71 h 154"/>
                  <a:gd name="T92" fmla="*/ 64 w 99"/>
                  <a:gd name="T93" fmla="*/ 71 h 154"/>
                  <a:gd name="T94" fmla="*/ 52 w 99"/>
                  <a:gd name="T95" fmla="*/ 87 h 154"/>
                  <a:gd name="T96" fmla="*/ 34 w 99"/>
                  <a:gd name="T97" fmla="*/ 103 h 154"/>
                  <a:gd name="T98" fmla="*/ 34 w 99"/>
                  <a:gd name="T99" fmla="*/ 103 h 154"/>
                  <a:gd name="T100" fmla="*/ 0 w 99"/>
                  <a:gd name="T101" fmla="*/ 135 h 154"/>
                  <a:gd name="T102" fmla="*/ 0 w 99"/>
                  <a:gd name="T103" fmla="*/ 135 h 154"/>
                  <a:gd name="T104" fmla="*/ 0 w 99"/>
                  <a:gd name="T105" fmla="*/ 154 h 154"/>
                  <a:gd name="T106" fmla="*/ 0 w 99"/>
                  <a:gd name="T107" fmla="*/ 154 h 154"/>
                  <a:gd name="T108" fmla="*/ 99 w 99"/>
                  <a:gd name="T109" fmla="*/ 154 h 154"/>
                  <a:gd name="T110" fmla="*/ 99 w 99"/>
                  <a:gd name="T111" fmla="*/ 154 h 154"/>
                  <a:gd name="T112" fmla="*/ 99 w 99"/>
                  <a:gd name="T113" fmla="*/ 137 h 154"/>
                  <a:gd name="T114" fmla="*/ 99 w 99"/>
                  <a:gd name="T115" fmla="*/ 13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 h="154">
                    <a:moveTo>
                      <a:pt x="99" y="137"/>
                    </a:moveTo>
                    <a:lnTo>
                      <a:pt x="99" y="137"/>
                    </a:lnTo>
                    <a:lnTo>
                      <a:pt x="18" y="137"/>
                    </a:lnTo>
                    <a:lnTo>
                      <a:pt x="18" y="137"/>
                    </a:lnTo>
                    <a:lnTo>
                      <a:pt x="62" y="99"/>
                    </a:lnTo>
                    <a:lnTo>
                      <a:pt x="62" y="99"/>
                    </a:lnTo>
                    <a:lnTo>
                      <a:pt x="78" y="79"/>
                    </a:lnTo>
                    <a:lnTo>
                      <a:pt x="78" y="79"/>
                    </a:lnTo>
                    <a:lnTo>
                      <a:pt x="84" y="69"/>
                    </a:lnTo>
                    <a:lnTo>
                      <a:pt x="88" y="61"/>
                    </a:lnTo>
                    <a:lnTo>
                      <a:pt x="88" y="61"/>
                    </a:lnTo>
                    <a:lnTo>
                      <a:pt x="91" y="51"/>
                    </a:lnTo>
                    <a:lnTo>
                      <a:pt x="93" y="42"/>
                    </a:lnTo>
                    <a:lnTo>
                      <a:pt x="93" y="42"/>
                    </a:lnTo>
                    <a:lnTo>
                      <a:pt x="91" y="32"/>
                    </a:lnTo>
                    <a:lnTo>
                      <a:pt x="88" y="24"/>
                    </a:lnTo>
                    <a:lnTo>
                      <a:pt x="84" y="18"/>
                    </a:lnTo>
                    <a:lnTo>
                      <a:pt x="80" y="12"/>
                    </a:lnTo>
                    <a:lnTo>
                      <a:pt x="80" y="12"/>
                    </a:lnTo>
                    <a:lnTo>
                      <a:pt x="72" y="6"/>
                    </a:lnTo>
                    <a:lnTo>
                      <a:pt x="64" y="2"/>
                    </a:lnTo>
                    <a:lnTo>
                      <a:pt x="54" y="0"/>
                    </a:lnTo>
                    <a:lnTo>
                      <a:pt x="44" y="0"/>
                    </a:lnTo>
                    <a:lnTo>
                      <a:pt x="44" y="0"/>
                    </a:lnTo>
                    <a:lnTo>
                      <a:pt x="32" y="0"/>
                    </a:lnTo>
                    <a:lnTo>
                      <a:pt x="22" y="2"/>
                    </a:lnTo>
                    <a:lnTo>
                      <a:pt x="4" y="10"/>
                    </a:lnTo>
                    <a:lnTo>
                      <a:pt x="4" y="10"/>
                    </a:lnTo>
                    <a:lnTo>
                      <a:pt x="4" y="30"/>
                    </a:lnTo>
                    <a:lnTo>
                      <a:pt x="4" y="30"/>
                    </a:lnTo>
                    <a:lnTo>
                      <a:pt x="4" y="30"/>
                    </a:lnTo>
                    <a:lnTo>
                      <a:pt x="24" y="20"/>
                    </a:lnTo>
                    <a:lnTo>
                      <a:pt x="34" y="18"/>
                    </a:lnTo>
                    <a:lnTo>
                      <a:pt x="44" y="16"/>
                    </a:lnTo>
                    <a:lnTo>
                      <a:pt x="44" y="16"/>
                    </a:lnTo>
                    <a:lnTo>
                      <a:pt x="50" y="16"/>
                    </a:lnTo>
                    <a:lnTo>
                      <a:pt x="54" y="18"/>
                    </a:lnTo>
                    <a:lnTo>
                      <a:pt x="66" y="24"/>
                    </a:lnTo>
                    <a:lnTo>
                      <a:pt x="66" y="24"/>
                    </a:lnTo>
                    <a:lnTo>
                      <a:pt x="70" y="32"/>
                    </a:lnTo>
                    <a:lnTo>
                      <a:pt x="72" y="36"/>
                    </a:lnTo>
                    <a:lnTo>
                      <a:pt x="74" y="42"/>
                    </a:lnTo>
                    <a:lnTo>
                      <a:pt x="74" y="42"/>
                    </a:lnTo>
                    <a:lnTo>
                      <a:pt x="72" y="51"/>
                    </a:lnTo>
                    <a:lnTo>
                      <a:pt x="70" y="57"/>
                    </a:lnTo>
                    <a:lnTo>
                      <a:pt x="64" y="71"/>
                    </a:lnTo>
                    <a:lnTo>
                      <a:pt x="64" y="71"/>
                    </a:lnTo>
                    <a:lnTo>
                      <a:pt x="52" y="87"/>
                    </a:lnTo>
                    <a:lnTo>
                      <a:pt x="34" y="103"/>
                    </a:lnTo>
                    <a:lnTo>
                      <a:pt x="34" y="103"/>
                    </a:lnTo>
                    <a:lnTo>
                      <a:pt x="0" y="135"/>
                    </a:lnTo>
                    <a:lnTo>
                      <a:pt x="0" y="135"/>
                    </a:lnTo>
                    <a:lnTo>
                      <a:pt x="0" y="154"/>
                    </a:lnTo>
                    <a:lnTo>
                      <a:pt x="0" y="154"/>
                    </a:lnTo>
                    <a:lnTo>
                      <a:pt x="99" y="154"/>
                    </a:lnTo>
                    <a:lnTo>
                      <a:pt x="99" y="154"/>
                    </a:lnTo>
                    <a:lnTo>
                      <a:pt x="99" y="137"/>
                    </a:lnTo>
                    <a:lnTo>
                      <a:pt x="99" y="13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2" name="Freeform 445">
                <a:extLst>
                  <a:ext uri="{FF2B5EF4-FFF2-40B4-BE49-F238E27FC236}">
                    <a16:creationId xmlns:a16="http://schemas.microsoft.com/office/drawing/2014/main" id="{343D1C93-030F-4AAE-990E-4771E9A9355A}"/>
                  </a:ext>
                </a:extLst>
              </p:cNvPr>
              <p:cNvSpPr>
                <a:spLocks/>
              </p:cNvSpPr>
              <p:nvPr/>
            </p:nvSpPr>
            <p:spPr bwMode="auto">
              <a:xfrm>
                <a:off x="14661" y="8552"/>
                <a:ext cx="97" cy="158"/>
              </a:xfrm>
              <a:custGeom>
                <a:avLst/>
                <a:gdLst>
                  <a:gd name="T0" fmla="*/ 45 w 97"/>
                  <a:gd name="T1" fmla="*/ 158 h 158"/>
                  <a:gd name="T2" fmla="*/ 65 w 97"/>
                  <a:gd name="T3" fmla="*/ 154 h 158"/>
                  <a:gd name="T4" fmla="*/ 83 w 97"/>
                  <a:gd name="T5" fmla="*/ 144 h 158"/>
                  <a:gd name="T6" fmla="*/ 89 w 97"/>
                  <a:gd name="T7" fmla="*/ 138 h 158"/>
                  <a:gd name="T8" fmla="*/ 95 w 97"/>
                  <a:gd name="T9" fmla="*/ 120 h 158"/>
                  <a:gd name="T10" fmla="*/ 97 w 97"/>
                  <a:gd name="T11" fmla="*/ 110 h 158"/>
                  <a:gd name="T12" fmla="*/ 91 w 97"/>
                  <a:gd name="T13" fmla="*/ 89 h 158"/>
                  <a:gd name="T14" fmla="*/ 85 w 97"/>
                  <a:gd name="T15" fmla="*/ 79 h 158"/>
                  <a:gd name="T16" fmla="*/ 71 w 97"/>
                  <a:gd name="T17" fmla="*/ 73 h 158"/>
                  <a:gd name="T18" fmla="*/ 65 w 97"/>
                  <a:gd name="T19" fmla="*/ 71 h 158"/>
                  <a:gd name="T20" fmla="*/ 75 w 97"/>
                  <a:gd name="T21" fmla="*/ 67 h 158"/>
                  <a:gd name="T22" fmla="*/ 85 w 97"/>
                  <a:gd name="T23" fmla="*/ 59 h 158"/>
                  <a:gd name="T24" fmla="*/ 91 w 97"/>
                  <a:gd name="T25" fmla="*/ 47 h 158"/>
                  <a:gd name="T26" fmla="*/ 95 w 97"/>
                  <a:gd name="T27" fmla="*/ 37 h 158"/>
                  <a:gd name="T28" fmla="*/ 93 w 97"/>
                  <a:gd name="T29" fmla="*/ 29 h 158"/>
                  <a:gd name="T30" fmla="*/ 85 w 97"/>
                  <a:gd name="T31" fmla="*/ 15 h 158"/>
                  <a:gd name="T32" fmla="*/ 81 w 97"/>
                  <a:gd name="T33" fmla="*/ 11 h 158"/>
                  <a:gd name="T34" fmla="*/ 65 w 97"/>
                  <a:gd name="T35" fmla="*/ 3 h 158"/>
                  <a:gd name="T36" fmla="*/ 47 w 97"/>
                  <a:gd name="T37" fmla="*/ 0 h 158"/>
                  <a:gd name="T38" fmla="*/ 35 w 97"/>
                  <a:gd name="T39" fmla="*/ 0 h 158"/>
                  <a:gd name="T40" fmla="*/ 5 w 97"/>
                  <a:gd name="T41" fmla="*/ 11 h 158"/>
                  <a:gd name="T42" fmla="*/ 5 w 97"/>
                  <a:gd name="T43" fmla="*/ 29 h 158"/>
                  <a:gd name="T44" fmla="*/ 7 w 97"/>
                  <a:gd name="T45" fmla="*/ 29 h 158"/>
                  <a:gd name="T46" fmla="*/ 15 w 97"/>
                  <a:gd name="T47" fmla="*/ 23 h 158"/>
                  <a:gd name="T48" fmla="*/ 35 w 97"/>
                  <a:gd name="T49" fmla="*/ 17 h 158"/>
                  <a:gd name="T50" fmla="*/ 45 w 97"/>
                  <a:gd name="T51" fmla="*/ 17 h 158"/>
                  <a:gd name="T52" fmla="*/ 63 w 97"/>
                  <a:gd name="T53" fmla="*/ 21 h 158"/>
                  <a:gd name="T54" fmla="*/ 67 w 97"/>
                  <a:gd name="T55" fmla="*/ 23 h 158"/>
                  <a:gd name="T56" fmla="*/ 73 w 97"/>
                  <a:gd name="T57" fmla="*/ 29 h 158"/>
                  <a:gd name="T58" fmla="*/ 75 w 97"/>
                  <a:gd name="T59" fmla="*/ 39 h 158"/>
                  <a:gd name="T60" fmla="*/ 71 w 97"/>
                  <a:gd name="T61" fmla="*/ 53 h 158"/>
                  <a:gd name="T62" fmla="*/ 67 w 97"/>
                  <a:gd name="T63" fmla="*/ 57 h 158"/>
                  <a:gd name="T64" fmla="*/ 55 w 97"/>
                  <a:gd name="T65" fmla="*/ 63 h 158"/>
                  <a:gd name="T66" fmla="*/ 41 w 97"/>
                  <a:gd name="T67" fmla="*/ 65 h 158"/>
                  <a:gd name="T68" fmla="*/ 35 w 97"/>
                  <a:gd name="T69" fmla="*/ 65 h 158"/>
                  <a:gd name="T70" fmla="*/ 35 w 97"/>
                  <a:gd name="T71" fmla="*/ 79 h 158"/>
                  <a:gd name="T72" fmla="*/ 43 w 97"/>
                  <a:gd name="T73" fmla="*/ 79 h 158"/>
                  <a:gd name="T74" fmla="*/ 59 w 97"/>
                  <a:gd name="T75" fmla="*/ 81 h 158"/>
                  <a:gd name="T76" fmla="*/ 71 w 97"/>
                  <a:gd name="T77" fmla="*/ 87 h 158"/>
                  <a:gd name="T78" fmla="*/ 77 w 97"/>
                  <a:gd name="T79" fmla="*/ 102 h 158"/>
                  <a:gd name="T80" fmla="*/ 79 w 97"/>
                  <a:gd name="T81" fmla="*/ 108 h 158"/>
                  <a:gd name="T82" fmla="*/ 75 w 97"/>
                  <a:gd name="T83" fmla="*/ 122 h 158"/>
                  <a:gd name="T84" fmla="*/ 69 w 97"/>
                  <a:gd name="T85" fmla="*/ 132 h 158"/>
                  <a:gd name="T86" fmla="*/ 63 w 97"/>
                  <a:gd name="T87" fmla="*/ 136 h 158"/>
                  <a:gd name="T88" fmla="*/ 51 w 97"/>
                  <a:gd name="T89" fmla="*/ 142 h 158"/>
                  <a:gd name="T90" fmla="*/ 43 w 97"/>
                  <a:gd name="T91" fmla="*/ 142 h 158"/>
                  <a:gd name="T92" fmla="*/ 23 w 97"/>
                  <a:gd name="T93" fmla="*/ 138 h 158"/>
                  <a:gd name="T94" fmla="*/ 2 w 97"/>
                  <a:gd name="T95" fmla="*/ 128 h 158"/>
                  <a:gd name="T96" fmla="*/ 0 w 97"/>
                  <a:gd name="T97" fmla="*/ 128 h 158"/>
                  <a:gd name="T98" fmla="*/ 0 w 97"/>
                  <a:gd name="T99" fmla="*/ 148 h 158"/>
                  <a:gd name="T100" fmla="*/ 33 w 97"/>
                  <a:gd name="T101" fmla="*/ 158 h 158"/>
                  <a:gd name="T102" fmla="*/ 45 w 97"/>
                  <a:gd name="T103"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 h="158">
                    <a:moveTo>
                      <a:pt x="45" y="158"/>
                    </a:moveTo>
                    <a:lnTo>
                      <a:pt x="45" y="158"/>
                    </a:lnTo>
                    <a:lnTo>
                      <a:pt x="55" y="156"/>
                    </a:lnTo>
                    <a:lnTo>
                      <a:pt x="65" y="154"/>
                    </a:lnTo>
                    <a:lnTo>
                      <a:pt x="75" y="150"/>
                    </a:lnTo>
                    <a:lnTo>
                      <a:pt x="83" y="144"/>
                    </a:lnTo>
                    <a:lnTo>
                      <a:pt x="83" y="144"/>
                    </a:lnTo>
                    <a:lnTo>
                      <a:pt x="89" y="138"/>
                    </a:lnTo>
                    <a:lnTo>
                      <a:pt x="93" y="130"/>
                    </a:lnTo>
                    <a:lnTo>
                      <a:pt x="95" y="120"/>
                    </a:lnTo>
                    <a:lnTo>
                      <a:pt x="97" y="110"/>
                    </a:lnTo>
                    <a:lnTo>
                      <a:pt x="97" y="110"/>
                    </a:lnTo>
                    <a:lnTo>
                      <a:pt x="95" y="95"/>
                    </a:lnTo>
                    <a:lnTo>
                      <a:pt x="91" y="89"/>
                    </a:lnTo>
                    <a:lnTo>
                      <a:pt x="89" y="83"/>
                    </a:lnTo>
                    <a:lnTo>
                      <a:pt x="85" y="79"/>
                    </a:lnTo>
                    <a:lnTo>
                      <a:pt x="79" y="75"/>
                    </a:lnTo>
                    <a:lnTo>
                      <a:pt x="71" y="73"/>
                    </a:lnTo>
                    <a:lnTo>
                      <a:pt x="65" y="71"/>
                    </a:lnTo>
                    <a:lnTo>
                      <a:pt x="65" y="71"/>
                    </a:lnTo>
                    <a:lnTo>
                      <a:pt x="65" y="71"/>
                    </a:lnTo>
                    <a:lnTo>
                      <a:pt x="75" y="67"/>
                    </a:lnTo>
                    <a:lnTo>
                      <a:pt x="81" y="63"/>
                    </a:lnTo>
                    <a:lnTo>
                      <a:pt x="85" y="59"/>
                    </a:lnTo>
                    <a:lnTo>
                      <a:pt x="85" y="59"/>
                    </a:lnTo>
                    <a:lnTo>
                      <a:pt x="91" y="47"/>
                    </a:lnTo>
                    <a:lnTo>
                      <a:pt x="93" y="43"/>
                    </a:lnTo>
                    <a:lnTo>
                      <a:pt x="95" y="37"/>
                    </a:lnTo>
                    <a:lnTo>
                      <a:pt x="95" y="37"/>
                    </a:lnTo>
                    <a:lnTo>
                      <a:pt x="93" y="29"/>
                    </a:lnTo>
                    <a:lnTo>
                      <a:pt x="91" y="21"/>
                    </a:lnTo>
                    <a:lnTo>
                      <a:pt x="85" y="15"/>
                    </a:lnTo>
                    <a:lnTo>
                      <a:pt x="81" y="11"/>
                    </a:lnTo>
                    <a:lnTo>
                      <a:pt x="81" y="11"/>
                    </a:lnTo>
                    <a:lnTo>
                      <a:pt x="73" y="7"/>
                    </a:lnTo>
                    <a:lnTo>
                      <a:pt x="65" y="3"/>
                    </a:lnTo>
                    <a:lnTo>
                      <a:pt x="57" y="0"/>
                    </a:lnTo>
                    <a:lnTo>
                      <a:pt x="47" y="0"/>
                    </a:lnTo>
                    <a:lnTo>
                      <a:pt x="47" y="0"/>
                    </a:lnTo>
                    <a:lnTo>
                      <a:pt x="35" y="0"/>
                    </a:lnTo>
                    <a:lnTo>
                      <a:pt x="25" y="3"/>
                    </a:lnTo>
                    <a:lnTo>
                      <a:pt x="5" y="11"/>
                    </a:lnTo>
                    <a:lnTo>
                      <a:pt x="5" y="11"/>
                    </a:lnTo>
                    <a:lnTo>
                      <a:pt x="5" y="29"/>
                    </a:lnTo>
                    <a:lnTo>
                      <a:pt x="5" y="29"/>
                    </a:lnTo>
                    <a:lnTo>
                      <a:pt x="7" y="29"/>
                    </a:lnTo>
                    <a:lnTo>
                      <a:pt x="7" y="29"/>
                    </a:lnTo>
                    <a:lnTo>
                      <a:pt x="15" y="23"/>
                    </a:lnTo>
                    <a:lnTo>
                      <a:pt x="25" y="19"/>
                    </a:lnTo>
                    <a:lnTo>
                      <a:pt x="35" y="17"/>
                    </a:lnTo>
                    <a:lnTo>
                      <a:pt x="45" y="17"/>
                    </a:lnTo>
                    <a:lnTo>
                      <a:pt x="45" y="17"/>
                    </a:lnTo>
                    <a:lnTo>
                      <a:pt x="57" y="19"/>
                    </a:lnTo>
                    <a:lnTo>
                      <a:pt x="63" y="21"/>
                    </a:lnTo>
                    <a:lnTo>
                      <a:pt x="67" y="23"/>
                    </a:lnTo>
                    <a:lnTo>
                      <a:pt x="67" y="23"/>
                    </a:lnTo>
                    <a:lnTo>
                      <a:pt x="71" y="27"/>
                    </a:lnTo>
                    <a:lnTo>
                      <a:pt x="73" y="29"/>
                    </a:lnTo>
                    <a:lnTo>
                      <a:pt x="75" y="39"/>
                    </a:lnTo>
                    <a:lnTo>
                      <a:pt x="75" y="39"/>
                    </a:lnTo>
                    <a:lnTo>
                      <a:pt x="73" y="49"/>
                    </a:lnTo>
                    <a:lnTo>
                      <a:pt x="71" y="53"/>
                    </a:lnTo>
                    <a:lnTo>
                      <a:pt x="67" y="57"/>
                    </a:lnTo>
                    <a:lnTo>
                      <a:pt x="67" y="57"/>
                    </a:lnTo>
                    <a:lnTo>
                      <a:pt x="61" y="61"/>
                    </a:lnTo>
                    <a:lnTo>
                      <a:pt x="55" y="63"/>
                    </a:lnTo>
                    <a:lnTo>
                      <a:pt x="41" y="65"/>
                    </a:lnTo>
                    <a:lnTo>
                      <a:pt x="41" y="65"/>
                    </a:lnTo>
                    <a:lnTo>
                      <a:pt x="35" y="65"/>
                    </a:lnTo>
                    <a:lnTo>
                      <a:pt x="35" y="65"/>
                    </a:lnTo>
                    <a:lnTo>
                      <a:pt x="35" y="79"/>
                    </a:lnTo>
                    <a:lnTo>
                      <a:pt x="35" y="79"/>
                    </a:lnTo>
                    <a:lnTo>
                      <a:pt x="43" y="79"/>
                    </a:lnTo>
                    <a:lnTo>
                      <a:pt x="43" y="79"/>
                    </a:lnTo>
                    <a:lnTo>
                      <a:pt x="51" y="79"/>
                    </a:lnTo>
                    <a:lnTo>
                      <a:pt x="59" y="81"/>
                    </a:lnTo>
                    <a:lnTo>
                      <a:pt x="71" y="87"/>
                    </a:lnTo>
                    <a:lnTo>
                      <a:pt x="71" y="87"/>
                    </a:lnTo>
                    <a:lnTo>
                      <a:pt x="75" y="95"/>
                    </a:lnTo>
                    <a:lnTo>
                      <a:pt x="77" y="102"/>
                    </a:lnTo>
                    <a:lnTo>
                      <a:pt x="79" y="108"/>
                    </a:lnTo>
                    <a:lnTo>
                      <a:pt x="79" y="108"/>
                    </a:lnTo>
                    <a:lnTo>
                      <a:pt x="77" y="116"/>
                    </a:lnTo>
                    <a:lnTo>
                      <a:pt x="75" y="122"/>
                    </a:lnTo>
                    <a:lnTo>
                      <a:pt x="73" y="128"/>
                    </a:lnTo>
                    <a:lnTo>
                      <a:pt x="69" y="132"/>
                    </a:lnTo>
                    <a:lnTo>
                      <a:pt x="69" y="132"/>
                    </a:lnTo>
                    <a:lnTo>
                      <a:pt x="63" y="136"/>
                    </a:lnTo>
                    <a:lnTo>
                      <a:pt x="57" y="140"/>
                    </a:lnTo>
                    <a:lnTo>
                      <a:pt x="51" y="142"/>
                    </a:lnTo>
                    <a:lnTo>
                      <a:pt x="43" y="142"/>
                    </a:lnTo>
                    <a:lnTo>
                      <a:pt x="43" y="142"/>
                    </a:lnTo>
                    <a:lnTo>
                      <a:pt x="33" y="140"/>
                    </a:lnTo>
                    <a:lnTo>
                      <a:pt x="23" y="138"/>
                    </a:lnTo>
                    <a:lnTo>
                      <a:pt x="2" y="128"/>
                    </a:lnTo>
                    <a:lnTo>
                      <a:pt x="2" y="128"/>
                    </a:lnTo>
                    <a:lnTo>
                      <a:pt x="0" y="128"/>
                    </a:lnTo>
                    <a:lnTo>
                      <a:pt x="0" y="128"/>
                    </a:lnTo>
                    <a:lnTo>
                      <a:pt x="0" y="148"/>
                    </a:lnTo>
                    <a:lnTo>
                      <a:pt x="0" y="148"/>
                    </a:lnTo>
                    <a:lnTo>
                      <a:pt x="21" y="156"/>
                    </a:lnTo>
                    <a:lnTo>
                      <a:pt x="33" y="158"/>
                    </a:lnTo>
                    <a:lnTo>
                      <a:pt x="45" y="158"/>
                    </a:lnTo>
                    <a:lnTo>
                      <a:pt x="45" y="158"/>
                    </a:lnTo>
                    <a:lnTo>
                      <a:pt x="45" y="158"/>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3" name="Freeform 446">
                <a:extLst>
                  <a:ext uri="{FF2B5EF4-FFF2-40B4-BE49-F238E27FC236}">
                    <a16:creationId xmlns:a16="http://schemas.microsoft.com/office/drawing/2014/main" id="{61E0DC50-6713-4488-9FC6-DFCB15BF1557}"/>
                  </a:ext>
                </a:extLst>
              </p:cNvPr>
              <p:cNvSpPr>
                <a:spLocks noEditPoints="1"/>
              </p:cNvSpPr>
              <p:nvPr/>
            </p:nvSpPr>
            <p:spPr bwMode="auto">
              <a:xfrm>
                <a:off x="15043" y="8128"/>
                <a:ext cx="112" cy="150"/>
              </a:xfrm>
              <a:custGeom>
                <a:avLst/>
                <a:gdLst>
                  <a:gd name="T0" fmla="*/ 112 w 112"/>
                  <a:gd name="T1" fmla="*/ 93 h 150"/>
                  <a:gd name="T2" fmla="*/ 91 w 112"/>
                  <a:gd name="T3" fmla="*/ 93 h 150"/>
                  <a:gd name="T4" fmla="*/ 91 w 112"/>
                  <a:gd name="T5" fmla="*/ 0 h 150"/>
                  <a:gd name="T6" fmla="*/ 73 w 112"/>
                  <a:gd name="T7" fmla="*/ 0 h 150"/>
                  <a:gd name="T8" fmla="*/ 0 w 112"/>
                  <a:gd name="T9" fmla="*/ 87 h 150"/>
                  <a:gd name="T10" fmla="*/ 0 w 112"/>
                  <a:gd name="T11" fmla="*/ 107 h 150"/>
                  <a:gd name="T12" fmla="*/ 73 w 112"/>
                  <a:gd name="T13" fmla="*/ 107 h 150"/>
                  <a:gd name="T14" fmla="*/ 73 w 112"/>
                  <a:gd name="T15" fmla="*/ 150 h 150"/>
                  <a:gd name="T16" fmla="*/ 91 w 112"/>
                  <a:gd name="T17" fmla="*/ 150 h 150"/>
                  <a:gd name="T18" fmla="*/ 91 w 112"/>
                  <a:gd name="T19" fmla="*/ 107 h 150"/>
                  <a:gd name="T20" fmla="*/ 112 w 112"/>
                  <a:gd name="T21" fmla="*/ 107 h 150"/>
                  <a:gd name="T22" fmla="*/ 112 w 112"/>
                  <a:gd name="T23" fmla="*/ 93 h 150"/>
                  <a:gd name="T24" fmla="*/ 112 w 112"/>
                  <a:gd name="T25" fmla="*/ 93 h 150"/>
                  <a:gd name="T26" fmla="*/ 112 w 112"/>
                  <a:gd name="T27" fmla="*/ 93 h 150"/>
                  <a:gd name="T28" fmla="*/ 15 w 112"/>
                  <a:gd name="T29" fmla="*/ 93 h 150"/>
                  <a:gd name="T30" fmla="*/ 73 w 112"/>
                  <a:gd name="T31" fmla="*/ 22 h 150"/>
                  <a:gd name="T32" fmla="*/ 73 w 112"/>
                  <a:gd name="T33" fmla="*/ 93 h 150"/>
                  <a:gd name="T34" fmla="*/ 15 w 112"/>
                  <a:gd name="T35" fmla="*/ 93 h 150"/>
                  <a:gd name="T36" fmla="*/ 15 w 112"/>
                  <a:gd name="T37" fmla="*/ 93 h 150"/>
                  <a:gd name="T38" fmla="*/ 15 w 112"/>
                  <a:gd name="T39" fmla="*/ 9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50">
                    <a:moveTo>
                      <a:pt x="112" y="93"/>
                    </a:moveTo>
                    <a:lnTo>
                      <a:pt x="91" y="93"/>
                    </a:lnTo>
                    <a:lnTo>
                      <a:pt x="91" y="0"/>
                    </a:lnTo>
                    <a:lnTo>
                      <a:pt x="73" y="0"/>
                    </a:lnTo>
                    <a:lnTo>
                      <a:pt x="0" y="87"/>
                    </a:lnTo>
                    <a:lnTo>
                      <a:pt x="0" y="107"/>
                    </a:lnTo>
                    <a:lnTo>
                      <a:pt x="73" y="107"/>
                    </a:lnTo>
                    <a:lnTo>
                      <a:pt x="73" y="150"/>
                    </a:lnTo>
                    <a:lnTo>
                      <a:pt x="91" y="150"/>
                    </a:lnTo>
                    <a:lnTo>
                      <a:pt x="91" y="107"/>
                    </a:lnTo>
                    <a:lnTo>
                      <a:pt x="112" y="107"/>
                    </a:lnTo>
                    <a:lnTo>
                      <a:pt x="112" y="93"/>
                    </a:lnTo>
                    <a:lnTo>
                      <a:pt x="112" y="93"/>
                    </a:lnTo>
                    <a:lnTo>
                      <a:pt x="112" y="93"/>
                    </a:lnTo>
                    <a:close/>
                    <a:moveTo>
                      <a:pt x="15" y="93"/>
                    </a:moveTo>
                    <a:lnTo>
                      <a:pt x="73" y="22"/>
                    </a:lnTo>
                    <a:lnTo>
                      <a:pt x="73" y="93"/>
                    </a:lnTo>
                    <a:lnTo>
                      <a:pt x="15" y="93"/>
                    </a:lnTo>
                    <a:lnTo>
                      <a:pt x="15" y="93"/>
                    </a:lnTo>
                    <a:lnTo>
                      <a:pt x="15" y="93"/>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4" name="Freeform 447">
                <a:extLst>
                  <a:ext uri="{FF2B5EF4-FFF2-40B4-BE49-F238E27FC236}">
                    <a16:creationId xmlns:a16="http://schemas.microsoft.com/office/drawing/2014/main" id="{5217E6AB-F8DC-4A09-8691-74BBD9EA82E0}"/>
                  </a:ext>
                </a:extLst>
              </p:cNvPr>
              <p:cNvSpPr>
                <a:spLocks/>
              </p:cNvSpPr>
              <p:nvPr/>
            </p:nvSpPr>
            <p:spPr bwMode="auto">
              <a:xfrm>
                <a:off x="13865" y="7370"/>
                <a:ext cx="1718" cy="1738"/>
              </a:xfrm>
              <a:custGeom>
                <a:avLst/>
                <a:gdLst>
                  <a:gd name="T0" fmla="*/ 835 w 1718"/>
                  <a:gd name="T1" fmla="*/ 0 h 1738"/>
                  <a:gd name="T2" fmla="*/ 0 w 1718"/>
                  <a:gd name="T3" fmla="*/ 845 h 1738"/>
                  <a:gd name="T4" fmla="*/ 883 w 1718"/>
                  <a:gd name="T5" fmla="*/ 1738 h 1738"/>
                  <a:gd name="T6" fmla="*/ 1718 w 1718"/>
                  <a:gd name="T7" fmla="*/ 893 h 1738"/>
                  <a:gd name="T8" fmla="*/ 835 w 1718"/>
                  <a:gd name="T9" fmla="*/ 0 h 1738"/>
                  <a:gd name="T10" fmla="*/ 835 w 1718"/>
                  <a:gd name="T11" fmla="*/ 0 h 1738"/>
                </a:gdLst>
                <a:ahLst/>
                <a:cxnLst>
                  <a:cxn ang="0">
                    <a:pos x="T0" y="T1"/>
                  </a:cxn>
                  <a:cxn ang="0">
                    <a:pos x="T2" y="T3"/>
                  </a:cxn>
                  <a:cxn ang="0">
                    <a:pos x="T4" y="T5"/>
                  </a:cxn>
                  <a:cxn ang="0">
                    <a:pos x="T6" y="T7"/>
                  </a:cxn>
                  <a:cxn ang="0">
                    <a:pos x="T8" y="T9"/>
                  </a:cxn>
                  <a:cxn ang="0">
                    <a:pos x="T10" y="T11"/>
                  </a:cxn>
                </a:cxnLst>
                <a:rect l="0" t="0" r="r" b="b"/>
                <a:pathLst>
                  <a:path w="1718" h="1738">
                    <a:moveTo>
                      <a:pt x="835" y="0"/>
                    </a:moveTo>
                    <a:lnTo>
                      <a:pt x="0" y="845"/>
                    </a:lnTo>
                    <a:lnTo>
                      <a:pt x="883" y="1738"/>
                    </a:lnTo>
                    <a:lnTo>
                      <a:pt x="1718" y="893"/>
                    </a:lnTo>
                    <a:lnTo>
                      <a:pt x="835" y="0"/>
                    </a:lnTo>
                    <a:lnTo>
                      <a:pt x="835" y="0"/>
                    </a:lnTo>
                    <a:close/>
                  </a:path>
                </a:pathLst>
              </a:custGeom>
              <a:solidFill>
                <a:srgbClr val="599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5" name="Freeform 448">
                <a:extLst>
                  <a:ext uri="{FF2B5EF4-FFF2-40B4-BE49-F238E27FC236}">
                    <a16:creationId xmlns:a16="http://schemas.microsoft.com/office/drawing/2014/main" id="{C54B91C6-967F-49BB-B1EF-D03A8C38903B}"/>
                  </a:ext>
                </a:extLst>
              </p:cNvPr>
              <p:cNvSpPr>
                <a:spLocks/>
              </p:cNvSpPr>
              <p:nvPr/>
            </p:nvSpPr>
            <p:spPr bwMode="auto">
              <a:xfrm>
                <a:off x="13861" y="7364"/>
                <a:ext cx="1728" cy="1750"/>
              </a:xfrm>
              <a:custGeom>
                <a:avLst/>
                <a:gdLst>
                  <a:gd name="T0" fmla="*/ 839 w 1728"/>
                  <a:gd name="T1" fmla="*/ 6 h 1750"/>
                  <a:gd name="T2" fmla="*/ 837 w 1728"/>
                  <a:gd name="T3" fmla="*/ 2 h 1750"/>
                  <a:gd name="T4" fmla="*/ 0 w 1728"/>
                  <a:gd name="T5" fmla="*/ 851 h 1750"/>
                  <a:gd name="T6" fmla="*/ 887 w 1728"/>
                  <a:gd name="T7" fmla="*/ 1750 h 1750"/>
                  <a:gd name="T8" fmla="*/ 1728 w 1728"/>
                  <a:gd name="T9" fmla="*/ 899 h 1750"/>
                  <a:gd name="T10" fmla="*/ 839 w 1728"/>
                  <a:gd name="T11" fmla="*/ 0 h 1750"/>
                  <a:gd name="T12" fmla="*/ 837 w 1728"/>
                  <a:gd name="T13" fmla="*/ 2 h 1750"/>
                  <a:gd name="T14" fmla="*/ 839 w 1728"/>
                  <a:gd name="T15" fmla="*/ 6 h 1750"/>
                  <a:gd name="T16" fmla="*/ 837 w 1728"/>
                  <a:gd name="T17" fmla="*/ 8 h 1750"/>
                  <a:gd name="T18" fmla="*/ 1716 w 1728"/>
                  <a:gd name="T19" fmla="*/ 899 h 1750"/>
                  <a:gd name="T20" fmla="*/ 887 w 1728"/>
                  <a:gd name="T21" fmla="*/ 1738 h 1750"/>
                  <a:gd name="T22" fmla="*/ 10 w 1728"/>
                  <a:gd name="T23" fmla="*/ 851 h 1750"/>
                  <a:gd name="T24" fmla="*/ 843 w 1728"/>
                  <a:gd name="T25" fmla="*/ 8 h 1750"/>
                  <a:gd name="T26" fmla="*/ 839 w 1728"/>
                  <a:gd name="T27" fmla="*/ 6 h 1750"/>
                  <a:gd name="T28" fmla="*/ 837 w 1728"/>
                  <a:gd name="T29" fmla="*/ 8 h 1750"/>
                  <a:gd name="T30" fmla="*/ 839 w 1728"/>
                  <a:gd name="T31" fmla="*/ 6 h 1750"/>
                  <a:gd name="T32" fmla="*/ 839 w 1728"/>
                  <a:gd name="T33" fmla="*/ 6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8" h="1750">
                    <a:moveTo>
                      <a:pt x="839" y="6"/>
                    </a:moveTo>
                    <a:lnTo>
                      <a:pt x="837" y="2"/>
                    </a:lnTo>
                    <a:lnTo>
                      <a:pt x="0" y="851"/>
                    </a:lnTo>
                    <a:lnTo>
                      <a:pt x="887" y="1750"/>
                    </a:lnTo>
                    <a:lnTo>
                      <a:pt x="1728" y="899"/>
                    </a:lnTo>
                    <a:lnTo>
                      <a:pt x="839" y="0"/>
                    </a:lnTo>
                    <a:lnTo>
                      <a:pt x="837" y="2"/>
                    </a:lnTo>
                    <a:lnTo>
                      <a:pt x="839" y="6"/>
                    </a:lnTo>
                    <a:lnTo>
                      <a:pt x="837" y="8"/>
                    </a:lnTo>
                    <a:lnTo>
                      <a:pt x="1716" y="899"/>
                    </a:lnTo>
                    <a:lnTo>
                      <a:pt x="887" y="1738"/>
                    </a:lnTo>
                    <a:lnTo>
                      <a:pt x="10" y="851"/>
                    </a:lnTo>
                    <a:lnTo>
                      <a:pt x="843" y="8"/>
                    </a:lnTo>
                    <a:lnTo>
                      <a:pt x="839" y="6"/>
                    </a:lnTo>
                    <a:lnTo>
                      <a:pt x="837" y="8"/>
                    </a:lnTo>
                    <a:lnTo>
                      <a:pt x="839" y="6"/>
                    </a:lnTo>
                    <a:lnTo>
                      <a:pt x="839" y="6"/>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6" name="Rectangle 449">
                <a:extLst>
                  <a:ext uri="{FF2B5EF4-FFF2-40B4-BE49-F238E27FC236}">
                    <a16:creationId xmlns:a16="http://schemas.microsoft.com/office/drawing/2014/main" id="{9681F8D3-210F-46F1-9901-75584474B38A}"/>
                  </a:ext>
                </a:extLst>
              </p:cNvPr>
              <p:cNvSpPr>
                <a:spLocks noChangeArrowheads="1"/>
              </p:cNvSpPr>
              <p:nvPr/>
            </p:nvSpPr>
            <p:spPr bwMode="auto">
              <a:xfrm>
                <a:off x="14720" y="9129"/>
                <a:ext cx="976" cy="24"/>
              </a:xfrm>
              <a:prstGeom prst="rect">
                <a:avLst/>
              </a:prstGeom>
              <a:solidFill>
                <a:srgbClr val="04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7" name="Freeform 450">
                <a:extLst>
                  <a:ext uri="{FF2B5EF4-FFF2-40B4-BE49-F238E27FC236}">
                    <a16:creationId xmlns:a16="http://schemas.microsoft.com/office/drawing/2014/main" id="{AD4168D7-EC68-456C-9D41-D36FB0DB6454}"/>
                  </a:ext>
                </a:extLst>
              </p:cNvPr>
              <p:cNvSpPr>
                <a:spLocks/>
              </p:cNvSpPr>
              <p:nvPr/>
            </p:nvSpPr>
            <p:spPr bwMode="auto">
              <a:xfrm>
                <a:off x="15092" y="8747"/>
                <a:ext cx="239" cy="371"/>
              </a:xfrm>
              <a:custGeom>
                <a:avLst/>
                <a:gdLst>
                  <a:gd name="T0" fmla="*/ 0 w 239"/>
                  <a:gd name="T1" fmla="*/ 24 h 371"/>
                  <a:gd name="T2" fmla="*/ 0 w 239"/>
                  <a:gd name="T3" fmla="*/ 24 h 371"/>
                  <a:gd name="T4" fmla="*/ 20 w 239"/>
                  <a:gd name="T5" fmla="*/ 26 h 371"/>
                  <a:gd name="T6" fmla="*/ 40 w 239"/>
                  <a:gd name="T7" fmla="*/ 30 h 371"/>
                  <a:gd name="T8" fmla="*/ 63 w 239"/>
                  <a:gd name="T9" fmla="*/ 38 h 371"/>
                  <a:gd name="T10" fmla="*/ 83 w 239"/>
                  <a:gd name="T11" fmla="*/ 48 h 371"/>
                  <a:gd name="T12" fmla="*/ 83 w 239"/>
                  <a:gd name="T13" fmla="*/ 48 h 371"/>
                  <a:gd name="T14" fmla="*/ 95 w 239"/>
                  <a:gd name="T15" fmla="*/ 58 h 371"/>
                  <a:gd name="T16" fmla="*/ 109 w 239"/>
                  <a:gd name="T17" fmla="*/ 70 h 371"/>
                  <a:gd name="T18" fmla="*/ 121 w 239"/>
                  <a:gd name="T19" fmla="*/ 82 h 371"/>
                  <a:gd name="T20" fmla="*/ 133 w 239"/>
                  <a:gd name="T21" fmla="*/ 97 h 371"/>
                  <a:gd name="T22" fmla="*/ 146 w 239"/>
                  <a:gd name="T23" fmla="*/ 113 h 371"/>
                  <a:gd name="T24" fmla="*/ 158 w 239"/>
                  <a:gd name="T25" fmla="*/ 129 h 371"/>
                  <a:gd name="T26" fmla="*/ 168 w 239"/>
                  <a:gd name="T27" fmla="*/ 147 h 371"/>
                  <a:gd name="T28" fmla="*/ 178 w 239"/>
                  <a:gd name="T29" fmla="*/ 167 h 371"/>
                  <a:gd name="T30" fmla="*/ 178 w 239"/>
                  <a:gd name="T31" fmla="*/ 167 h 371"/>
                  <a:gd name="T32" fmla="*/ 192 w 239"/>
                  <a:gd name="T33" fmla="*/ 210 h 371"/>
                  <a:gd name="T34" fmla="*/ 204 w 239"/>
                  <a:gd name="T35" fmla="*/ 256 h 371"/>
                  <a:gd name="T36" fmla="*/ 210 w 239"/>
                  <a:gd name="T37" fmla="*/ 305 h 371"/>
                  <a:gd name="T38" fmla="*/ 212 w 239"/>
                  <a:gd name="T39" fmla="*/ 329 h 371"/>
                  <a:gd name="T40" fmla="*/ 214 w 239"/>
                  <a:gd name="T41" fmla="*/ 355 h 371"/>
                  <a:gd name="T42" fmla="*/ 214 w 239"/>
                  <a:gd name="T43" fmla="*/ 355 h 371"/>
                  <a:gd name="T44" fmla="*/ 214 w 239"/>
                  <a:gd name="T45" fmla="*/ 369 h 371"/>
                  <a:gd name="T46" fmla="*/ 214 w 239"/>
                  <a:gd name="T47" fmla="*/ 369 h 371"/>
                  <a:gd name="T48" fmla="*/ 239 w 239"/>
                  <a:gd name="T49" fmla="*/ 371 h 371"/>
                  <a:gd name="T50" fmla="*/ 239 w 239"/>
                  <a:gd name="T51" fmla="*/ 371 h 371"/>
                  <a:gd name="T52" fmla="*/ 239 w 239"/>
                  <a:gd name="T53" fmla="*/ 355 h 371"/>
                  <a:gd name="T54" fmla="*/ 239 w 239"/>
                  <a:gd name="T55" fmla="*/ 355 h 371"/>
                  <a:gd name="T56" fmla="*/ 236 w 239"/>
                  <a:gd name="T57" fmla="*/ 319 h 371"/>
                  <a:gd name="T58" fmla="*/ 232 w 239"/>
                  <a:gd name="T59" fmla="*/ 284 h 371"/>
                  <a:gd name="T60" fmla="*/ 226 w 239"/>
                  <a:gd name="T61" fmla="*/ 250 h 371"/>
                  <a:gd name="T62" fmla="*/ 218 w 239"/>
                  <a:gd name="T63" fmla="*/ 218 h 371"/>
                  <a:gd name="T64" fmla="*/ 210 w 239"/>
                  <a:gd name="T65" fmla="*/ 187 h 371"/>
                  <a:gd name="T66" fmla="*/ 198 w 239"/>
                  <a:gd name="T67" fmla="*/ 157 h 371"/>
                  <a:gd name="T68" fmla="*/ 184 w 239"/>
                  <a:gd name="T69" fmla="*/ 131 h 371"/>
                  <a:gd name="T70" fmla="*/ 170 w 239"/>
                  <a:gd name="T71" fmla="*/ 105 h 371"/>
                  <a:gd name="T72" fmla="*/ 170 w 239"/>
                  <a:gd name="T73" fmla="*/ 105 h 371"/>
                  <a:gd name="T74" fmla="*/ 154 w 239"/>
                  <a:gd name="T75" fmla="*/ 82 h 371"/>
                  <a:gd name="T76" fmla="*/ 135 w 239"/>
                  <a:gd name="T77" fmla="*/ 60 h 371"/>
                  <a:gd name="T78" fmla="*/ 115 w 239"/>
                  <a:gd name="T79" fmla="*/ 42 h 371"/>
                  <a:gd name="T80" fmla="*/ 95 w 239"/>
                  <a:gd name="T81" fmla="*/ 28 h 371"/>
                  <a:gd name="T82" fmla="*/ 95 w 239"/>
                  <a:gd name="T83" fmla="*/ 28 h 371"/>
                  <a:gd name="T84" fmla="*/ 73 w 239"/>
                  <a:gd name="T85" fmla="*/ 16 h 371"/>
                  <a:gd name="T86" fmla="*/ 49 w 239"/>
                  <a:gd name="T87" fmla="*/ 8 h 371"/>
                  <a:gd name="T88" fmla="*/ 24 w 239"/>
                  <a:gd name="T89" fmla="*/ 2 h 371"/>
                  <a:gd name="T90" fmla="*/ 0 w 239"/>
                  <a:gd name="T91" fmla="*/ 0 h 371"/>
                  <a:gd name="T92" fmla="*/ 0 w 239"/>
                  <a:gd name="T93" fmla="*/ 0 h 371"/>
                  <a:gd name="T94" fmla="*/ 0 w 239"/>
                  <a:gd name="T95" fmla="*/ 24 h 371"/>
                  <a:gd name="T96" fmla="*/ 0 w 239"/>
                  <a:gd name="T97" fmla="*/ 24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9" h="371">
                    <a:moveTo>
                      <a:pt x="0" y="24"/>
                    </a:moveTo>
                    <a:lnTo>
                      <a:pt x="0" y="24"/>
                    </a:lnTo>
                    <a:lnTo>
                      <a:pt x="20" y="26"/>
                    </a:lnTo>
                    <a:lnTo>
                      <a:pt x="40" y="30"/>
                    </a:lnTo>
                    <a:lnTo>
                      <a:pt x="63" y="38"/>
                    </a:lnTo>
                    <a:lnTo>
                      <a:pt x="83" y="48"/>
                    </a:lnTo>
                    <a:lnTo>
                      <a:pt x="83" y="48"/>
                    </a:lnTo>
                    <a:lnTo>
                      <a:pt x="95" y="58"/>
                    </a:lnTo>
                    <a:lnTo>
                      <a:pt x="109" y="70"/>
                    </a:lnTo>
                    <a:lnTo>
                      <a:pt x="121" y="82"/>
                    </a:lnTo>
                    <a:lnTo>
                      <a:pt x="133" y="97"/>
                    </a:lnTo>
                    <a:lnTo>
                      <a:pt x="146" y="113"/>
                    </a:lnTo>
                    <a:lnTo>
                      <a:pt x="158" y="129"/>
                    </a:lnTo>
                    <a:lnTo>
                      <a:pt x="168" y="147"/>
                    </a:lnTo>
                    <a:lnTo>
                      <a:pt x="178" y="167"/>
                    </a:lnTo>
                    <a:lnTo>
                      <a:pt x="178" y="167"/>
                    </a:lnTo>
                    <a:lnTo>
                      <a:pt x="192" y="210"/>
                    </a:lnTo>
                    <a:lnTo>
                      <a:pt x="204" y="256"/>
                    </a:lnTo>
                    <a:lnTo>
                      <a:pt x="210" y="305"/>
                    </a:lnTo>
                    <a:lnTo>
                      <a:pt x="212" y="329"/>
                    </a:lnTo>
                    <a:lnTo>
                      <a:pt x="214" y="355"/>
                    </a:lnTo>
                    <a:lnTo>
                      <a:pt x="214" y="355"/>
                    </a:lnTo>
                    <a:lnTo>
                      <a:pt x="214" y="369"/>
                    </a:lnTo>
                    <a:lnTo>
                      <a:pt x="214" y="369"/>
                    </a:lnTo>
                    <a:lnTo>
                      <a:pt x="239" y="371"/>
                    </a:lnTo>
                    <a:lnTo>
                      <a:pt x="239" y="371"/>
                    </a:lnTo>
                    <a:lnTo>
                      <a:pt x="239" y="355"/>
                    </a:lnTo>
                    <a:lnTo>
                      <a:pt x="239" y="355"/>
                    </a:lnTo>
                    <a:lnTo>
                      <a:pt x="236" y="319"/>
                    </a:lnTo>
                    <a:lnTo>
                      <a:pt x="232" y="284"/>
                    </a:lnTo>
                    <a:lnTo>
                      <a:pt x="226" y="250"/>
                    </a:lnTo>
                    <a:lnTo>
                      <a:pt x="218" y="218"/>
                    </a:lnTo>
                    <a:lnTo>
                      <a:pt x="210" y="187"/>
                    </a:lnTo>
                    <a:lnTo>
                      <a:pt x="198" y="157"/>
                    </a:lnTo>
                    <a:lnTo>
                      <a:pt x="184" y="131"/>
                    </a:lnTo>
                    <a:lnTo>
                      <a:pt x="170" y="105"/>
                    </a:lnTo>
                    <a:lnTo>
                      <a:pt x="170" y="105"/>
                    </a:lnTo>
                    <a:lnTo>
                      <a:pt x="154" y="82"/>
                    </a:lnTo>
                    <a:lnTo>
                      <a:pt x="135" y="60"/>
                    </a:lnTo>
                    <a:lnTo>
                      <a:pt x="115" y="42"/>
                    </a:lnTo>
                    <a:lnTo>
                      <a:pt x="95" y="28"/>
                    </a:lnTo>
                    <a:lnTo>
                      <a:pt x="95" y="28"/>
                    </a:lnTo>
                    <a:lnTo>
                      <a:pt x="73" y="16"/>
                    </a:lnTo>
                    <a:lnTo>
                      <a:pt x="49" y="8"/>
                    </a:lnTo>
                    <a:lnTo>
                      <a:pt x="24" y="2"/>
                    </a:lnTo>
                    <a:lnTo>
                      <a:pt x="0" y="0"/>
                    </a:lnTo>
                    <a:lnTo>
                      <a:pt x="0" y="0"/>
                    </a:lnTo>
                    <a:lnTo>
                      <a:pt x="0" y="24"/>
                    </a:lnTo>
                    <a:lnTo>
                      <a:pt x="0" y="2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8" name="Freeform 451">
                <a:extLst>
                  <a:ext uri="{FF2B5EF4-FFF2-40B4-BE49-F238E27FC236}">
                    <a16:creationId xmlns:a16="http://schemas.microsoft.com/office/drawing/2014/main" id="{89D33BBD-98D6-4215-9399-3A9B43830B75}"/>
                  </a:ext>
                </a:extLst>
              </p:cNvPr>
              <p:cNvSpPr>
                <a:spLocks noEditPoints="1"/>
              </p:cNvSpPr>
              <p:nvPr/>
            </p:nvSpPr>
            <p:spPr bwMode="auto">
              <a:xfrm>
                <a:off x="15383" y="8759"/>
                <a:ext cx="81" cy="109"/>
              </a:xfrm>
              <a:custGeom>
                <a:avLst/>
                <a:gdLst>
                  <a:gd name="T0" fmla="*/ 81 w 81"/>
                  <a:gd name="T1" fmla="*/ 66 h 109"/>
                  <a:gd name="T2" fmla="*/ 65 w 81"/>
                  <a:gd name="T3" fmla="*/ 66 h 109"/>
                  <a:gd name="T4" fmla="*/ 65 w 81"/>
                  <a:gd name="T5" fmla="*/ 0 h 109"/>
                  <a:gd name="T6" fmla="*/ 53 w 81"/>
                  <a:gd name="T7" fmla="*/ 0 h 109"/>
                  <a:gd name="T8" fmla="*/ 0 w 81"/>
                  <a:gd name="T9" fmla="*/ 62 h 109"/>
                  <a:gd name="T10" fmla="*/ 0 w 81"/>
                  <a:gd name="T11" fmla="*/ 76 h 109"/>
                  <a:gd name="T12" fmla="*/ 53 w 81"/>
                  <a:gd name="T13" fmla="*/ 76 h 109"/>
                  <a:gd name="T14" fmla="*/ 53 w 81"/>
                  <a:gd name="T15" fmla="*/ 109 h 109"/>
                  <a:gd name="T16" fmla="*/ 65 w 81"/>
                  <a:gd name="T17" fmla="*/ 109 h 109"/>
                  <a:gd name="T18" fmla="*/ 65 w 81"/>
                  <a:gd name="T19" fmla="*/ 76 h 109"/>
                  <a:gd name="T20" fmla="*/ 81 w 81"/>
                  <a:gd name="T21" fmla="*/ 76 h 109"/>
                  <a:gd name="T22" fmla="*/ 81 w 81"/>
                  <a:gd name="T23" fmla="*/ 66 h 109"/>
                  <a:gd name="T24" fmla="*/ 81 w 81"/>
                  <a:gd name="T25" fmla="*/ 66 h 109"/>
                  <a:gd name="T26" fmla="*/ 81 w 81"/>
                  <a:gd name="T27" fmla="*/ 66 h 109"/>
                  <a:gd name="T28" fmla="*/ 10 w 81"/>
                  <a:gd name="T29" fmla="*/ 66 h 109"/>
                  <a:gd name="T30" fmla="*/ 53 w 81"/>
                  <a:gd name="T31" fmla="*/ 16 h 109"/>
                  <a:gd name="T32" fmla="*/ 53 w 81"/>
                  <a:gd name="T33" fmla="*/ 66 h 109"/>
                  <a:gd name="T34" fmla="*/ 10 w 81"/>
                  <a:gd name="T35" fmla="*/ 66 h 109"/>
                  <a:gd name="T36" fmla="*/ 10 w 81"/>
                  <a:gd name="T37" fmla="*/ 66 h 109"/>
                  <a:gd name="T38" fmla="*/ 10 w 81"/>
                  <a:gd name="T39"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09">
                    <a:moveTo>
                      <a:pt x="81" y="66"/>
                    </a:moveTo>
                    <a:lnTo>
                      <a:pt x="65" y="66"/>
                    </a:lnTo>
                    <a:lnTo>
                      <a:pt x="65" y="0"/>
                    </a:lnTo>
                    <a:lnTo>
                      <a:pt x="53" y="0"/>
                    </a:lnTo>
                    <a:lnTo>
                      <a:pt x="0" y="62"/>
                    </a:lnTo>
                    <a:lnTo>
                      <a:pt x="0" y="76"/>
                    </a:lnTo>
                    <a:lnTo>
                      <a:pt x="53" y="76"/>
                    </a:lnTo>
                    <a:lnTo>
                      <a:pt x="53" y="109"/>
                    </a:lnTo>
                    <a:lnTo>
                      <a:pt x="65" y="109"/>
                    </a:lnTo>
                    <a:lnTo>
                      <a:pt x="65" y="76"/>
                    </a:lnTo>
                    <a:lnTo>
                      <a:pt x="81" y="76"/>
                    </a:lnTo>
                    <a:lnTo>
                      <a:pt x="81" y="66"/>
                    </a:lnTo>
                    <a:lnTo>
                      <a:pt x="81" y="66"/>
                    </a:lnTo>
                    <a:lnTo>
                      <a:pt x="81" y="66"/>
                    </a:lnTo>
                    <a:close/>
                    <a:moveTo>
                      <a:pt x="10" y="66"/>
                    </a:moveTo>
                    <a:lnTo>
                      <a:pt x="53" y="16"/>
                    </a:lnTo>
                    <a:lnTo>
                      <a:pt x="53" y="66"/>
                    </a:lnTo>
                    <a:lnTo>
                      <a:pt x="10" y="66"/>
                    </a:lnTo>
                    <a:lnTo>
                      <a:pt x="10" y="66"/>
                    </a:lnTo>
                    <a:lnTo>
                      <a:pt x="10" y="6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9" name="Freeform 452">
                <a:extLst>
                  <a:ext uri="{FF2B5EF4-FFF2-40B4-BE49-F238E27FC236}">
                    <a16:creationId xmlns:a16="http://schemas.microsoft.com/office/drawing/2014/main" id="{1D0E989F-B769-4D7A-A8FE-83D328E8C8D5}"/>
                  </a:ext>
                </a:extLst>
              </p:cNvPr>
              <p:cNvSpPr>
                <a:spLocks/>
              </p:cNvSpPr>
              <p:nvPr/>
            </p:nvSpPr>
            <p:spPr bwMode="auto">
              <a:xfrm>
                <a:off x="15482" y="8759"/>
                <a:ext cx="69" cy="111"/>
              </a:xfrm>
              <a:custGeom>
                <a:avLst/>
                <a:gdLst>
                  <a:gd name="T0" fmla="*/ 30 w 69"/>
                  <a:gd name="T1" fmla="*/ 111 h 111"/>
                  <a:gd name="T2" fmla="*/ 30 w 69"/>
                  <a:gd name="T3" fmla="*/ 111 h 111"/>
                  <a:gd name="T4" fmla="*/ 36 w 69"/>
                  <a:gd name="T5" fmla="*/ 111 h 111"/>
                  <a:gd name="T6" fmla="*/ 45 w 69"/>
                  <a:gd name="T7" fmla="*/ 109 h 111"/>
                  <a:gd name="T8" fmla="*/ 59 w 69"/>
                  <a:gd name="T9" fmla="*/ 101 h 111"/>
                  <a:gd name="T10" fmla="*/ 59 w 69"/>
                  <a:gd name="T11" fmla="*/ 101 h 111"/>
                  <a:gd name="T12" fmla="*/ 63 w 69"/>
                  <a:gd name="T13" fmla="*/ 95 h 111"/>
                  <a:gd name="T14" fmla="*/ 65 w 69"/>
                  <a:gd name="T15" fmla="*/ 89 h 111"/>
                  <a:gd name="T16" fmla="*/ 67 w 69"/>
                  <a:gd name="T17" fmla="*/ 83 h 111"/>
                  <a:gd name="T18" fmla="*/ 69 w 69"/>
                  <a:gd name="T19" fmla="*/ 74 h 111"/>
                  <a:gd name="T20" fmla="*/ 69 w 69"/>
                  <a:gd name="T21" fmla="*/ 74 h 111"/>
                  <a:gd name="T22" fmla="*/ 67 w 69"/>
                  <a:gd name="T23" fmla="*/ 66 h 111"/>
                  <a:gd name="T24" fmla="*/ 65 w 69"/>
                  <a:gd name="T25" fmla="*/ 60 h 111"/>
                  <a:gd name="T26" fmla="*/ 63 w 69"/>
                  <a:gd name="T27" fmla="*/ 54 h 111"/>
                  <a:gd name="T28" fmla="*/ 59 w 69"/>
                  <a:gd name="T29" fmla="*/ 50 h 111"/>
                  <a:gd name="T30" fmla="*/ 59 w 69"/>
                  <a:gd name="T31" fmla="*/ 50 h 111"/>
                  <a:gd name="T32" fmla="*/ 53 w 69"/>
                  <a:gd name="T33" fmla="*/ 46 h 111"/>
                  <a:gd name="T34" fmla="*/ 47 w 69"/>
                  <a:gd name="T35" fmla="*/ 44 h 111"/>
                  <a:gd name="T36" fmla="*/ 30 w 69"/>
                  <a:gd name="T37" fmla="*/ 42 h 111"/>
                  <a:gd name="T38" fmla="*/ 30 w 69"/>
                  <a:gd name="T39" fmla="*/ 42 h 111"/>
                  <a:gd name="T40" fmla="*/ 16 w 69"/>
                  <a:gd name="T41" fmla="*/ 42 h 111"/>
                  <a:gd name="T42" fmla="*/ 16 w 69"/>
                  <a:gd name="T43" fmla="*/ 42 h 111"/>
                  <a:gd name="T44" fmla="*/ 16 w 69"/>
                  <a:gd name="T45" fmla="*/ 12 h 111"/>
                  <a:gd name="T46" fmla="*/ 16 w 69"/>
                  <a:gd name="T47" fmla="*/ 12 h 111"/>
                  <a:gd name="T48" fmla="*/ 67 w 69"/>
                  <a:gd name="T49" fmla="*/ 12 h 111"/>
                  <a:gd name="T50" fmla="*/ 67 w 69"/>
                  <a:gd name="T51" fmla="*/ 12 h 111"/>
                  <a:gd name="T52" fmla="*/ 67 w 69"/>
                  <a:gd name="T53" fmla="*/ 0 h 111"/>
                  <a:gd name="T54" fmla="*/ 67 w 69"/>
                  <a:gd name="T55" fmla="*/ 0 h 111"/>
                  <a:gd name="T56" fmla="*/ 4 w 69"/>
                  <a:gd name="T57" fmla="*/ 0 h 111"/>
                  <a:gd name="T58" fmla="*/ 4 w 69"/>
                  <a:gd name="T59" fmla="*/ 0 h 111"/>
                  <a:gd name="T60" fmla="*/ 4 w 69"/>
                  <a:gd name="T61" fmla="*/ 56 h 111"/>
                  <a:gd name="T62" fmla="*/ 4 w 69"/>
                  <a:gd name="T63" fmla="*/ 56 h 111"/>
                  <a:gd name="T64" fmla="*/ 16 w 69"/>
                  <a:gd name="T65" fmla="*/ 54 h 111"/>
                  <a:gd name="T66" fmla="*/ 26 w 69"/>
                  <a:gd name="T67" fmla="*/ 52 h 111"/>
                  <a:gd name="T68" fmla="*/ 26 w 69"/>
                  <a:gd name="T69" fmla="*/ 52 h 111"/>
                  <a:gd name="T70" fmla="*/ 39 w 69"/>
                  <a:gd name="T71" fmla="*/ 54 h 111"/>
                  <a:gd name="T72" fmla="*/ 47 w 69"/>
                  <a:gd name="T73" fmla="*/ 58 h 111"/>
                  <a:gd name="T74" fmla="*/ 53 w 69"/>
                  <a:gd name="T75" fmla="*/ 64 h 111"/>
                  <a:gd name="T76" fmla="*/ 55 w 69"/>
                  <a:gd name="T77" fmla="*/ 74 h 111"/>
                  <a:gd name="T78" fmla="*/ 55 w 69"/>
                  <a:gd name="T79" fmla="*/ 74 h 111"/>
                  <a:gd name="T80" fmla="*/ 53 w 69"/>
                  <a:gd name="T81" fmla="*/ 85 h 111"/>
                  <a:gd name="T82" fmla="*/ 49 w 69"/>
                  <a:gd name="T83" fmla="*/ 93 h 111"/>
                  <a:gd name="T84" fmla="*/ 49 w 69"/>
                  <a:gd name="T85" fmla="*/ 93 h 111"/>
                  <a:gd name="T86" fmla="*/ 39 w 69"/>
                  <a:gd name="T87" fmla="*/ 97 h 111"/>
                  <a:gd name="T88" fmla="*/ 30 w 69"/>
                  <a:gd name="T89" fmla="*/ 99 h 111"/>
                  <a:gd name="T90" fmla="*/ 30 w 69"/>
                  <a:gd name="T91" fmla="*/ 99 h 111"/>
                  <a:gd name="T92" fmla="*/ 14 w 69"/>
                  <a:gd name="T93" fmla="*/ 97 h 111"/>
                  <a:gd name="T94" fmla="*/ 6 w 69"/>
                  <a:gd name="T95" fmla="*/ 95 h 111"/>
                  <a:gd name="T96" fmla="*/ 0 w 69"/>
                  <a:gd name="T97" fmla="*/ 91 h 111"/>
                  <a:gd name="T98" fmla="*/ 0 w 69"/>
                  <a:gd name="T99" fmla="*/ 91 h 111"/>
                  <a:gd name="T100" fmla="*/ 0 w 69"/>
                  <a:gd name="T101" fmla="*/ 91 h 111"/>
                  <a:gd name="T102" fmla="*/ 0 w 69"/>
                  <a:gd name="T103" fmla="*/ 105 h 111"/>
                  <a:gd name="T104" fmla="*/ 0 w 69"/>
                  <a:gd name="T105" fmla="*/ 105 h 111"/>
                  <a:gd name="T106" fmla="*/ 12 w 69"/>
                  <a:gd name="T107" fmla="*/ 109 h 111"/>
                  <a:gd name="T108" fmla="*/ 30 w 69"/>
                  <a:gd name="T109" fmla="*/ 111 h 111"/>
                  <a:gd name="T110" fmla="*/ 30 w 69"/>
                  <a:gd name="T111" fmla="*/ 111 h 111"/>
                  <a:gd name="T112" fmla="*/ 30 w 69"/>
                  <a:gd name="T113"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 h="111">
                    <a:moveTo>
                      <a:pt x="30" y="111"/>
                    </a:moveTo>
                    <a:lnTo>
                      <a:pt x="30" y="111"/>
                    </a:lnTo>
                    <a:lnTo>
                      <a:pt x="36" y="111"/>
                    </a:lnTo>
                    <a:lnTo>
                      <a:pt x="45" y="109"/>
                    </a:lnTo>
                    <a:lnTo>
                      <a:pt x="59" y="101"/>
                    </a:lnTo>
                    <a:lnTo>
                      <a:pt x="59" y="101"/>
                    </a:lnTo>
                    <a:lnTo>
                      <a:pt x="63" y="95"/>
                    </a:lnTo>
                    <a:lnTo>
                      <a:pt x="65" y="89"/>
                    </a:lnTo>
                    <a:lnTo>
                      <a:pt x="67" y="83"/>
                    </a:lnTo>
                    <a:lnTo>
                      <a:pt x="69" y="74"/>
                    </a:lnTo>
                    <a:lnTo>
                      <a:pt x="69" y="74"/>
                    </a:lnTo>
                    <a:lnTo>
                      <a:pt x="67" y="66"/>
                    </a:lnTo>
                    <a:lnTo>
                      <a:pt x="65" y="60"/>
                    </a:lnTo>
                    <a:lnTo>
                      <a:pt x="63" y="54"/>
                    </a:lnTo>
                    <a:lnTo>
                      <a:pt x="59" y="50"/>
                    </a:lnTo>
                    <a:lnTo>
                      <a:pt x="59" y="50"/>
                    </a:lnTo>
                    <a:lnTo>
                      <a:pt x="53" y="46"/>
                    </a:lnTo>
                    <a:lnTo>
                      <a:pt x="47" y="44"/>
                    </a:lnTo>
                    <a:lnTo>
                      <a:pt x="30" y="42"/>
                    </a:lnTo>
                    <a:lnTo>
                      <a:pt x="30" y="42"/>
                    </a:lnTo>
                    <a:lnTo>
                      <a:pt x="16" y="42"/>
                    </a:lnTo>
                    <a:lnTo>
                      <a:pt x="16" y="42"/>
                    </a:lnTo>
                    <a:lnTo>
                      <a:pt x="16" y="12"/>
                    </a:lnTo>
                    <a:lnTo>
                      <a:pt x="16" y="12"/>
                    </a:lnTo>
                    <a:lnTo>
                      <a:pt x="67" y="12"/>
                    </a:lnTo>
                    <a:lnTo>
                      <a:pt x="67" y="12"/>
                    </a:lnTo>
                    <a:lnTo>
                      <a:pt x="67" y="0"/>
                    </a:lnTo>
                    <a:lnTo>
                      <a:pt x="67" y="0"/>
                    </a:lnTo>
                    <a:lnTo>
                      <a:pt x="4" y="0"/>
                    </a:lnTo>
                    <a:lnTo>
                      <a:pt x="4" y="0"/>
                    </a:lnTo>
                    <a:lnTo>
                      <a:pt x="4" y="56"/>
                    </a:lnTo>
                    <a:lnTo>
                      <a:pt x="4" y="56"/>
                    </a:lnTo>
                    <a:lnTo>
                      <a:pt x="16" y="54"/>
                    </a:lnTo>
                    <a:lnTo>
                      <a:pt x="26" y="52"/>
                    </a:lnTo>
                    <a:lnTo>
                      <a:pt x="26" y="52"/>
                    </a:lnTo>
                    <a:lnTo>
                      <a:pt x="39" y="54"/>
                    </a:lnTo>
                    <a:lnTo>
                      <a:pt x="47" y="58"/>
                    </a:lnTo>
                    <a:lnTo>
                      <a:pt x="53" y="64"/>
                    </a:lnTo>
                    <a:lnTo>
                      <a:pt x="55" y="74"/>
                    </a:lnTo>
                    <a:lnTo>
                      <a:pt x="55" y="74"/>
                    </a:lnTo>
                    <a:lnTo>
                      <a:pt x="53" y="85"/>
                    </a:lnTo>
                    <a:lnTo>
                      <a:pt x="49" y="93"/>
                    </a:lnTo>
                    <a:lnTo>
                      <a:pt x="49" y="93"/>
                    </a:lnTo>
                    <a:lnTo>
                      <a:pt x="39" y="97"/>
                    </a:lnTo>
                    <a:lnTo>
                      <a:pt x="30" y="99"/>
                    </a:lnTo>
                    <a:lnTo>
                      <a:pt x="30" y="99"/>
                    </a:lnTo>
                    <a:lnTo>
                      <a:pt x="14" y="97"/>
                    </a:lnTo>
                    <a:lnTo>
                      <a:pt x="6" y="95"/>
                    </a:lnTo>
                    <a:lnTo>
                      <a:pt x="0" y="91"/>
                    </a:lnTo>
                    <a:lnTo>
                      <a:pt x="0" y="91"/>
                    </a:lnTo>
                    <a:lnTo>
                      <a:pt x="0" y="91"/>
                    </a:lnTo>
                    <a:lnTo>
                      <a:pt x="0" y="105"/>
                    </a:lnTo>
                    <a:lnTo>
                      <a:pt x="0" y="105"/>
                    </a:lnTo>
                    <a:lnTo>
                      <a:pt x="12" y="109"/>
                    </a:lnTo>
                    <a:lnTo>
                      <a:pt x="30" y="111"/>
                    </a:lnTo>
                    <a:lnTo>
                      <a:pt x="30" y="111"/>
                    </a:lnTo>
                    <a:lnTo>
                      <a:pt x="30" y="111"/>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0" name="Freeform 453">
                <a:extLst>
                  <a:ext uri="{FF2B5EF4-FFF2-40B4-BE49-F238E27FC236}">
                    <a16:creationId xmlns:a16="http://schemas.microsoft.com/office/drawing/2014/main" id="{03C8A6C9-66D8-4D2C-A03C-25F5CF3DDA4E}"/>
                  </a:ext>
                </a:extLst>
              </p:cNvPr>
              <p:cNvSpPr>
                <a:spLocks noEditPoints="1"/>
              </p:cNvSpPr>
              <p:nvPr/>
            </p:nvSpPr>
            <p:spPr bwMode="auto">
              <a:xfrm>
                <a:off x="15569" y="8757"/>
                <a:ext cx="59" cy="58"/>
              </a:xfrm>
              <a:custGeom>
                <a:avLst/>
                <a:gdLst>
                  <a:gd name="T0" fmla="*/ 49 w 59"/>
                  <a:gd name="T1" fmla="*/ 50 h 58"/>
                  <a:gd name="T2" fmla="*/ 49 w 59"/>
                  <a:gd name="T3" fmla="*/ 50 h 58"/>
                  <a:gd name="T4" fmla="*/ 55 w 59"/>
                  <a:gd name="T5" fmla="*/ 40 h 58"/>
                  <a:gd name="T6" fmla="*/ 57 w 59"/>
                  <a:gd name="T7" fmla="*/ 34 h 58"/>
                  <a:gd name="T8" fmla="*/ 59 w 59"/>
                  <a:gd name="T9" fmla="*/ 28 h 58"/>
                  <a:gd name="T10" fmla="*/ 59 w 59"/>
                  <a:gd name="T11" fmla="*/ 28 h 58"/>
                  <a:gd name="T12" fmla="*/ 57 w 59"/>
                  <a:gd name="T13" fmla="*/ 22 h 58"/>
                  <a:gd name="T14" fmla="*/ 55 w 59"/>
                  <a:gd name="T15" fmla="*/ 18 h 58"/>
                  <a:gd name="T16" fmla="*/ 49 w 59"/>
                  <a:gd name="T17" fmla="*/ 8 h 58"/>
                  <a:gd name="T18" fmla="*/ 49 w 59"/>
                  <a:gd name="T19" fmla="*/ 8 h 58"/>
                  <a:gd name="T20" fmla="*/ 38 w 59"/>
                  <a:gd name="T21" fmla="*/ 2 h 58"/>
                  <a:gd name="T22" fmla="*/ 34 w 59"/>
                  <a:gd name="T23" fmla="*/ 0 h 58"/>
                  <a:gd name="T24" fmla="*/ 28 w 59"/>
                  <a:gd name="T25" fmla="*/ 0 h 58"/>
                  <a:gd name="T26" fmla="*/ 28 w 59"/>
                  <a:gd name="T27" fmla="*/ 0 h 58"/>
                  <a:gd name="T28" fmla="*/ 22 w 59"/>
                  <a:gd name="T29" fmla="*/ 0 h 58"/>
                  <a:gd name="T30" fmla="*/ 16 w 59"/>
                  <a:gd name="T31" fmla="*/ 2 h 58"/>
                  <a:gd name="T32" fmla="*/ 8 w 59"/>
                  <a:gd name="T33" fmla="*/ 8 h 58"/>
                  <a:gd name="T34" fmla="*/ 8 w 59"/>
                  <a:gd name="T35" fmla="*/ 8 h 58"/>
                  <a:gd name="T36" fmla="*/ 2 w 59"/>
                  <a:gd name="T37" fmla="*/ 18 h 58"/>
                  <a:gd name="T38" fmla="*/ 0 w 59"/>
                  <a:gd name="T39" fmla="*/ 22 h 58"/>
                  <a:gd name="T40" fmla="*/ 0 w 59"/>
                  <a:gd name="T41" fmla="*/ 28 h 58"/>
                  <a:gd name="T42" fmla="*/ 0 w 59"/>
                  <a:gd name="T43" fmla="*/ 28 h 58"/>
                  <a:gd name="T44" fmla="*/ 0 w 59"/>
                  <a:gd name="T45" fmla="*/ 34 h 58"/>
                  <a:gd name="T46" fmla="*/ 2 w 59"/>
                  <a:gd name="T47" fmla="*/ 40 h 58"/>
                  <a:gd name="T48" fmla="*/ 8 w 59"/>
                  <a:gd name="T49" fmla="*/ 50 h 58"/>
                  <a:gd name="T50" fmla="*/ 8 w 59"/>
                  <a:gd name="T51" fmla="*/ 50 h 58"/>
                  <a:gd name="T52" fmla="*/ 16 w 59"/>
                  <a:gd name="T53" fmla="*/ 56 h 58"/>
                  <a:gd name="T54" fmla="*/ 22 w 59"/>
                  <a:gd name="T55" fmla="*/ 58 h 58"/>
                  <a:gd name="T56" fmla="*/ 28 w 59"/>
                  <a:gd name="T57" fmla="*/ 58 h 58"/>
                  <a:gd name="T58" fmla="*/ 28 w 59"/>
                  <a:gd name="T59" fmla="*/ 58 h 58"/>
                  <a:gd name="T60" fmla="*/ 34 w 59"/>
                  <a:gd name="T61" fmla="*/ 58 h 58"/>
                  <a:gd name="T62" fmla="*/ 38 w 59"/>
                  <a:gd name="T63" fmla="*/ 56 h 58"/>
                  <a:gd name="T64" fmla="*/ 49 w 59"/>
                  <a:gd name="T65" fmla="*/ 50 h 58"/>
                  <a:gd name="T66" fmla="*/ 49 w 59"/>
                  <a:gd name="T67" fmla="*/ 50 h 58"/>
                  <a:gd name="T68" fmla="*/ 42 w 59"/>
                  <a:gd name="T69" fmla="*/ 16 h 58"/>
                  <a:gd name="T70" fmla="*/ 42 w 59"/>
                  <a:gd name="T71" fmla="*/ 16 h 58"/>
                  <a:gd name="T72" fmla="*/ 44 w 59"/>
                  <a:gd name="T73" fmla="*/ 22 h 58"/>
                  <a:gd name="T74" fmla="*/ 47 w 59"/>
                  <a:gd name="T75" fmla="*/ 28 h 58"/>
                  <a:gd name="T76" fmla="*/ 47 w 59"/>
                  <a:gd name="T77" fmla="*/ 28 h 58"/>
                  <a:gd name="T78" fmla="*/ 44 w 59"/>
                  <a:gd name="T79" fmla="*/ 36 h 58"/>
                  <a:gd name="T80" fmla="*/ 42 w 59"/>
                  <a:gd name="T81" fmla="*/ 42 h 58"/>
                  <a:gd name="T82" fmla="*/ 42 w 59"/>
                  <a:gd name="T83" fmla="*/ 42 h 58"/>
                  <a:gd name="T84" fmla="*/ 34 w 59"/>
                  <a:gd name="T85" fmla="*/ 46 h 58"/>
                  <a:gd name="T86" fmla="*/ 28 w 59"/>
                  <a:gd name="T87" fmla="*/ 46 h 58"/>
                  <a:gd name="T88" fmla="*/ 28 w 59"/>
                  <a:gd name="T89" fmla="*/ 46 h 58"/>
                  <a:gd name="T90" fmla="*/ 22 w 59"/>
                  <a:gd name="T91" fmla="*/ 46 h 58"/>
                  <a:gd name="T92" fmla="*/ 16 w 59"/>
                  <a:gd name="T93" fmla="*/ 42 h 58"/>
                  <a:gd name="T94" fmla="*/ 16 w 59"/>
                  <a:gd name="T95" fmla="*/ 42 h 58"/>
                  <a:gd name="T96" fmla="*/ 12 w 59"/>
                  <a:gd name="T97" fmla="*/ 36 h 58"/>
                  <a:gd name="T98" fmla="*/ 12 w 59"/>
                  <a:gd name="T99" fmla="*/ 28 h 58"/>
                  <a:gd name="T100" fmla="*/ 12 w 59"/>
                  <a:gd name="T101" fmla="*/ 28 h 58"/>
                  <a:gd name="T102" fmla="*/ 12 w 59"/>
                  <a:gd name="T103" fmla="*/ 22 h 58"/>
                  <a:gd name="T104" fmla="*/ 16 w 59"/>
                  <a:gd name="T105" fmla="*/ 16 h 58"/>
                  <a:gd name="T106" fmla="*/ 16 w 59"/>
                  <a:gd name="T107" fmla="*/ 16 h 58"/>
                  <a:gd name="T108" fmla="*/ 22 w 59"/>
                  <a:gd name="T109" fmla="*/ 12 h 58"/>
                  <a:gd name="T110" fmla="*/ 28 w 59"/>
                  <a:gd name="T111" fmla="*/ 10 h 58"/>
                  <a:gd name="T112" fmla="*/ 28 w 59"/>
                  <a:gd name="T113" fmla="*/ 10 h 58"/>
                  <a:gd name="T114" fmla="*/ 34 w 59"/>
                  <a:gd name="T115" fmla="*/ 12 h 58"/>
                  <a:gd name="T116" fmla="*/ 42 w 59"/>
                  <a:gd name="T117" fmla="*/ 16 h 58"/>
                  <a:gd name="T118" fmla="*/ 42 w 59"/>
                  <a:gd name="T119"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 h="58">
                    <a:moveTo>
                      <a:pt x="49" y="50"/>
                    </a:moveTo>
                    <a:lnTo>
                      <a:pt x="49" y="50"/>
                    </a:lnTo>
                    <a:lnTo>
                      <a:pt x="55" y="40"/>
                    </a:lnTo>
                    <a:lnTo>
                      <a:pt x="57" y="34"/>
                    </a:lnTo>
                    <a:lnTo>
                      <a:pt x="59" y="28"/>
                    </a:lnTo>
                    <a:lnTo>
                      <a:pt x="59" y="28"/>
                    </a:lnTo>
                    <a:lnTo>
                      <a:pt x="57" y="22"/>
                    </a:lnTo>
                    <a:lnTo>
                      <a:pt x="55" y="18"/>
                    </a:lnTo>
                    <a:lnTo>
                      <a:pt x="49" y="8"/>
                    </a:lnTo>
                    <a:lnTo>
                      <a:pt x="49" y="8"/>
                    </a:lnTo>
                    <a:lnTo>
                      <a:pt x="38" y="2"/>
                    </a:lnTo>
                    <a:lnTo>
                      <a:pt x="34" y="0"/>
                    </a:lnTo>
                    <a:lnTo>
                      <a:pt x="28" y="0"/>
                    </a:lnTo>
                    <a:lnTo>
                      <a:pt x="28" y="0"/>
                    </a:lnTo>
                    <a:lnTo>
                      <a:pt x="22" y="0"/>
                    </a:lnTo>
                    <a:lnTo>
                      <a:pt x="16" y="2"/>
                    </a:lnTo>
                    <a:lnTo>
                      <a:pt x="8" y="8"/>
                    </a:lnTo>
                    <a:lnTo>
                      <a:pt x="8" y="8"/>
                    </a:lnTo>
                    <a:lnTo>
                      <a:pt x="2" y="18"/>
                    </a:lnTo>
                    <a:lnTo>
                      <a:pt x="0" y="22"/>
                    </a:lnTo>
                    <a:lnTo>
                      <a:pt x="0" y="28"/>
                    </a:lnTo>
                    <a:lnTo>
                      <a:pt x="0" y="28"/>
                    </a:lnTo>
                    <a:lnTo>
                      <a:pt x="0" y="34"/>
                    </a:lnTo>
                    <a:lnTo>
                      <a:pt x="2" y="40"/>
                    </a:lnTo>
                    <a:lnTo>
                      <a:pt x="8" y="50"/>
                    </a:lnTo>
                    <a:lnTo>
                      <a:pt x="8" y="50"/>
                    </a:lnTo>
                    <a:lnTo>
                      <a:pt x="16" y="56"/>
                    </a:lnTo>
                    <a:lnTo>
                      <a:pt x="22" y="58"/>
                    </a:lnTo>
                    <a:lnTo>
                      <a:pt x="28" y="58"/>
                    </a:lnTo>
                    <a:lnTo>
                      <a:pt x="28" y="58"/>
                    </a:lnTo>
                    <a:lnTo>
                      <a:pt x="34" y="58"/>
                    </a:lnTo>
                    <a:lnTo>
                      <a:pt x="38" y="56"/>
                    </a:lnTo>
                    <a:lnTo>
                      <a:pt x="49" y="50"/>
                    </a:lnTo>
                    <a:lnTo>
                      <a:pt x="49" y="50"/>
                    </a:lnTo>
                    <a:close/>
                    <a:moveTo>
                      <a:pt x="42" y="16"/>
                    </a:moveTo>
                    <a:lnTo>
                      <a:pt x="42" y="16"/>
                    </a:lnTo>
                    <a:lnTo>
                      <a:pt x="44" y="22"/>
                    </a:lnTo>
                    <a:lnTo>
                      <a:pt x="47" y="28"/>
                    </a:lnTo>
                    <a:lnTo>
                      <a:pt x="47" y="28"/>
                    </a:lnTo>
                    <a:lnTo>
                      <a:pt x="44" y="36"/>
                    </a:lnTo>
                    <a:lnTo>
                      <a:pt x="42" y="42"/>
                    </a:lnTo>
                    <a:lnTo>
                      <a:pt x="42" y="42"/>
                    </a:lnTo>
                    <a:lnTo>
                      <a:pt x="34" y="46"/>
                    </a:lnTo>
                    <a:lnTo>
                      <a:pt x="28" y="46"/>
                    </a:lnTo>
                    <a:lnTo>
                      <a:pt x="28" y="46"/>
                    </a:lnTo>
                    <a:lnTo>
                      <a:pt x="22" y="46"/>
                    </a:lnTo>
                    <a:lnTo>
                      <a:pt x="16" y="42"/>
                    </a:lnTo>
                    <a:lnTo>
                      <a:pt x="16" y="42"/>
                    </a:lnTo>
                    <a:lnTo>
                      <a:pt x="12" y="36"/>
                    </a:lnTo>
                    <a:lnTo>
                      <a:pt x="12" y="28"/>
                    </a:lnTo>
                    <a:lnTo>
                      <a:pt x="12" y="28"/>
                    </a:lnTo>
                    <a:lnTo>
                      <a:pt x="12" y="22"/>
                    </a:lnTo>
                    <a:lnTo>
                      <a:pt x="16" y="16"/>
                    </a:lnTo>
                    <a:lnTo>
                      <a:pt x="16" y="16"/>
                    </a:lnTo>
                    <a:lnTo>
                      <a:pt x="22" y="12"/>
                    </a:lnTo>
                    <a:lnTo>
                      <a:pt x="28" y="10"/>
                    </a:lnTo>
                    <a:lnTo>
                      <a:pt x="28" y="10"/>
                    </a:lnTo>
                    <a:lnTo>
                      <a:pt x="34" y="12"/>
                    </a:lnTo>
                    <a:lnTo>
                      <a:pt x="42" y="16"/>
                    </a:lnTo>
                    <a:lnTo>
                      <a:pt x="42" y="1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1" name="Freeform 454">
                <a:extLst>
                  <a:ext uri="{FF2B5EF4-FFF2-40B4-BE49-F238E27FC236}">
                    <a16:creationId xmlns:a16="http://schemas.microsoft.com/office/drawing/2014/main" id="{166388F1-A06E-4324-9BD5-86F082588C64}"/>
                  </a:ext>
                </a:extLst>
              </p:cNvPr>
              <p:cNvSpPr>
                <a:spLocks/>
              </p:cNvSpPr>
              <p:nvPr/>
            </p:nvSpPr>
            <p:spPr bwMode="auto">
              <a:xfrm>
                <a:off x="14486" y="8403"/>
                <a:ext cx="471" cy="505"/>
              </a:xfrm>
              <a:custGeom>
                <a:avLst/>
                <a:gdLst>
                  <a:gd name="T0" fmla="*/ 236 w 471"/>
                  <a:gd name="T1" fmla="*/ 0 h 505"/>
                  <a:gd name="T2" fmla="*/ 188 w 471"/>
                  <a:gd name="T3" fmla="*/ 6 h 505"/>
                  <a:gd name="T4" fmla="*/ 143 w 471"/>
                  <a:gd name="T5" fmla="*/ 20 h 505"/>
                  <a:gd name="T6" fmla="*/ 103 w 471"/>
                  <a:gd name="T7" fmla="*/ 42 h 505"/>
                  <a:gd name="T8" fmla="*/ 68 w 471"/>
                  <a:gd name="T9" fmla="*/ 75 h 505"/>
                  <a:gd name="T10" fmla="*/ 38 w 471"/>
                  <a:gd name="T11" fmla="*/ 111 h 505"/>
                  <a:gd name="T12" fmla="*/ 18 w 471"/>
                  <a:gd name="T13" fmla="*/ 154 h 505"/>
                  <a:gd name="T14" fmla="*/ 4 w 471"/>
                  <a:gd name="T15" fmla="*/ 202 h 505"/>
                  <a:gd name="T16" fmla="*/ 0 w 471"/>
                  <a:gd name="T17" fmla="*/ 253 h 505"/>
                  <a:gd name="T18" fmla="*/ 0 w 471"/>
                  <a:gd name="T19" fmla="*/ 279 h 505"/>
                  <a:gd name="T20" fmla="*/ 10 w 471"/>
                  <a:gd name="T21" fmla="*/ 327 h 505"/>
                  <a:gd name="T22" fmla="*/ 28 w 471"/>
                  <a:gd name="T23" fmla="*/ 374 h 505"/>
                  <a:gd name="T24" fmla="*/ 52 w 471"/>
                  <a:gd name="T25" fmla="*/ 412 h 505"/>
                  <a:gd name="T26" fmla="*/ 85 w 471"/>
                  <a:gd name="T27" fmla="*/ 447 h 505"/>
                  <a:gd name="T28" fmla="*/ 123 w 471"/>
                  <a:gd name="T29" fmla="*/ 475 h 505"/>
                  <a:gd name="T30" fmla="*/ 165 w 471"/>
                  <a:gd name="T31" fmla="*/ 493 h 505"/>
                  <a:gd name="T32" fmla="*/ 212 w 471"/>
                  <a:gd name="T33" fmla="*/ 503 h 505"/>
                  <a:gd name="T34" fmla="*/ 236 w 471"/>
                  <a:gd name="T35" fmla="*/ 505 h 505"/>
                  <a:gd name="T36" fmla="*/ 283 w 471"/>
                  <a:gd name="T37" fmla="*/ 499 h 505"/>
                  <a:gd name="T38" fmla="*/ 327 w 471"/>
                  <a:gd name="T39" fmla="*/ 485 h 505"/>
                  <a:gd name="T40" fmla="*/ 365 w 471"/>
                  <a:gd name="T41" fmla="*/ 463 h 505"/>
                  <a:gd name="T42" fmla="*/ 402 w 471"/>
                  <a:gd name="T43" fmla="*/ 430 h 505"/>
                  <a:gd name="T44" fmla="*/ 430 w 471"/>
                  <a:gd name="T45" fmla="*/ 394 h 505"/>
                  <a:gd name="T46" fmla="*/ 450 w 471"/>
                  <a:gd name="T47" fmla="*/ 352 h 505"/>
                  <a:gd name="T48" fmla="*/ 465 w 471"/>
                  <a:gd name="T49" fmla="*/ 303 h 505"/>
                  <a:gd name="T50" fmla="*/ 471 w 471"/>
                  <a:gd name="T51" fmla="*/ 253 h 505"/>
                  <a:gd name="T52" fmla="*/ 469 w 471"/>
                  <a:gd name="T53" fmla="*/ 226 h 505"/>
                  <a:gd name="T54" fmla="*/ 458 w 471"/>
                  <a:gd name="T55" fmla="*/ 178 h 505"/>
                  <a:gd name="T56" fmla="*/ 442 w 471"/>
                  <a:gd name="T57" fmla="*/ 131 h 505"/>
                  <a:gd name="T58" fmla="*/ 416 w 471"/>
                  <a:gd name="T59" fmla="*/ 93 h 505"/>
                  <a:gd name="T60" fmla="*/ 384 w 471"/>
                  <a:gd name="T61" fmla="*/ 59 h 505"/>
                  <a:gd name="T62" fmla="*/ 347 w 471"/>
                  <a:gd name="T63" fmla="*/ 30 h 505"/>
                  <a:gd name="T64" fmla="*/ 305 w 471"/>
                  <a:gd name="T65" fmla="*/ 12 h 505"/>
                  <a:gd name="T66" fmla="*/ 258 w 471"/>
                  <a:gd name="T67" fmla="*/ 2 h 505"/>
                  <a:gd name="T68" fmla="*/ 236 w 471"/>
                  <a:gd name="T69"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1" h="505">
                    <a:moveTo>
                      <a:pt x="236" y="0"/>
                    </a:moveTo>
                    <a:lnTo>
                      <a:pt x="236" y="0"/>
                    </a:lnTo>
                    <a:lnTo>
                      <a:pt x="212" y="2"/>
                    </a:lnTo>
                    <a:lnTo>
                      <a:pt x="188" y="6"/>
                    </a:lnTo>
                    <a:lnTo>
                      <a:pt x="165" y="12"/>
                    </a:lnTo>
                    <a:lnTo>
                      <a:pt x="143" y="20"/>
                    </a:lnTo>
                    <a:lnTo>
                      <a:pt x="123" y="30"/>
                    </a:lnTo>
                    <a:lnTo>
                      <a:pt x="103" y="42"/>
                    </a:lnTo>
                    <a:lnTo>
                      <a:pt x="85" y="59"/>
                    </a:lnTo>
                    <a:lnTo>
                      <a:pt x="68" y="75"/>
                    </a:lnTo>
                    <a:lnTo>
                      <a:pt x="52" y="93"/>
                    </a:lnTo>
                    <a:lnTo>
                      <a:pt x="38" y="111"/>
                    </a:lnTo>
                    <a:lnTo>
                      <a:pt x="28" y="131"/>
                    </a:lnTo>
                    <a:lnTo>
                      <a:pt x="18" y="154"/>
                    </a:lnTo>
                    <a:lnTo>
                      <a:pt x="10" y="178"/>
                    </a:lnTo>
                    <a:lnTo>
                      <a:pt x="4" y="202"/>
                    </a:lnTo>
                    <a:lnTo>
                      <a:pt x="0" y="226"/>
                    </a:lnTo>
                    <a:lnTo>
                      <a:pt x="0" y="253"/>
                    </a:lnTo>
                    <a:lnTo>
                      <a:pt x="0" y="253"/>
                    </a:lnTo>
                    <a:lnTo>
                      <a:pt x="0" y="279"/>
                    </a:lnTo>
                    <a:lnTo>
                      <a:pt x="4" y="303"/>
                    </a:lnTo>
                    <a:lnTo>
                      <a:pt x="10" y="327"/>
                    </a:lnTo>
                    <a:lnTo>
                      <a:pt x="18" y="352"/>
                    </a:lnTo>
                    <a:lnTo>
                      <a:pt x="28" y="374"/>
                    </a:lnTo>
                    <a:lnTo>
                      <a:pt x="38" y="394"/>
                    </a:lnTo>
                    <a:lnTo>
                      <a:pt x="52" y="412"/>
                    </a:lnTo>
                    <a:lnTo>
                      <a:pt x="68" y="430"/>
                    </a:lnTo>
                    <a:lnTo>
                      <a:pt x="85" y="447"/>
                    </a:lnTo>
                    <a:lnTo>
                      <a:pt x="103" y="463"/>
                    </a:lnTo>
                    <a:lnTo>
                      <a:pt x="123" y="475"/>
                    </a:lnTo>
                    <a:lnTo>
                      <a:pt x="143" y="485"/>
                    </a:lnTo>
                    <a:lnTo>
                      <a:pt x="165" y="493"/>
                    </a:lnTo>
                    <a:lnTo>
                      <a:pt x="188" y="499"/>
                    </a:lnTo>
                    <a:lnTo>
                      <a:pt x="212" y="503"/>
                    </a:lnTo>
                    <a:lnTo>
                      <a:pt x="236" y="505"/>
                    </a:lnTo>
                    <a:lnTo>
                      <a:pt x="236" y="505"/>
                    </a:lnTo>
                    <a:lnTo>
                      <a:pt x="258" y="503"/>
                    </a:lnTo>
                    <a:lnTo>
                      <a:pt x="283" y="499"/>
                    </a:lnTo>
                    <a:lnTo>
                      <a:pt x="305" y="493"/>
                    </a:lnTo>
                    <a:lnTo>
                      <a:pt x="327" y="485"/>
                    </a:lnTo>
                    <a:lnTo>
                      <a:pt x="347" y="475"/>
                    </a:lnTo>
                    <a:lnTo>
                      <a:pt x="365" y="463"/>
                    </a:lnTo>
                    <a:lnTo>
                      <a:pt x="384" y="447"/>
                    </a:lnTo>
                    <a:lnTo>
                      <a:pt x="402" y="430"/>
                    </a:lnTo>
                    <a:lnTo>
                      <a:pt x="416" y="412"/>
                    </a:lnTo>
                    <a:lnTo>
                      <a:pt x="430" y="394"/>
                    </a:lnTo>
                    <a:lnTo>
                      <a:pt x="442" y="374"/>
                    </a:lnTo>
                    <a:lnTo>
                      <a:pt x="450" y="352"/>
                    </a:lnTo>
                    <a:lnTo>
                      <a:pt x="458" y="327"/>
                    </a:lnTo>
                    <a:lnTo>
                      <a:pt x="465" y="303"/>
                    </a:lnTo>
                    <a:lnTo>
                      <a:pt x="469" y="279"/>
                    </a:lnTo>
                    <a:lnTo>
                      <a:pt x="471" y="253"/>
                    </a:lnTo>
                    <a:lnTo>
                      <a:pt x="471" y="253"/>
                    </a:lnTo>
                    <a:lnTo>
                      <a:pt x="469" y="226"/>
                    </a:lnTo>
                    <a:lnTo>
                      <a:pt x="465" y="202"/>
                    </a:lnTo>
                    <a:lnTo>
                      <a:pt x="458" y="178"/>
                    </a:lnTo>
                    <a:lnTo>
                      <a:pt x="450" y="154"/>
                    </a:lnTo>
                    <a:lnTo>
                      <a:pt x="442" y="131"/>
                    </a:lnTo>
                    <a:lnTo>
                      <a:pt x="430" y="111"/>
                    </a:lnTo>
                    <a:lnTo>
                      <a:pt x="416" y="93"/>
                    </a:lnTo>
                    <a:lnTo>
                      <a:pt x="402" y="75"/>
                    </a:lnTo>
                    <a:lnTo>
                      <a:pt x="384" y="59"/>
                    </a:lnTo>
                    <a:lnTo>
                      <a:pt x="365" y="42"/>
                    </a:lnTo>
                    <a:lnTo>
                      <a:pt x="347" y="30"/>
                    </a:lnTo>
                    <a:lnTo>
                      <a:pt x="327" y="20"/>
                    </a:lnTo>
                    <a:lnTo>
                      <a:pt x="305" y="12"/>
                    </a:lnTo>
                    <a:lnTo>
                      <a:pt x="283" y="6"/>
                    </a:lnTo>
                    <a:lnTo>
                      <a:pt x="258" y="2"/>
                    </a:lnTo>
                    <a:lnTo>
                      <a:pt x="236" y="0"/>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2" name="Freeform 455">
                <a:extLst>
                  <a:ext uri="{FF2B5EF4-FFF2-40B4-BE49-F238E27FC236}">
                    <a16:creationId xmlns:a16="http://schemas.microsoft.com/office/drawing/2014/main" id="{38BF3652-C448-41BB-91AF-7234DA281569}"/>
                  </a:ext>
                </a:extLst>
              </p:cNvPr>
              <p:cNvSpPr>
                <a:spLocks/>
              </p:cNvSpPr>
              <p:nvPr/>
            </p:nvSpPr>
            <p:spPr bwMode="auto">
              <a:xfrm>
                <a:off x="14482" y="8399"/>
                <a:ext cx="479" cy="513"/>
              </a:xfrm>
              <a:custGeom>
                <a:avLst/>
                <a:gdLst>
                  <a:gd name="T0" fmla="*/ 240 w 479"/>
                  <a:gd name="T1" fmla="*/ 0 h 513"/>
                  <a:gd name="T2" fmla="*/ 192 w 479"/>
                  <a:gd name="T3" fmla="*/ 6 h 513"/>
                  <a:gd name="T4" fmla="*/ 125 w 479"/>
                  <a:gd name="T5" fmla="*/ 32 h 513"/>
                  <a:gd name="T6" fmla="*/ 70 w 479"/>
                  <a:gd name="T7" fmla="*/ 77 h 513"/>
                  <a:gd name="T8" fmla="*/ 40 w 479"/>
                  <a:gd name="T9" fmla="*/ 115 h 513"/>
                  <a:gd name="T10" fmla="*/ 10 w 479"/>
                  <a:gd name="T11" fmla="*/ 182 h 513"/>
                  <a:gd name="T12" fmla="*/ 0 w 479"/>
                  <a:gd name="T13" fmla="*/ 257 h 513"/>
                  <a:gd name="T14" fmla="*/ 4 w 479"/>
                  <a:gd name="T15" fmla="*/ 309 h 513"/>
                  <a:gd name="T16" fmla="*/ 28 w 479"/>
                  <a:gd name="T17" fmla="*/ 380 h 513"/>
                  <a:gd name="T18" fmla="*/ 70 w 479"/>
                  <a:gd name="T19" fmla="*/ 438 h 513"/>
                  <a:gd name="T20" fmla="*/ 105 w 479"/>
                  <a:gd name="T21" fmla="*/ 469 h 513"/>
                  <a:gd name="T22" fmla="*/ 167 w 479"/>
                  <a:gd name="T23" fmla="*/ 501 h 513"/>
                  <a:gd name="T24" fmla="*/ 240 w 479"/>
                  <a:gd name="T25" fmla="*/ 513 h 513"/>
                  <a:gd name="T26" fmla="*/ 289 w 479"/>
                  <a:gd name="T27" fmla="*/ 507 h 513"/>
                  <a:gd name="T28" fmla="*/ 353 w 479"/>
                  <a:gd name="T29" fmla="*/ 483 h 513"/>
                  <a:gd name="T30" fmla="*/ 410 w 479"/>
                  <a:gd name="T31" fmla="*/ 438 h 513"/>
                  <a:gd name="T32" fmla="*/ 438 w 479"/>
                  <a:gd name="T33" fmla="*/ 400 h 513"/>
                  <a:gd name="T34" fmla="*/ 466 w 479"/>
                  <a:gd name="T35" fmla="*/ 333 h 513"/>
                  <a:gd name="T36" fmla="*/ 479 w 479"/>
                  <a:gd name="T37" fmla="*/ 257 h 513"/>
                  <a:gd name="T38" fmla="*/ 473 w 479"/>
                  <a:gd name="T39" fmla="*/ 206 h 513"/>
                  <a:gd name="T40" fmla="*/ 450 w 479"/>
                  <a:gd name="T41" fmla="*/ 135 h 513"/>
                  <a:gd name="T42" fmla="*/ 410 w 479"/>
                  <a:gd name="T43" fmla="*/ 77 h 513"/>
                  <a:gd name="T44" fmla="*/ 374 w 479"/>
                  <a:gd name="T45" fmla="*/ 44 h 513"/>
                  <a:gd name="T46" fmla="*/ 311 w 479"/>
                  <a:gd name="T47" fmla="*/ 12 h 513"/>
                  <a:gd name="T48" fmla="*/ 240 w 479"/>
                  <a:gd name="T49" fmla="*/ 0 h 513"/>
                  <a:gd name="T50" fmla="*/ 240 w 479"/>
                  <a:gd name="T51" fmla="*/ 4 h 513"/>
                  <a:gd name="T52" fmla="*/ 262 w 479"/>
                  <a:gd name="T53" fmla="*/ 10 h 513"/>
                  <a:gd name="T54" fmla="*/ 329 w 479"/>
                  <a:gd name="T55" fmla="*/ 28 h 513"/>
                  <a:gd name="T56" fmla="*/ 386 w 479"/>
                  <a:gd name="T57" fmla="*/ 65 h 513"/>
                  <a:gd name="T58" fmla="*/ 418 w 479"/>
                  <a:gd name="T59" fmla="*/ 99 h 513"/>
                  <a:gd name="T60" fmla="*/ 452 w 479"/>
                  <a:gd name="T61" fmla="*/ 160 h 513"/>
                  <a:gd name="T62" fmla="*/ 469 w 479"/>
                  <a:gd name="T63" fmla="*/ 230 h 513"/>
                  <a:gd name="T64" fmla="*/ 469 w 479"/>
                  <a:gd name="T65" fmla="*/ 283 h 513"/>
                  <a:gd name="T66" fmla="*/ 452 w 479"/>
                  <a:gd name="T67" fmla="*/ 354 h 513"/>
                  <a:gd name="T68" fmla="*/ 418 w 479"/>
                  <a:gd name="T69" fmla="*/ 414 h 513"/>
                  <a:gd name="T70" fmla="*/ 386 w 479"/>
                  <a:gd name="T71" fmla="*/ 449 h 513"/>
                  <a:gd name="T72" fmla="*/ 329 w 479"/>
                  <a:gd name="T73" fmla="*/ 487 h 513"/>
                  <a:gd name="T74" fmla="*/ 262 w 479"/>
                  <a:gd name="T75" fmla="*/ 503 h 513"/>
                  <a:gd name="T76" fmla="*/ 216 w 479"/>
                  <a:gd name="T77" fmla="*/ 503 h 513"/>
                  <a:gd name="T78" fmla="*/ 149 w 479"/>
                  <a:gd name="T79" fmla="*/ 487 h 513"/>
                  <a:gd name="T80" fmla="*/ 93 w 479"/>
                  <a:gd name="T81" fmla="*/ 449 h 513"/>
                  <a:gd name="T82" fmla="*/ 60 w 479"/>
                  <a:gd name="T83" fmla="*/ 414 h 513"/>
                  <a:gd name="T84" fmla="*/ 26 w 479"/>
                  <a:gd name="T85" fmla="*/ 354 h 513"/>
                  <a:gd name="T86" fmla="*/ 8 w 479"/>
                  <a:gd name="T87" fmla="*/ 283 h 513"/>
                  <a:gd name="T88" fmla="*/ 8 w 479"/>
                  <a:gd name="T89" fmla="*/ 230 h 513"/>
                  <a:gd name="T90" fmla="*/ 26 w 479"/>
                  <a:gd name="T91" fmla="*/ 160 h 513"/>
                  <a:gd name="T92" fmla="*/ 60 w 479"/>
                  <a:gd name="T93" fmla="*/ 99 h 513"/>
                  <a:gd name="T94" fmla="*/ 93 w 479"/>
                  <a:gd name="T95" fmla="*/ 65 h 513"/>
                  <a:gd name="T96" fmla="*/ 149 w 479"/>
                  <a:gd name="T97" fmla="*/ 28 h 513"/>
                  <a:gd name="T98" fmla="*/ 216 w 479"/>
                  <a:gd name="T99" fmla="*/ 1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9" h="513">
                    <a:moveTo>
                      <a:pt x="240" y="4"/>
                    </a:moveTo>
                    <a:lnTo>
                      <a:pt x="240" y="4"/>
                    </a:lnTo>
                    <a:lnTo>
                      <a:pt x="240" y="0"/>
                    </a:lnTo>
                    <a:lnTo>
                      <a:pt x="240" y="0"/>
                    </a:lnTo>
                    <a:lnTo>
                      <a:pt x="214" y="2"/>
                    </a:lnTo>
                    <a:lnTo>
                      <a:pt x="192" y="6"/>
                    </a:lnTo>
                    <a:lnTo>
                      <a:pt x="167" y="12"/>
                    </a:lnTo>
                    <a:lnTo>
                      <a:pt x="145" y="20"/>
                    </a:lnTo>
                    <a:lnTo>
                      <a:pt x="125" y="32"/>
                    </a:lnTo>
                    <a:lnTo>
                      <a:pt x="105" y="44"/>
                    </a:lnTo>
                    <a:lnTo>
                      <a:pt x="86" y="61"/>
                    </a:lnTo>
                    <a:lnTo>
                      <a:pt x="70" y="77"/>
                    </a:lnTo>
                    <a:lnTo>
                      <a:pt x="70" y="77"/>
                    </a:lnTo>
                    <a:lnTo>
                      <a:pt x="54" y="95"/>
                    </a:lnTo>
                    <a:lnTo>
                      <a:pt x="40" y="115"/>
                    </a:lnTo>
                    <a:lnTo>
                      <a:pt x="28" y="135"/>
                    </a:lnTo>
                    <a:lnTo>
                      <a:pt x="18" y="158"/>
                    </a:lnTo>
                    <a:lnTo>
                      <a:pt x="10" y="182"/>
                    </a:lnTo>
                    <a:lnTo>
                      <a:pt x="4" y="206"/>
                    </a:lnTo>
                    <a:lnTo>
                      <a:pt x="0" y="230"/>
                    </a:lnTo>
                    <a:lnTo>
                      <a:pt x="0" y="257"/>
                    </a:lnTo>
                    <a:lnTo>
                      <a:pt x="0" y="257"/>
                    </a:lnTo>
                    <a:lnTo>
                      <a:pt x="0" y="283"/>
                    </a:lnTo>
                    <a:lnTo>
                      <a:pt x="4" y="309"/>
                    </a:lnTo>
                    <a:lnTo>
                      <a:pt x="10" y="333"/>
                    </a:lnTo>
                    <a:lnTo>
                      <a:pt x="18" y="356"/>
                    </a:lnTo>
                    <a:lnTo>
                      <a:pt x="28" y="380"/>
                    </a:lnTo>
                    <a:lnTo>
                      <a:pt x="40" y="400"/>
                    </a:lnTo>
                    <a:lnTo>
                      <a:pt x="54" y="420"/>
                    </a:lnTo>
                    <a:lnTo>
                      <a:pt x="70" y="438"/>
                    </a:lnTo>
                    <a:lnTo>
                      <a:pt x="70" y="438"/>
                    </a:lnTo>
                    <a:lnTo>
                      <a:pt x="86" y="455"/>
                    </a:lnTo>
                    <a:lnTo>
                      <a:pt x="105" y="469"/>
                    </a:lnTo>
                    <a:lnTo>
                      <a:pt x="125" y="483"/>
                    </a:lnTo>
                    <a:lnTo>
                      <a:pt x="145" y="493"/>
                    </a:lnTo>
                    <a:lnTo>
                      <a:pt x="167" y="501"/>
                    </a:lnTo>
                    <a:lnTo>
                      <a:pt x="192" y="507"/>
                    </a:lnTo>
                    <a:lnTo>
                      <a:pt x="214" y="511"/>
                    </a:lnTo>
                    <a:lnTo>
                      <a:pt x="240" y="513"/>
                    </a:lnTo>
                    <a:lnTo>
                      <a:pt x="240" y="513"/>
                    </a:lnTo>
                    <a:lnTo>
                      <a:pt x="264" y="511"/>
                    </a:lnTo>
                    <a:lnTo>
                      <a:pt x="289" y="507"/>
                    </a:lnTo>
                    <a:lnTo>
                      <a:pt x="311" y="501"/>
                    </a:lnTo>
                    <a:lnTo>
                      <a:pt x="333" y="493"/>
                    </a:lnTo>
                    <a:lnTo>
                      <a:pt x="353" y="483"/>
                    </a:lnTo>
                    <a:lnTo>
                      <a:pt x="374" y="469"/>
                    </a:lnTo>
                    <a:lnTo>
                      <a:pt x="392" y="455"/>
                    </a:lnTo>
                    <a:lnTo>
                      <a:pt x="410" y="438"/>
                    </a:lnTo>
                    <a:lnTo>
                      <a:pt x="410" y="438"/>
                    </a:lnTo>
                    <a:lnTo>
                      <a:pt x="424" y="420"/>
                    </a:lnTo>
                    <a:lnTo>
                      <a:pt x="438" y="400"/>
                    </a:lnTo>
                    <a:lnTo>
                      <a:pt x="450" y="380"/>
                    </a:lnTo>
                    <a:lnTo>
                      <a:pt x="458" y="356"/>
                    </a:lnTo>
                    <a:lnTo>
                      <a:pt x="466" y="333"/>
                    </a:lnTo>
                    <a:lnTo>
                      <a:pt x="473" y="309"/>
                    </a:lnTo>
                    <a:lnTo>
                      <a:pt x="477" y="283"/>
                    </a:lnTo>
                    <a:lnTo>
                      <a:pt x="479" y="257"/>
                    </a:lnTo>
                    <a:lnTo>
                      <a:pt x="479" y="257"/>
                    </a:lnTo>
                    <a:lnTo>
                      <a:pt x="477" y="230"/>
                    </a:lnTo>
                    <a:lnTo>
                      <a:pt x="473" y="206"/>
                    </a:lnTo>
                    <a:lnTo>
                      <a:pt x="466" y="182"/>
                    </a:lnTo>
                    <a:lnTo>
                      <a:pt x="458" y="158"/>
                    </a:lnTo>
                    <a:lnTo>
                      <a:pt x="450" y="135"/>
                    </a:lnTo>
                    <a:lnTo>
                      <a:pt x="438" y="115"/>
                    </a:lnTo>
                    <a:lnTo>
                      <a:pt x="424" y="95"/>
                    </a:lnTo>
                    <a:lnTo>
                      <a:pt x="410" y="77"/>
                    </a:lnTo>
                    <a:lnTo>
                      <a:pt x="410" y="77"/>
                    </a:lnTo>
                    <a:lnTo>
                      <a:pt x="392" y="61"/>
                    </a:lnTo>
                    <a:lnTo>
                      <a:pt x="374" y="44"/>
                    </a:lnTo>
                    <a:lnTo>
                      <a:pt x="353" y="32"/>
                    </a:lnTo>
                    <a:lnTo>
                      <a:pt x="333" y="20"/>
                    </a:lnTo>
                    <a:lnTo>
                      <a:pt x="311" y="12"/>
                    </a:lnTo>
                    <a:lnTo>
                      <a:pt x="289" y="6"/>
                    </a:lnTo>
                    <a:lnTo>
                      <a:pt x="264" y="2"/>
                    </a:lnTo>
                    <a:lnTo>
                      <a:pt x="240" y="0"/>
                    </a:lnTo>
                    <a:lnTo>
                      <a:pt x="240" y="0"/>
                    </a:lnTo>
                    <a:lnTo>
                      <a:pt x="240" y="4"/>
                    </a:lnTo>
                    <a:lnTo>
                      <a:pt x="240" y="4"/>
                    </a:lnTo>
                    <a:lnTo>
                      <a:pt x="240" y="8"/>
                    </a:lnTo>
                    <a:lnTo>
                      <a:pt x="240" y="8"/>
                    </a:lnTo>
                    <a:lnTo>
                      <a:pt x="262" y="10"/>
                    </a:lnTo>
                    <a:lnTo>
                      <a:pt x="285" y="14"/>
                    </a:lnTo>
                    <a:lnTo>
                      <a:pt x="307" y="20"/>
                    </a:lnTo>
                    <a:lnTo>
                      <a:pt x="329" y="28"/>
                    </a:lnTo>
                    <a:lnTo>
                      <a:pt x="349" y="38"/>
                    </a:lnTo>
                    <a:lnTo>
                      <a:pt x="367" y="50"/>
                    </a:lnTo>
                    <a:lnTo>
                      <a:pt x="386" y="65"/>
                    </a:lnTo>
                    <a:lnTo>
                      <a:pt x="404" y="81"/>
                    </a:lnTo>
                    <a:lnTo>
                      <a:pt x="404" y="81"/>
                    </a:lnTo>
                    <a:lnTo>
                      <a:pt x="418" y="99"/>
                    </a:lnTo>
                    <a:lnTo>
                      <a:pt x="432" y="119"/>
                    </a:lnTo>
                    <a:lnTo>
                      <a:pt x="442" y="139"/>
                    </a:lnTo>
                    <a:lnTo>
                      <a:pt x="452" y="160"/>
                    </a:lnTo>
                    <a:lnTo>
                      <a:pt x="460" y="184"/>
                    </a:lnTo>
                    <a:lnTo>
                      <a:pt x="464" y="206"/>
                    </a:lnTo>
                    <a:lnTo>
                      <a:pt x="469" y="230"/>
                    </a:lnTo>
                    <a:lnTo>
                      <a:pt x="471" y="257"/>
                    </a:lnTo>
                    <a:lnTo>
                      <a:pt x="471" y="257"/>
                    </a:lnTo>
                    <a:lnTo>
                      <a:pt x="469" y="283"/>
                    </a:lnTo>
                    <a:lnTo>
                      <a:pt x="464" y="307"/>
                    </a:lnTo>
                    <a:lnTo>
                      <a:pt x="460" y="331"/>
                    </a:lnTo>
                    <a:lnTo>
                      <a:pt x="452" y="354"/>
                    </a:lnTo>
                    <a:lnTo>
                      <a:pt x="442" y="376"/>
                    </a:lnTo>
                    <a:lnTo>
                      <a:pt x="432" y="396"/>
                    </a:lnTo>
                    <a:lnTo>
                      <a:pt x="418" y="414"/>
                    </a:lnTo>
                    <a:lnTo>
                      <a:pt x="404" y="432"/>
                    </a:lnTo>
                    <a:lnTo>
                      <a:pt x="404" y="432"/>
                    </a:lnTo>
                    <a:lnTo>
                      <a:pt x="386" y="449"/>
                    </a:lnTo>
                    <a:lnTo>
                      <a:pt x="367" y="463"/>
                    </a:lnTo>
                    <a:lnTo>
                      <a:pt x="349" y="475"/>
                    </a:lnTo>
                    <a:lnTo>
                      <a:pt x="329" y="487"/>
                    </a:lnTo>
                    <a:lnTo>
                      <a:pt x="307" y="495"/>
                    </a:lnTo>
                    <a:lnTo>
                      <a:pt x="285" y="501"/>
                    </a:lnTo>
                    <a:lnTo>
                      <a:pt x="262" y="503"/>
                    </a:lnTo>
                    <a:lnTo>
                      <a:pt x="240" y="505"/>
                    </a:lnTo>
                    <a:lnTo>
                      <a:pt x="240" y="505"/>
                    </a:lnTo>
                    <a:lnTo>
                      <a:pt x="216" y="503"/>
                    </a:lnTo>
                    <a:lnTo>
                      <a:pt x="192" y="501"/>
                    </a:lnTo>
                    <a:lnTo>
                      <a:pt x="169" y="495"/>
                    </a:lnTo>
                    <a:lnTo>
                      <a:pt x="149" y="487"/>
                    </a:lnTo>
                    <a:lnTo>
                      <a:pt x="129" y="475"/>
                    </a:lnTo>
                    <a:lnTo>
                      <a:pt x="111" y="463"/>
                    </a:lnTo>
                    <a:lnTo>
                      <a:pt x="93" y="449"/>
                    </a:lnTo>
                    <a:lnTo>
                      <a:pt x="76" y="432"/>
                    </a:lnTo>
                    <a:lnTo>
                      <a:pt x="76" y="432"/>
                    </a:lnTo>
                    <a:lnTo>
                      <a:pt x="60" y="414"/>
                    </a:lnTo>
                    <a:lnTo>
                      <a:pt x="46" y="396"/>
                    </a:lnTo>
                    <a:lnTo>
                      <a:pt x="36" y="376"/>
                    </a:lnTo>
                    <a:lnTo>
                      <a:pt x="26" y="354"/>
                    </a:lnTo>
                    <a:lnTo>
                      <a:pt x="18" y="331"/>
                    </a:lnTo>
                    <a:lnTo>
                      <a:pt x="12" y="307"/>
                    </a:lnTo>
                    <a:lnTo>
                      <a:pt x="8" y="283"/>
                    </a:lnTo>
                    <a:lnTo>
                      <a:pt x="8" y="257"/>
                    </a:lnTo>
                    <a:lnTo>
                      <a:pt x="8" y="257"/>
                    </a:lnTo>
                    <a:lnTo>
                      <a:pt x="8" y="230"/>
                    </a:lnTo>
                    <a:lnTo>
                      <a:pt x="12" y="206"/>
                    </a:lnTo>
                    <a:lnTo>
                      <a:pt x="18" y="184"/>
                    </a:lnTo>
                    <a:lnTo>
                      <a:pt x="26" y="160"/>
                    </a:lnTo>
                    <a:lnTo>
                      <a:pt x="36" y="139"/>
                    </a:lnTo>
                    <a:lnTo>
                      <a:pt x="46" y="119"/>
                    </a:lnTo>
                    <a:lnTo>
                      <a:pt x="60" y="99"/>
                    </a:lnTo>
                    <a:lnTo>
                      <a:pt x="76" y="81"/>
                    </a:lnTo>
                    <a:lnTo>
                      <a:pt x="76" y="81"/>
                    </a:lnTo>
                    <a:lnTo>
                      <a:pt x="93" y="65"/>
                    </a:lnTo>
                    <a:lnTo>
                      <a:pt x="111" y="50"/>
                    </a:lnTo>
                    <a:lnTo>
                      <a:pt x="129" y="38"/>
                    </a:lnTo>
                    <a:lnTo>
                      <a:pt x="149" y="28"/>
                    </a:lnTo>
                    <a:lnTo>
                      <a:pt x="169" y="20"/>
                    </a:lnTo>
                    <a:lnTo>
                      <a:pt x="192" y="14"/>
                    </a:lnTo>
                    <a:lnTo>
                      <a:pt x="216" y="10"/>
                    </a:lnTo>
                    <a:lnTo>
                      <a:pt x="240" y="8"/>
                    </a:lnTo>
                    <a:lnTo>
                      <a:pt x="240" y="4"/>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3" name="Freeform 456">
                <a:extLst>
                  <a:ext uri="{FF2B5EF4-FFF2-40B4-BE49-F238E27FC236}">
                    <a16:creationId xmlns:a16="http://schemas.microsoft.com/office/drawing/2014/main" id="{B90C0DF6-902E-4D8D-9EEB-8D6C07F1D9AA}"/>
                  </a:ext>
                </a:extLst>
              </p:cNvPr>
              <p:cNvSpPr>
                <a:spLocks/>
              </p:cNvSpPr>
              <p:nvPr/>
            </p:nvSpPr>
            <p:spPr bwMode="auto">
              <a:xfrm>
                <a:off x="14876" y="7970"/>
                <a:ext cx="471" cy="506"/>
              </a:xfrm>
              <a:custGeom>
                <a:avLst/>
                <a:gdLst>
                  <a:gd name="T0" fmla="*/ 234 w 471"/>
                  <a:gd name="T1" fmla="*/ 0 h 506"/>
                  <a:gd name="T2" fmla="*/ 186 w 471"/>
                  <a:gd name="T3" fmla="*/ 6 h 506"/>
                  <a:gd name="T4" fmla="*/ 141 w 471"/>
                  <a:gd name="T5" fmla="*/ 21 h 506"/>
                  <a:gd name="T6" fmla="*/ 103 w 471"/>
                  <a:gd name="T7" fmla="*/ 43 h 506"/>
                  <a:gd name="T8" fmla="*/ 68 w 471"/>
                  <a:gd name="T9" fmla="*/ 75 h 506"/>
                  <a:gd name="T10" fmla="*/ 38 w 471"/>
                  <a:gd name="T11" fmla="*/ 112 h 506"/>
                  <a:gd name="T12" fmla="*/ 18 w 471"/>
                  <a:gd name="T13" fmla="*/ 154 h 506"/>
                  <a:gd name="T14" fmla="*/ 4 w 471"/>
                  <a:gd name="T15" fmla="*/ 203 h 506"/>
                  <a:gd name="T16" fmla="*/ 0 w 471"/>
                  <a:gd name="T17" fmla="*/ 253 h 506"/>
                  <a:gd name="T18" fmla="*/ 0 w 471"/>
                  <a:gd name="T19" fmla="*/ 279 h 506"/>
                  <a:gd name="T20" fmla="*/ 10 w 471"/>
                  <a:gd name="T21" fmla="*/ 328 h 506"/>
                  <a:gd name="T22" fmla="*/ 28 w 471"/>
                  <a:gd name="T23" fmla="*/ 374 h 506"/>
                  <a:gd name="T24" fmla="*/ 52 w 471"/>
                  <a:gd name="T25" fmla="*/ 413 h 506"/>
                  <a:gd name="T26" fmla="*/ 85 w 471"/>
                  <a:gd name="T27" fmla="*/ 447 h 506"/>
                  <a:gd name="T28" fmla="*/ 121 w 471"/>
                  <a:gd name="T29" fmla="*/ 475 h 506"/>
                  <a:gd name="T30" fmla="*/ 163 w 471"/>
                  <a:gd name="T31" fmla="*/ 494 h 506"/>
                  <a:gd name="T32" fmla="*/ 210 w 471"/>
                  <a:gd name="T33" fmla="*/ 504 h 506"/>
                  <a:gd name="T34" fmla="*/ 234 w 471"/>
                  <a:gd name="T35" fmla="*/ 506 h 506"/>
                  <a:gd name="T36" fmla="*/ 281 w 471"/>
                  <a:gd name="T37" fmla="*/ 500 h 506"/>
                  <a:gd name="T38" fmla="*/ 325 w 471"/>
                  <a:gd name="T39" fmla="*/ 485 h 506"/>
                  <a:gd name="T40" fmla="*/ 366 w 471"/>
                  <a:gd name="T41" fmla="*/ 463 h 506"/>
                  <a:gd name="T42" fmla="*/ 400 w 471"/>
                  <a:gd name="T43" fmla="*/ 431 h 506"/>
                  <a:gd name="T44" fmla="*/ 428 w 471"/>
                  <a:gd name="T45" fmla="*/ 395 h 506"/>
                  <a:gd name="T46" fmla="*/ 450 w 471"/>
                  <a:gd name="T47" fmla="*/ 352 h 506"/>
                  <a:gd name="T48" fmla="*/ 465 w 471"/>
                  <a:gd name="T49" fmla="*/ 304 h 506"/>
                  <a:gd name="T50" fmla="*/ 471 w 471"/>
                  <a:gd name="T51" fmla="*/ 253 h 506"/>
                  <a:gd name="T52" fmla="*/ 469 w 471"/>
                  <a:gd name="T53" fmla="*/ 227 h 506"/>
                  <a:gd name="T54" fmla="*/ 459 w 471"/>
                  <a:gd name="T55" fmla="*/ 178 h 506"/>
                  <a:gd name="T56" fmla="*/ 440 w 471"/>
                  <a:gd name="T57" fmla="*/ 132 h 506"/>
                  <a:gd name="T58" fmla="*/ 416 w 471"/>
                  <a:gd name="T59" fmla="*/ 93 h 506"/>
                  <a:gd name="T60" fmla="*/ 384 w 471"/>
                  <a:gd name="T61" fmla="*/ 59 h 506"/>
                  <a:gd name="T62" fmla="*/ 345 w 471"/>
                  <a:gd name="T63" fmla="*/ 31 h 506"/>
                  <a:gd name="T64" fmla="*/ 303 w 471"/>
                  <a:gd name="T65" fmla="*/ 13 h 506"/>
                  <a:gd name="T66" fmla="*/ 256 w 471"/>
                  <a:gd name="T67" fmla="*/ 2 h 506"/>
                  <a:gd name="T68" fmla="*/ 234 w 471"/>
                  <a:gd name="T69" fmla="*/ 0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1" h="506">
                    <a:moveTo>
                      <a:pt x="234" y="0"/>
                    </a:moveTo>
                    <a:lnTo>
                      <a:pt x="234" y="0"/>
                    </a:lnTo>
                    <a:lnTo>
                      <a:pt x="210" y="2"/>
                    </a:lnTo>
                    <a:lnTo>
                      <a:pt x="186" y="6"/>
                    </a:lnTo>
                    <a:lnTo>
                      <a:pt x="163" y="13"/>
                    </a:lnTo>
                    <a:lnTo>
                      <a:pt x="141" y="21"/>
                    </a:lnTo>
                    <a:lnTo>
                      <a:pt x="121" y="31"/>
                    </a:lnTo>
                    <a:lnTo>
                      <a:pt x="103" y="43"/>
                    </a:lnTo>
                    <a:lnTo>
                      <a:pt x="85" y="59"/>
                    </a:lnTo>
                    <a:lnTo>
                      <a:pt x="68" y="75"/>
                    </a:lnTo>
                    <a:lnTo>
                      <a:pt x="52" y="93"/>
                    </a:lnTo>
                    <a:lnTo>
                      <a:pt x="38" y="112"/>
                    </a:lnTo>
                    <a:lnTo>
                      <a:pt x="28" y="132"/>
                    </a:lnTo>
                    <a:lnTo>
                      <a:pt x="18" y="154"/>
                    </a:lnTo>
                    <a:lnTo>
                      <a:pt x="10" y="178"/>
                    </a:lnTo>
                    <a:lnTo>
                      <a:pt x="4" y="203"/>
                    </a:lnTo>
                    <a:lnTo>
                      <a:pt x="0" y="227"/>
                    </a:lnTo>
                    <a:lnTo>
                      <a:pt x="0" y="253"/>
                    </a:lnTo>
                    <a:lnTo>
                      <a:pt x="0" y="253"/>
                    </a:lnTo>
                    <a:lnTo>
                      <a:pt x="0" y="279"/>
                    </a:lnTo>
                    <a:lnTo>
                      <a:pt x="4" y="304"/>
                    </a:lnTo>
                    <a:lnTo>
                      <a:pt x="10" y="328"/>
                    </a:lnTo>
                    <a:lnTo>
                      <a:pt x="18" y="352"/>
                    </a:lnTo>
                    <a:lnTo>
                      <a:pt x="28" y="374"/>
                    </a:lnTo>
                    <a:lnTo>
                      <a:pt x="38" y="395"/>
                    </a:lnTo>
                    <a:lnTo>
                      <a:pt x="52" y="413"/>
                    </a:lnTo>
                    <a:lnTo>
                      <a:pt x="68" y="431"/>
                    </a:lnTo>
                    <a:lnTo>
                      <a:pt x="85" y="447"/>
                    </a:lnTo>
                    <a:lnTo>
                      <a:pt x="103" y="463"/>
                    </a:lnTo>
                    <a:lnTo>
                      <a:pt x="121" y="475"/>
                    </a:lnTo>
                    <a:lnTo>
                      <a:pt x="141" y="485"/>
                    </a:lnTo>
                    <a:lnTo>
                      <a:pt x="163" y="494"/>
                    </a:lnTo>
                    <a:lnTo>
                      <a:pt x="186" y="500"/>
                    </a:lnTo>
                    <a:lnTo>
                      <a:pt x="210" y="504"/>
                    </a:lnTo>
                    <a:lnTo>
                      <a:pt x="234" y="506"/>
                    </a:lnTo>
                    <a:lnTo>
                      <a:pt x="234" y="506"/>
                    </a:lnTo>
                    <a:lnTo>
                      <a:pt x="256" y="504"/>
                    </a:lnTo>
                    <a:lnTo>
                      <a:pt x="281" y="500"/>
                    </a:lnTo>
                    <a:lnTo>
                      <a:pt x="303" y="494"/>
                    </a:lnTo>
                    <a:lnTo>
                      <a:pt x="325" y="485"/>
                    </a:lnTo>
                    <a:lnTo>
                      <a:pt x="345" y="475"/>
                    </a:lnTo>
                    <a:lnTo>
                      <a:pt x="366" y="463"/>
                    </a:lnTo>
                    <a:lnTo>
                      <a:pt x="384" y="447"/>
                    </a:lnTo>
                    <a:lnTo>
                      <a:pt x="400" y="431"/>
                    </a:lnTo>
                    <a:lnTo>
                      <a:pt x="416" y="413"/>
                    </a:lnTo>
                    <a:lnTo>
                      <a:pt x="428" y="395"/>
                    </a:lnTo>
                    <a:lnTo>
                      <a:pt x="440" y="374"/>
                    </a:lnTo>
                    <a:lnTo>
                      <a:pt x="450" y="352"/>
                    </a:lnTo>
                    <a:lnTo>
                      <a:pt x="459" y="328"/>
                    </a:lnTo>
                    <a:lnTo>
                      <a:pt x="465" y="304"/>
                    </a:lnTo>
                    <a:lnTo>
                      <a:pt x="469" y="279"/>
                    </a:lnTo>
                    <a:lnTo>
                      <a:pt x="471" y="253"/>
                    </a:lnTo>
                    <a:lnTo>
                      <a:pt x="471" y="253"/>
                    </a:lnTo>
                    <a:lnTo>
                      <a:pt x="469" y="227"/>
                    </a:lnTo>
                    <a:lnTo>
                      <a:pt x="465" y="203"/>
                    </a:lnTo>
                    <a:lnTo>
                      <a:pt x="459" y="178"/>
                    </a:lnTo>
                    <a:lnTo>
                      <a:pt x="450" y="154"/>
                    </a:lnTo>
                    <a:lnTo>
                      <a:pt x="440" y="132"/>
                    </a:lnTo>
                    <a:lnTo>
                      <a:pt x="428" y="112"/>
                    </a:lnTo>
                    <a:lnTo>
                      <a:pt x="416" y="93"/>
                    </a:lnTo>
                    <a:lnTo>
                      <a:pt x="400" y="75"/>
                    </a:lnTo>
                    <a:lnTo>
                      <a:pt x="384" y="59"/>
                    </a:lnTo>
                    <a:lnTo>
                      <a:pt x="366" y="43"/>
                    </a:lnTo>
                    <a:lnTo>
                      <a:pt x="345" y="31"/>
                    </a:lnTo>
                    <a:lnTo>
                      <a:pt x="325" y="21"/>
                    </a:lnTo>
                    <a:lnTo>
                      <a:pt x="303" y="13"/>
                    </a:lnTo>
                    <a:lnTo>
                      <a:pt x="281" y="6"/>
                    </a:lnTo>
                    <a:lnTo>
                      <a:pt x="256" y="2"/>
                    </a:lnTo>
                    <a:lnTo>
                      <a:pt x="234" y="0"/>
                    </a:lnTo>
                    <a:lnTo>
                      <a:pt x="2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4" name="Freeform 457">
                <a:extLst>
                  <a:ext uri="{FF2B5EF4-FFF2-40B4-BE49-F238E27FC236}">
                    <a16:creationId xmlns:a16="http://schemas.microsoft.com/office/drawing/2014/main" id="{C9D1FFCB-E832-459A-BC79-DD14C07993FA}"/>
                  </a:ext>
                </a:extLst>
              </p:cNvPr>
              <p:cNvSpPr>
                <a:spLocks/>
              </p:cNvSpPr>
              <p:nvPr/>
            </p:nvSpPr>
            <p:spPr bwMode="auto">
              <a:xfrm>
                <a:off x="14872" y="7966"/>
                <a:ext cx="479" cy="514"/>
              </a:xfrm>
              <a:custGeom>
                <a:avLst/>
                <a:gdLst>
                  <a:gd name="T0" fmla="*/ 238 w 479"/>
                  <a:gd name="T1" fmla="*/ 0 h 514"/>
                  <a:gd name="T2" fmla="*/ 190 w 479"/>
                  <a:gd name="T3" fmla="*/ 6 h 514"/>
                  <a:gd name="T4" fmla="*/ 123 w 479"/>
                  <a:gd name="T5" fmla="*/ 31 h 514"/>
                  <a:gd name="T6" fmla="*/ 68 w 479"/>
                  <a:gd name="T7" fmla="*/ 75 h 514"/>
                  <a:gd name="T8" fmla="*/ 38 w 479"/>
                  <a:gd name="T9" fmla="*/ 114 h 514"/>
                  <a:gd name="T10" fmla="*/ 10 w 479"/>
                  <a:gd name="T11" fmla="*/ 180 h 514"/>
                  <a:gd name="T12" fmla="*/ 0 w 479"/>
                  <a:gd name="T13" fmla="*/ 257 h 514"/>
                  <a:gd name="T14" fmla="*/ 4 w 479"/>
                  <a:gd name="T15" fmla="*/ 308 h 514"/>
                  <a:gd name="T16" fmla="*/ 28 w 479"/>
                  <a:gd name="T17" fmla="*/ 378 h 514"/>
                  <a:gd name="T18" fmla="*/ 68 w 479"/>
                  <a:gd name="T19" fmla="*/ 437 h 514"/>
                  <a:gd name="T20" fmla="*/ 103 w 479"/>
                  <a:gd name="T21" fmla="*/ 469 h 514"/>
                  <a:gd name="T22" fmla="*/ 165 w 479"/>
                  <a:gd name="T23" fmla="*/ 502 h 514"/>
                  <a:gd name="T24" fmla="*/ 238 w 479"/>
                  <a:gd name="T25" fmla="*/ 514 h 514"/>
                  <a:gd name="T26" fmla="*/ 287 w 479"/>
                  <a:gd name="T27" fmla="*/ 508 h 514"/>
                  <a:gd name="T28" fmla="*/ 353 w 479"/>
                  <a:gd name="T29" fmla="*/ 481 h 514"/>
                  <a:gd name="T30" fmla="*/ 408 w 479"/>
                  <a:gd name="T31" fmla="*/ 437 h 514"/>
                  <a:gd name="T32" fmla="*/ 436 w 479"/>
                  <a:gd name="T33" fmla="*/ 399 h 514"/>
                  <a:gd name="T34" fmla="*/ 467 w 479"/>
                  <a:gd name="T35" fmla="*/ 332 h 514"/>
                  <a:gd name="T36" fmla="*/ 479 w 479"/>
                  <a:gd name="T37" fmla="*/ 257 h 514"/>
                  <a:gd name="T38" fmla="*/ 473 w 479"/>
                  <a:gd name="T39" fmla="*/ 204 h 514"/>
                  <a:gd name="T40" fmla="*/ 448 w 479"/>
                  <a:gd name="T41" fmla="*/ 134 h 514"/>
                  <a:gd name="T42" fmla="*/ 408 w 479"/>
                  <a:gd name="T43" fmla="*/ 75 h 514"/>
                  <a:gd name="T44" fmla="*/ 372 w 479"/>
                  <a:gd name="T45" fmla="*/ 45 h 514"/>
                  <a:gd name="T46" fmla="*/ 309 w 479"/>
                  <a:gd name="T47" fmla="*/ 12 h 514"/>
                  <a:gd name="T48" fmla="*/ 238 w 479"/>
                  <a:gd name="T49" fmla="*/ 0 h 514"/>
                  <a:gd name="T50" fmla="*/ 238 w 479"/>
                  <a:gd name="T51" fmla="*/ 4 h 514"/>
                  <a:gd name="T52" fmla="*/ 260 w 479"/>
                  <a:gd name="T53" fmla="*/ 10 h 514"/>
                  <a:gd name="T54" fmla="*/ 327 w 479"/>
                  <a:gd name="T55" fmla="*/ 27 h 514"/>
                  <a:gd name="T56" fmla="*/ 384 w 479"/>
                  <a:gd name="T57" fmla="*/ 65 h 514"/>
                  <a:gd name="T58" fmla="*/ 416 w 479"/>
                  <a:gd name="T59" fmla="*/ 99 h 514"/>
                  <a:gd name="T60" fmla="*/ 450 w 479"/>
                  <a:gd name="T61" fmla="*/ 160 h 514"/>
                  <a:gd name="T62" fmla="*/ 469 w 479"/>
                  <a:gd name="T63" fmla="*/ 231 h 514"/>
                  <a:gd name="T64" fmla="*/ 469 w 479"/>
                  <a:gd name="T65" fmla="*/ 283 h 514"/>
                  <a:gd name="T66" fmla="*/ 450 w 479"/>
                  <a:gd name="T67" fmla="*/ 354 h 514"/>
                  <a:gd name="T68" fmla="*/ 416 w 479"/>
                  <a:gd name="T69" fmla="*/ 415 h 514"/>
                  <a:gd name="T70" fmla="*/ 384 w 479"/>
                  <a:gd name="T71" fmla="*/ 449 h 514"/>
                  <a:gd name="T72" fmla="*/ 327 w 479"/>
                  <a:gd name="T73" fmla="*/ 485 h 514"/>
                  <a:gd name="T74" fmla="*/ 260 w 479"/>
                  <a:gd name="T75" fmla="*/ 504 h 514"/>
                  <a:gd name="T76" fmla="*/ 214 w 479"/>
                  <a:gd name="T77" fmla="*/ 504 h 514"/>
                  <a:gd name="T78" fmla="*/ 147 w 479"/>
                  <a:gd name="T79" fmla="*/ 485 h 514"/>
                  <a:gd name="T80" fmla="*/ 91 w 479"/>
                  <a:gd name="T81" fmla="*/ 449 h 514"/>
                  <a:gd name="T82" fmla="*/ 58 w 479"/>
                  <a:gd name="T83" fmla="*/ 415 h 514"/>
                  <a:gd name="T84" fmla="*/ 24 w 479"/>
                  <a:gd name="T85" fmla="*/ 354 h 514"/>
                  <a:gd name="T86" fmla="*/ 8 w 479"/>
                  <a:gd name="T87" fmla="*/ 283 h 514"/>
                  <a:gd name="T88" fmla="*/ 8 w 479"/>
                  <a:gd name="T89" fmla="*/ 231 h 514"/>
                  <a:gd name="T90" fmla="*/ 24 w 479"/>
                  <a:gd name="T91" fmla="*/ 160 h 514"/>
                  <a:gd name="T92" fmla="*/ 58 w 479"/>
                  <a:gd name="T93" fmla="*/ 99 h 514"/>
                  <a:gd name="T94" fmla="*/ 91 w 479"/>
                  <a:gd name="T95" fmla="*/ 65 h 514"/>
                  <a:gd name="T96" fmla="*/ 147 w 479"/>
                  <a:gd name="T97" fmla="*/ 27 h 514"/>
                  <a:gd name="T98" fmla="*/ 214 w 479"/>
                  <a:gd name="T99" fmla="*/ 1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9" h="514">
                    <a:moveTo>
                      <a:pt x="238" y="4"/>
                    </a:moveTo>
                    <a:lnTo>
                      <a:pt x="238" y="4"/>
                    </a:lnTo>
                    <a:lnTo>
                      <a:pt x="238" y="0"/>
                    </a:lnTo>
                    <a:lnTo>
                      <a:pt x="238" y="0"/>
                    </a:lnTo>
                    <a:lnTo>
                      <a:pt x="212" y="2"/>
                    </a:lnTo>
                    <a:lnTo>
                      <a:pt x="190" y="6"/>
                    </a:lnTo>
                    <a:lnTo>
                      <a:pt x="165" y="12"/>
                    </a:lnTo>
                    <a:lnTo>
                      <a:pt x="143" y="21"/>
                    </a:lnTo>
                    <a:lnTo>
                      <a:pt x="123" y="31"/>
                    </a:lnTo>
                    <a:lnTo>
                      <a:pt x="103" y="45"/>
                    </a:lnTo>
                    <a:lnTo>
                      <a:pt x="85" y="59"/>
                    </a:lnTo>
                    <a:lnTo>
                      <a:pt x="68" y="75"/>
                    </a:lnTo>
                    <a:lnTo>
                      <a:pt x="68" y="75"/>
                    </a:lnTo>
                    <a:lnTo>
                      <a:pt x="52" y="93"/>
                    </a:lnTo>
                    <a:lnTo>
                      <a:pt x="38" y="114"/>
                    </a:lnTo>
                    <a:lnTo>
                      <a:pt x="28" y="134"/>
                    </a:lnTo>
                    <a:lnTo>
                      <a:pt x="18" y="156"/>
                    </a:lnTo>
                    <a:lnTo>
                      <a:pt x="10" y="180"/>
                    </a:lnTo>
                    <a:lnTo>
                      <a:pt x="4" y="204"/>
                    </a:lnTo>
                    <a:lnTo>
                      <a:pt x="0" y="231"/>
                    </a:lnTo>
                    <a:lnTo>
                      <a:pt x="0" y="257"/>
                    </a:lnTo>
                    <a:lnTo>
                      <a:pt x="0" y="257"/>
                    </a:lnTo>
                    <a:lnTo>
                      <a:pt x="0" y="283"/>
                    </a:lnTo>
                    <a:lnTo>
                      <a:pt x="4" y="308"/>
                    </a:lnTo>
                    <a:lnTo>
                      <a:pt x="10" y="332"/>
                    </a:lnTo>
                    <a:lnTo>
                      <a:pt x="18" y="356"/>
                    </a:lnTo>
                    <a:lnTo>
                      <a:pt x="28" y="378"/>
                    </a:lnTo>
                    <a:lnTo>
                      <a:pt x="38" y="399"/>
                    </a:lnTo>
                    <a:lnTo>
                      <a:pt x="52" y="419"/>
                    </a:lnTo>
                    <a:lnTo>
                      <a:pt x="68" y="437"/>
                    </a:lnTo>
                    <a:lnTo>
                      <a:pt x="68" y="437"/>
                    </a:lnTo>
                    <a:lnTo>
                      <a:pt x="85" y="453"/>
                    </a:lnTo>
                    <a:lnTo>
                      <a:pt x="103" y="469"/>
                    </a:lnTo>
                    <a:lnTo>
                      <a:pt x="123" y="481"/>
                    </a:lnTo>
                    <a:lnTo>
                      <a:pt x="143" y="494"/>
                    </a:lnTo>
                    <a:lnTo>
                      <a:pt x="165" y="502"/>
                    </a:lnTo>
                    <a:lnTo>
                      <a:pt x="190" y="508"/>
                    </a:lnTo>
                    <a:lnTo>
                      <a:pt x="212" y="512"/>
                    </a:lnTo>
                    <a:lnTo>
                      <a:pt x="238" y="514"/>
                    </a:lnTo>
                    <a:lnTo>
                      <a:pt x="238" y="514"/>
                    </a:lnTo>
                    <a:lnTo>
                      <a:pt x="262" y="512"/>
                    </a:lnTo>
                    <a:lnTo>
                      <a:pt x="287" y="508"/>
                    </a:lnTo>
                    <a:lnTo>
                      <a:pt x="309" y="502"/>
                    </a:lnTo>
                    <a:lnTo>
                      <a:pt x="331" y="494"/>
                    </a:lnTo>
                    <a:lnTo>
                      <a:pt x="353" y="481"/>
                    </a:lnTo>
                    <a:lnTo>
                      <a:pt x="372" y="469"/>
                    </a:lnTo>
                    <a:lnTo>
                      <a:pt x="390" y="453"/>
                    </a:lnTo>
                    <a:lnTo>
                      <a:pt x="408" y="437"/>
                    </a:lnTo>
                    <a:lnTo>
                      <a:pt x="408" y="437"/>
                    </a:lnTo>
                    <a:lnTo>
                      <a:pt x="422" y="419"/>
                    </a:lnTo>
                    <a:lnTo>
                      <a:pt x="436" y="399"/>
                    </a:lnTo>
                    <a:lnTo>
                      <a:pt x="448" y="378"/>
                    </a:lnTo>
                    <a:lnTo>
                      <a:pt x="459" y="356"/>
                    </a:lnTo>
                    <a:lnTo>
                      <a:pt x="467" y="332"/>
                    </a:lnTo>
                    <a:lnTo>
                      <a:pt x="473" y="308"/>
                    </a:lnTo>
                    <a:lnTo>
                      <a:pt x="477" y="283"/>
                    </a:lnTo>
                    <a:lnTo>
                      <a:pt x="479" y="257"/>
                    </a:lnTo>
                    <a:lnTo>
                      <a:pt x="479" y="257"/>
                    </a:lnTo>
                    <a:lnTo>
                      <a:pt x="477" y="231"/>
                    </a:lnTo>
                    <a:lnTo>
                      <a:pt x="473" y="204"/>
                    </a:lnTo>
                    <a:lnTo>
                      <a:pt x="467" y="180"/>
                    </a:lnTo>
                    <a:lnTo>
                      <a:pt x="459" y="156"/>
                    </a:lnTo>
                    <a:lnTo>
                      <a:pt x="448" y="134"/>
                    </a:lnTo>
                    <a:lnTo>
                      <a:pt x="436" y="114"/>
                    </a:lnTo>
                    <a:lnTo>
                      <a:pt x="422" y="93"/>
                    </a:lnTo>
                    <a:lnTo>
                      <a:pt x="408" y="75"/>
                    </a:lnTo>
                    <a:lnTo>
                      <a:pt x="408" y="75"/>
                    </a:lnTo>
                    <a:lnTo>
                      <a:pt x="390" y="59"/>
                    </a:lnTo>
                    <a:lnTo>
                      <a:pt x="372" y="45"/>
                    </a:lnTo>
                    <a:lnTo>
                      <a:pt x="353" y="31"/>
                    </a:lnTo>
                    <a:lnTo>
                      <a:pt x="331" y="21"/>
                    </a:lnTo>
                    <a:lnTo>
                      <a:pt x="309" y="12"/>
                    </a:lnTo>
                    <a:lnTo>
                      <a:pt x="287" y="6"/>
                    </a:lnTo>
                    <a:lnTo>
                      <a:pt x="262" y="2"/>
                    </a:lnTo>
                    <a:lnTo>
                      <a:pt x="238" y="0"/>
                    </a:lnTo>
                    <a:lnTo>
                      <a:pt x="238" y="0"/>
                    </a:lnTo>
                    <a:lnTo>
                      <a:pt x="238" y="4"/>
                    </a:lnTo>
                    <a:lnTo>
                      <a:pt x="238" y="4"/>
                    </a:lnTo>
                    <a:lnTo>
                      <a:pt x="238" y="8"/>
                    </a:lnTo>
                    <a:lnTo>
                      <a:pt x="238" y="8"/>
                    </a:lnTo>
                    <a:lnTo>
                      <a:pt x="260" y="10"/>
                    </a:lnTo>
                    <a:lnTo>
                      <a:pt x="285" y="12"/>
                    </a:lnTo>
                    <a:lnTo>
                      <a:pt x="307" y="19"/>
                    </a:lnTo>
                    <a:lnTo>
                      <a:pt x="327" y="27"/>
                    </a:lnTo>
                    <a:lnTo>
                      <a:pt x="347" y="39"/>
                    </a:lnTo>
                    <a:lnTo>
                      <a:pt x="368" y="51"/>
                    </a:lnTo>
                    <a:lnTo>
                      <a:pt x="384" y="65"/>
                    </a:lnTo>
                    <a:lnTo>
                      <a:pt x="402" y="81"/>
                    </a:lnTo>
                    <a:lnTo>
                      <a:pt x="402" y="81"/>
                    </a:lnTo>
                    <a:lnTo>
                      <a:pt x="416" y="99"/>
                    </a:lnTo>
                    <a:lnTo>
                      <a:pt x="430" y="118"/>
                    </a:lnTo>
                    <a:lnTo>
                      <a:pt x="442" y="138"/>
                    </a:lnTo>
                    <a:lnTo>
                      <a:pt x="450" y="160"/>
                    </a:lnTo>
                    <a:lnTo>
                      <a:pt x="459" y="182"/>
                    </a:lnTo>
                    <a:lnTo>
                      <a:pt x="465" y="207"/>
                    </a:lnTo>
                    <a:lnTo>
                      <a:pt x="469" y="231"/>
                    </a:lnTo>
                    <a:lnTo>
                      <a:pt x="471" y="257"/>
                    </a:lnTo>
                    <a:lnTo>
                      <a:pt x="471" y="257"/>
                    </a:lnTo>
                    <a:lnTo>
                      <a:pt x="469" y="283"/>
                    </a:lnTo>
                    <a:lnTo>
                      <a:pt x="465" y="308"/>
                    </a:lnTo>
                    <a:lnTo>
                      <a:pt x="459" y="330"/>
                    </a:lnTo>
                    <a:lnTo>
                      <a:pt x="450" y="354"/>
                    </a:lnTo>
                    <a:lnTo>
                      <a:pt x="442" y="374"/>
                    </a:lnTo>
                    <a:lnTo>
                      <a:pt x="430" y="394"/>
                    </a:lnTo>
                    <a:lnTo>
                      <a:pt x="416" y="415"/>
                    </a:lnTo>
                    <a:lnTo>
                      <a:pt x="402" y="433"/>
                    </a:lnTo>
                    <a:lnTo>
                      <a:pt x="402" y="433"/>
                    </a:lnTo>
                    <a:lnTo>
                      <a:pt x="384" y="449"/>
                    </a:lnTo>
                    <a:lnTo>
                      <a:pt x="368" y="463"/>
                    </a:lnTo>
                    <a:lnTo>
                      <a:pt x="347" y="475"/>
                    </a:lnTo>
                    <a:lnTo>
                      <a:pt x="327" y="485"/>
                    </a:lnTo>
                    <a:lnTo>
                      <a:pt x="307" y="494"/>
                    </a:lnTo>
                    <a:lnTo>
                      <a:pt x="285" y="500"/>
                    </a:lnTo>
                    <a:lnTo>
                      <a:pt x="260" y="504"/>
                    </a:lnTo>
                    <a:lnTo>
                      <a:pt x="238" y="506"/>
                    </a:lnTo>
                    <a:lnTo>
                      <a:pt x="238" y="506"/>
                    </a:lnTo>
                    <a:lnTo>
                      <a:pt x="214" y="504"/>
                    </a:lnTo>
                    <a:lnTo>
                      <a:pt x="192" y="500"/>
                    </a:lnTo>
                    <a:lnTo>
                      <a:pt x="169" y="494"/>
                    </a:lnTo>
                    <a:lnTo>
                      <a:pt x="147" y="485"/>
                    </a:lnTo>
                    <a:lnTo>
                      <a:pt x="127" y="475"/>
                    </a:lnTo>
                    <a:lnTo>
                      <a:pt x="109" y="463"/>
                    </a:lnTo>
                    <a:lnTo>
                      <a:pt x="91" y="449"/>
                    </a:lnTo>
                    <a:lnTo>
                      <a:pt x="74" y="433"/>
                    </a:lnTo>
                    <a:lnTo>
                      <a:pt x="74" y="433"/>
                    </a:lnTo>
                    <a:lnTo>
                      <a:pt x="58" y="415"/>
                    </a:lnTo>
                    <a:lnTo>
                      <a:pt x="46" y="394"/>
                    </a:lnTo>
                    <a:lnTo>
                      <a:pt x="34" y="374"/>
                    </a:lnTo>
                    <a:lnTo>
                      <a:pt x="24" y="354"/>
                    </a:lnTo>
                    <a:lnTo>
                      <a:pt x="18" y="330"/>
                    </a:lnTo>
                    <a:lnTo>
                      <a:pt x="12" y="308"/>
                    </a:lnTo>
                    <a:lnTo>
                      <a:pt x="8" y="283"/>
                    </a:lnTo>
                    <a:lnTo>
                      <a:pt x="8" y="257"/>
                    </a:lnTo>
                    <a:lnTo>
                      <a:pt x="8" y="257"/>
                    </a:lnTo>
                    <a:lnTo>
                      <a:pt x="8" y="231"/>
                    </a:lnTo>
                    <a:lnTo>
                      <a:pt x="12" y="207"/>
                    </a:lnTo>
                    <a:lnTo>
                      <a:pt x="18" y="182"/>
                    </a:lnTo>
                    <a:lnTo>
                      <a:pt x="24" y="160"/>
                    </a:lnTo>
                    <a:lnTo>
                      <a:pt x="34" y="138"/>
                    </a:lnTo>
                    <a:lnTo>
                      <a:pt x="46" y="118"/>
                    </a:lnTo>
                    <a:lnTo>
                      <a:pt x="58" y="99"/>
                    </a:lnTo>
                    <a:lnTo>
                      <a:pt x="74" y="81"/>
                    </a:lnTo>
                    <a:lnTo>
                      <a:pt x="74" y="81"/>
                    </a:lnTo>
                    <a:lnTo>
                      <a:pt x="91" y="65"/>
                    </a:lnTo>
                    <a:lnTo>
                      <a:pt x="109" y="51"/>
                    </a:lnTo>
                    <a:lnTo>
                      <a:pt x="127" y="39"/>
                    </a:lnTo>
                    <a:lnTo>
                      <a:pt x="147" y="27"/>
                    </a:lnTo>
                    <a:lnTo>
                      <a:pt x="169" y="19"/>
                    </a:lnTo>
                    <a:lnTo>
                      <a:pt x="192" y="12"/>
                    </a:lnTo>
                    <a:lnTo>
                      <a:pt x="214" y="10"/>
                    </a:lnTo>
                    <a:lnTo>
                      <a:pt x="238" y="8"/>
                    </a:lnTo>
                    <a:lnTo>
                      <a:pt x="238" y="4"/>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5" name="Freeform 458">
                <a:extLst>
                  <a:ext uri="{FF2B5EF4-FFF2-40B4-BE49-F238E27FC236}">
                    <a16:creationId xmlns:a16="http://schemas.microsoft.com/office/drawing/2014/main" id="{B7BB33B6-64FE-4304-A598-27F6058036B4}"/>
                  </a:ext>
                </a:extLst>
              </p:cNvPr>
              <p:cNvSpPr>
                <a:spLocks/>
              </p:cNvSpPr>
              <p:nvPr/>
            </p:nvSpPr>
            <p:spPr bwMode="auto">
              <a:xfrm>
                <a:off x="14106" y="7966"/>
                <a:ext cx="471" cy="506"/>
              </a:xfrm>
              <a:custGeom>
                <a:avLst/>
                <a:gdLst>
                  <a:gd name="T0" fmla="*/ 236 w 471"/>
                  <a:gd name="T1" fmla="*/ 0 h 506"/>
                  <a:gd name="T2" fmla="*/ 188 w 471"/>
                  <a:gd name="T3" fmla="*/ 6 h 506"/>
                  <a:gd name="T4" fmla="*/ 143 w 471"/>
                  <a:gd name="T5" fmla="*/ 21 h 506"/>
                  <a:gd name="T6" fmla="*/ 103 w 471"/>
                  <a:gd name="T7" fmla="*/ 43 h 506"/>
                  <a:gd name="T8" fmla="*/ 68 w 471"/>
                  <a:gd name="T9" fmla="*/ 75 h 506"/>
                  <a:gd name="T10" fmla="*/ 38 w 471"/>
                  <a:gd name="T11" fmla="*/ 112 h 506"/>
                  <a:gd name="T12" fmla="*/ 18 w 471"/>
                  <a:gd name="T13" fmla="*/ 154 h 506"/>
                  <a:gd name="T14" fmla="*/ 4 w 471"/>
                  <a:gd name="T15" fmla="*/ 202 h 506"/>
                  <a:gd name="T16" fmla="*/ 0 w 471"/>
                  <a:gd name="T17" fmla="*/ 253 h 506"/>
                  <a:gd name="T18" fmla="*/ 0 w 471"/>
                  <a:gd name="T19" fmla="*/ 279 h 506"/>
                  <a:gd name="T20" fmla="*/ 10 w 471"/>
                  <a:gd name="T21" fmla="*/ 328 h 506"/>
                  <a:gd name="T22" fmla="*/ 28 w 471"/>
                  <a:gd name="T23" fmla="*/ 374 h 506"/>
                  <a:gd name="T24" fmla="*/ 52 w 471"/>
                  <a:gd name="T25" fmla="*/ 413 h 506"/>
                  <a:gd name="T26" fmla="*/ 85 w 471"/>
                  <a:gd name="T27" fmla="*/ 447 h 506"/>
                  <a:gd name="T28" fmla="*/ 123 w 471"/>
                  <a:gd name="T29" fmla="*/ 475 h 506"/>
                  <a:gd name="T30" fmla="*/ 165 w 471"/>
                  <a:gd name="T31" fmla="*/ 494 h 506"/>
                  <a:gd name="T32" fmla="*/ 212 w 471"/>
                  <a:gd name="T33" fmla="*/ 504 h 506"/>
                  <a:gd name="T34" fmla="*/ 236 w 471"/>
                  <a:gd name="T35" fmla="*/ 506 h 506"/>
                  <a:gd name="T36" fmla="*/ 283 w 471"/>
                  <a:gd name="T37" fmla="*/ 500 h 506"/>
                  <a:gd name="T38" fmla="*/ 327 w 471"/>
                  <a:gd name="T39" fmla="*/ 485 h 506"/>
                  <a:gd name="T40" fmla="*/ 365 w 471"/>
                  <a:gd name="T41" fmla="*/ 463 h 506"/>
                  <a:gd name="T42" fmla="*/ 402 w 471"/>
                  <a:gd name="T43" fmla="*/ 431 h 506"/>
                  <a:gd name="T44" fmla="*/ 430 w 471"/>
                  <a:gd name="T45" fmla="*/ 394 h 506"/>
                  <a:gd name="T46" fmla="*/ 450 w 471"/>
                  <a:gd name="T47" fmla="*/ 352 h 506"/>
                  <a:gd name="T48" fmla="*/ 465 w 471"/>
                  <a:gd name="T49" fmla="*/ 304 h 506"/>
                  <a:gd name="T50" fmla="*/ 471 w 471"/>
                  <a:gd name="T51" fmla="*/ 253 h 506"/>
                  <a:gd name="T52" fmla="*/ 469 w 471"/>
                  <a:gd name="T53" fmla="*/ 227 h 506"/>
                  <a:gd name="T54" fmla="*/ 458 w 471"/>
                  <a:gd name="T55" fmla="*/ 178 h 506"/>
                  <a:gd name="T56" fmla="*/ 442 w 471"/>
                  <a:gd name="T57" fmla="*/ 132 h 506"/>
                  <a:gd name="T58" fmla="*/ 416 w 471"/>
                  <a:gd name="T59" fmla="*/ 93 h 506"/>
                  <a:gd name="T60" fmla="*/ 384 w 471"/>
                  <a:gd name="T61" fmla="*/ 59 h 506"/>
                  <a:gd name="T62" fmla="*/ 347 w 471"/>
                  <a:gd name="T63" fmla="*/ 31 h 506"/>
                  <a:gd name="T64" fmla="*/ 305 w 471"/>
                  <a:gd name="T65" fmla="*/ 12 h 506"/>
                  <a:gd name="T66" fmla="*/ 258 w 471"/>
                  <a:gd name="T67" fmla="*/ 2 h 506"/>
                  <a:gd name="T68" fmla="*/ 236 w 471"/>
                  <a:gd name="T69" fmla="*/ 0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1" h="506">
                    <a:moveTo>
                      <a:pt x="236" y="0"/>
                    </a:moveTo>
                    <a:lnTo>
                      <a:pt x="236" y="0"/>
                    </a:lnTo>
                    <a:lnTo>
                      <a:pt x="212" y="2"/>
                    </a:lnTo>
                    <a:lnTo>
                      <a:pt x="188" y="6"/>
                    </a:lnTo>
                    <a:lnTo>
                      <a:pt x="165" y="12"/>
                    </a:lnTo>
                    <a:lnTo>
                      <a:pt x="143" y="21"/>
                    </a:lnTo>
                    <a:lnTo>
                      <a:pt x="123" y="31"/>
                    </a:lnTo>
                    <a:lnTo>
                      <a:pt x="103" y="43"/>
                    </a:lnTo>
                    <a:lnTo>
                      <a:pt x="85" y="59"/>
                    </a:lnTo>
                    <a:lnTo>
                      <a:pt x="68" y="75"/>
                    </a:lnTo>
                    <a:lnTo>
                      <a:pt x="52" y="93"/>
                    </a:lnTo>
                    <a:lnTo>
                      <a:pt x="38" y="112"/>
                    </a:lnTo>
                    <a:lnTo>
                      <a:pt x="28" y="132"/>
                    </a:lnTo>
                    <a:lnTo>
                      <a:pt x="18" y="154"/>
                    </a:lnTo>
                    <a:lnTo>
                      <a:pt x="10" y="178"/>
                    </a:lnTo>
                    <a:lnTo>
                      <a:pt x="4" y="202"/>
                    </a:lnTo>
                    <a:lnTo>
                      <a:pt x="0" y="227"/>
                    </a:lnTo>
                    <a:lnTo>
                      <a:pt x="0" y="253"/>
                    </a:lnTo>
                    <a:lnTo>
                      <a:pt x="0" y="253"/>
                    </a:lnTo>
                    <a:lnTo>
                      <a:pt x="0" y="279"/>
                    </a:lnTo>
                    <a:lnTo>
                      <a:pt x="4" y="304"/>
                    </a:lnTo>
                    <a:lnTo>
                      <a:pt x="10" y="328"/>
                    </a:lnTo>
                    <a:lnTo>
                      <a:pt x="18" y="352"/>
                    </a:lnTo>
                    <a:lnTo>
                      <a:pt x="28" y="374"/>
                    </a:lnTo>
                    <a:lnTo>
                      <a:pt x="38" y="394"/>
                    </a:lnTo>
                    <a:lnTo>
                      <a:pt x="52" y="413"/>
                    </a:lnTo>
                    <a:lnTo>
                      <a:pt x="68" y="431"/>
                    </a:lnTo>
                    <a:lnTo>
                      <a:pt x="85" y="447"/>
                    </a:lnTo>
                    <a:lnTo>
                      <a:pt x="103" y="463"/>
                    </a:lnTo>
                    <a:lnTo>
                      <a:pt x="123" y="475"/>
                    </a:lnTo>
                    <a:lnTo>
                      <a:pt x="143" y="485"/>
                    </a:lnTo>
                    <a:lnTo>
                      <a:pt x="165" y="494"/>
                    </a:lnTo>
                    <a:lnTo>
                      <a:pt x="188" y="500"/>
                    </a:lnTo>
                    <a:lnTo>
                      <a:pt x="212" y="504"/>
                    </a:lnTo>
                    <a:lnTo>
                      <a:pt x="236" y="506"/>
                    </a:lnTo>
                    <a:lnTo>
                      <a:pt x="236" y="506"/>
                    </a:lnTo>
                    <a:lnTo>
                      <a:pt x="258" y="504"/>
                    </a:lnTo>
                    <a:lnTo>
                      <a:pt x="283" y="500"/>
                    </a:lnTo>
                    <a:lnTo>
                      <a:pt x="305" y="494"/>
                    </a:lnTo>
                    <a:lnTo>
                      <a:pt x="327" y="485"/>
                    </a:lnTo>
                    <a:lnTo>
                      <a:pt x="347" y="475"/>
                    </a:lnTo>
                    <a:lnTo>
                      <a:pt x="365" y="463"/>
                    </a:lnTo>
                    <a:lnTo>
                      <a:pt x="384" y="447"/>
                    </a:lnTo>
                    <a:lnTo>
                      <a:pt x="402" y="431"/>
                    </a:lnTo>
                    <a:lnTo>
                      <a:pt x="416" y="413"/>
                    </a:lnTo>
                    <a:lnTo>
                      <a:pt x="430" y="394"/>
                    </a:lnTo>
                    <a:lnTo>
                      <a:pt x="442" y="374"/>
                    </a:lnTo>
                    <a:lnTo>
                      <a:pt x="450" y="352"/>
                    </a:lnTo>
                    <a:lnTo>
                      <a:pt x="458" y="328"/>
                    </a:lnTo>
                    <a:lnTo>
                      <a:pt x="465" y="304"/>
                    </a:lnTo>
                    <a:lnTo>
                      <a:pt x="469" y="279"/>
                    </a:lnTo>
                    <a:lnTo>
                      <a:pt x="471" y="253"/>
                    </a:lnTo>
                    <a:lnTo>
                      <a:pt x="471" y="253"/>
                    </a:lnTo>
                    <a:lnTo>
                      <a:pt x="469" y="227"/>
                    </a:lnTo>
                    <a:lnTo>
                      <a:pt x="465" y="202"/>
                    </a:lnTo>
                    <a:lnTo>
                      <a:pt x="458" y="178"/>
                    </a:lnTo>
                    <a:lnTo>
                      <a:pt x="450" y="154"/>
                    </a:lnTo>
                    <a:lnTo>
                      <a:pt x="442" y="132"/>
                    </a:lnTo>
                    <a:lnTo>
                      <a:pt x="430" y="112"/>
                    </a:lnTo>
                    <a:lnTo>
                      <a:pt x="416" y="93"/>
                    </a:lnTo>
                    <a:lnTo>
                      <a:pt x="402" y="75"/>
                    </a:lnTo>
                    <a:lnTo>
                      <a:pt x="384" y="59"/>
                    </a:lnTo>
                    <a:lnTo>
                      <a:pt x="365" y="43"/>
                    </a:lnTo>
                    <a:lnTo>
                      <a:pt x="347" y="31"/>
                    </a:lnTo>
                    <a:lnTo>
                      <a:pt x="327" y="21"/>
                    </a:lnTo>
                    <a:lnTo>
                      <a:pt x="305" y="12"/>
                    </a:lnTo>
                    <a:lnTo>
                      <a:pt x="283" y="6"/>
                    </a:lnTo>
                    <a:lnTo>
                      <a:pt x="258" y="2"/>
                    </a:lnTo>
                    <a:lnTo>
                      <a:pt x="236" y="0"/>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6" name="Freeform 459">
                <a:extLst>
                  <a:ext uri="{FF2B5EF4-FFF2-40B4-BE49-F238E27FC236}">
                    <a16:creationId xmlns:a16="http://schemas.microsoft.com/office/drawing/2014/main" id="{46AF50E0-CE41-45B9-B4FD-875DA3EA2E9F}"/>
                  </a:ext>
                </a:extLst>
              </p:cNvPr>
              <p:cNvSpPr>
                <a:spLocks/>
              </p:cNvSpPr>
              <p:nvPr/>
            </p:nvSpPr>
            <p:spPr bwMode="auto">
              <a:xfrm>
                <a:off x="14102" y="7962"/>
                <a:ext cx="479" cy="514"/>
              </a:xfrm>
              <a:custGeom>
                <a:avLst/>
                <a:gdLst>
                  <a:gd name="T0" fmla="*/ 240 w 479"/>
                  <a:gd name="T1" fmla="*/ 0 h 514"/>
                  <a:gd name="T2" fmla="*/ 192 w 479"/>
                  <a:gd name="T3" fmla="*/ 6 h 514"/>
                  <a:gd name="T4" fmla="*/ 125 w 479"/>
                  <a:gd name="T5" fmla="*/ 31 h 514"/>
                  <a:gd name="T6" fmla="*/ 70 w 479"/>
                  <a:gd name="T7" fmla="*/ 75 h 514"/>
                  <a:gd name="T8" fmla="*/ 40 w 479"/>
                  <a:gd name="T9" fmla="*/ 113 h 514"/>
                  <a:gd name="T10" fmla="*/ 10 w 479"/>
                  <a:gd name="T11" fmla="*/ 180 h 514"/>
                  <a:gd name="T12" fmla="*/ 0 w 479"/>
                  <a:gd name="T13" fmla="*/ 257 h 514"/>
                  <a:gd name="T14" fmla="*/ 4 w 479"/>
                  <a:gd name="T15" fmla="*/ 310 h 514"/>
                  <a:gd name="T16" fmla="*/ 28 w 479"/>
                  <a:gd name="T17" fmla="*/ 380 h 514"/>
                  <a:gd name="T18" fmla="*/ 70 w 479"/>
                  <a:gd name="T19" fmla="*/ 439 h 514"/>
                  <a:gd name="T20" fmla="*/ 105 w 479"/>
                  <a:gd name="T21" fmla="*/ 469 h 514"/>
                  <a:gd name="T22" fmla="*/ 167 w 479"/>
                  <a:gd name="T23" fmla="*/ 502 h 514"/>
                  <a:gd name="T24" fmla="*/ 240 w 479"/>
                  <a:gd name="T25" fmla="*/ 514 h 514"/>
                  <a:gd name="T26" fmla="*/ 287 w 479"/>
                  <a:gd name="T27" fmla="*/ 508 h 514"/>
                  <a:gd name="T28" fmla="*/ 353 w 479"/>
                  <a:gd name="T29" fmla="*/ 483 h 514"/>
                  <a:gd name="T30" fmla="*/ 408 w 479"/>
                  <a:gd name="T31" fmla="*/ 439 h 514"/>
                  <a:gd name="T32" fmla="*/ 436 w 479"/>
                  <a:gd name="T33" fmla="*/ 400 h 514"/>
                  <a:gd name="T34" fmla="*/ 466 w 479"/>
                  <a:gd name="T35" fmla="*/ 334 h 514"/>
                  <a:gd name="T36" fmla="*/ 479 w 479"/>
                  <a:gd name="T37" fmla="*/ 257 h 514"/>
                  <a:gd name="T38" fmla="*/ 473 w 479"/>
                  <a:gd name="T39" fmla="*/ 204 h 514"/>
                  <a:gd name="T40" fmla="*/ 448 w 479"/>
                  <a:gd name="T41" fmla="*/ 134 h 514"/>
                  <a:gd name="T42" fmla="*/ 408 w 479"/>
                  <a:gd name="T43" fmla="*/ 75 h 514"/>
                  <a:gd name="T44" fmla="*/ 371 w 479"/>
                  <a:gd name="T45" fmla="*/ 45 h 514"/>
                  <a:gd name="T46" fmla="*/ 309 w 479"/>
                  <a:gd name="T47" fmla="*/ 12 h 514"/>
                  <a:gd name="T48" fmla="*/ 240 w 479"/>
                  <a:gd name="T49" fmla="*/ 0 h 514"/>
                  <a:gd name="T50" fmla="*/ 240 w 479"/>
                  <a:gd name="T51" fmla="*/ 4 h 514"/>
                  <a:gd name="T52" fmla="*/ 262 w 479"/>
                  <a:gd name="T53" fmla="*/ 10 h 514"/>
                  <a:gd name="T54" fmla="*/ 329 w 479"/>
                  <a:gd name="T55" fmla="*/ 29 h 514"/>
                  <a:gd name="T56" fmla="*/ 386 w 479"/>
                  <a:gd name="T57" fmla="*/ 65 h 514"/>
                  <a:gd name="T58" fmla="*/ 418 w 479"/>
                  <a:gd name="T59" fmla="*/ 99 h 514"/>
                  <a:gd name="T60" fmla="*/ 452 w 479"/>
                  <a:gd name="T61" fmla="*/ 160 h 514"/>
                  <a:gd name="T62" fmla="*/ 469 w 479"/>
                  <a:gd name="T63" fmla="*/ 231 h 514"/>
                  <a:gd name="T64" fmla="*/ 469 w 479"/>
                  <a:gd name="T65" fmla="*/ 283 h 514"/>
                  <a:gd name="T66" fmla="*/ 452 w 479"/>
                  <a:gd name="T67" fmla="*/ 354 h 514"/>
                  <a:gd name="T68" fmla="*/ 418 w 479"/>
                  <a:gd name="T69" fmla="*/ 415 h 514"/>
                  <a:gd name="T70" fmla="*/ 386 w 479"/>
                  <a:gd name="T71" fmla="*/ 449 h 514"/>
                  <a:gd name="T72" fmla="*/ 329 w 479"/>
                  <a:gd name="T73" fmla="*/ 485 h 514"/>
                  <a:gd name="T74" fmla="*/ 262 w 479"/>
                  <a:gd name="T75" fmla="*/ 504 h 514"/>
                  <a:gd name="T76" fmla="*/ 216 w 479"/>
                  <a:gd name="T77" fmla="*/ 504 h 514"/>
                  <a:gd name="T78" fmla="*/ 149 w 479"/>
                  <a:gd name="T79" fmla="*/ 485 h 514"/>
                  <a:gd name="T80" fmla="*/ 93 w 479"/>
                  <a:gd name="T81" fmla="*/ 449 h 514"/>
                  <a:gd name="T82" fmla="*/ 60 w 479"/>
                  <a:gd name="T83" fmla="*/ 415 h 514"/>
                  <a:gd name="T84" fmla="*/ 26 w 479"/>
                  <a:gd name="T85" fmla="*/ 354 h 514"/>
                  <a:gd name="T86" fmla="*/ 8 w 479"/>
                  <a:gd name="T87" fmla="*/ 283 h 514"/>
                  <a:gd name="T88" fmla="*/ 8 w 479"/>
                  <a:gd name="T89" fmla="*/ 231 h 514"/>
                  <a:gd name="T90" fmla="*/ 26 w 479"/>
                  <a:gd name="T91" fmla="*/ 160 h 514"/>
                  <a:gd name="T92" fmla="*/ 60 w 479"/>
                  <a:gd name="T93" fmla="*/ 99 h 514"/>
                  <a:gd name="T94" fmla="*/ 93 w 479"/>
                  <a:gd name="T95" fmla="*/ 65 h 514"/>
                  <a:gd name="T96" fmla="*/ 149 w 479"/>
                  <a:gd name="T97" fmla="*/ 29 h 514"/>
                  <a:gd name="T98" fmla="*/ 216 w 479"/>
                  <a:gd name="T99" fmla="*/ 1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9" h="514">
                    <a:moveTo>
                      <a:pt x="240" y="4"/>
                    </a:moveTo>
                    <a:lnTo>
                      <a:pt x="240" y="4"/>
                    </a:lnTo>
                    <a:lnTo>
                      <a:pt x="240" y="0"/>
                    </a:lnTo>
                    <a:lnTo>
                      <a:pt x="240" y="0"/>
                    </a:lnTo>
                    <a:lnTo>
                      <a:pt x="214" y="2"/>
                    </a:lnTo>
                    <a:lnTo>
                      <a:pt x="192" y="6"/>
                    </a:lnTo>
                    <a:lnTo>
                      <a:pt x="167" y="12"/>
                    </a:lnTo>
                    <a:lnTo>
                      <a:pt x="145" y="21"/>
                    </a:lnTo>
                    <a:lnTo>
                      <a:pt x="125" y="31"/>
                    </a:lnTo>
                    <a:lnTo>
                      <a:pt x="105" y="45"/>
                    </a:lnTo>
                    <a:lnTo>
                      <a:pt x="86" y="59"/>
                    </a:lnTo>
                    <a:lnTo>
                      <a:pt x="70" y="75"/>
                    </a:lnTo>
                    <a:lnTo>
                      <a:pt x="70" y="75"/>
                    </a:lnTo>
                    <a:lnTo>
                      <a:pt x="54" y="93"/>
                    </a:lnTo>
                    <a:lnTo>
                      <a:pt x="40" y="113"/>
                    </a:lnTo>
                    <a:lnTo>
                      <a:pt x="28" y="134"/>
                    </a:lnTo>
                    <a:lnTo>
                      <a:pt x="18" y="156"/>
                    </a:lnTo>
                    <a:lnTo>
                      <a:pt x="10" y="180"/>
                    </a:lnTo>
                    <a:lnTo>
                      <a:pt x="4" y="204"/>
                    </a:lnTo>
                    <a:lnTo>
                      <a:pt x="0" y="231"/>
                    </a:lnTo>
                    <a:lnTo>
                      <a:pt x="0" y="257"/>
                    </a:lnTo>
                    <a:lnTo>
                      <a:pt x="0" y="257"/>
                    </a:lnTo>
                    <a:lnTo>
                      <a:pt x="0" y="283"/>
                    </a:lnTo>
                    <a:lnTo>
                      <a:pt x="4" y="310"/>
                    </a:lnTo>
                    <a:lnTo>
                      <a:pt x="10" y="334"/>
                    </a:lnTo>
                    <a:lnTo>
                      <a:pt x="18" y="356"/>
                    </a:lnTo>
                    <a:lnTo>
                      <a:pt x="28" y="380"/>
                    </a:lnTo>
                    <a:lnTo>
                      <a:pt x="40" y="400"/>
                    </a:lnTo>
                    <a:lnTo>
                      <a:pt x="54" y="421"/>
                    </a:lnTo>
                    <a:lnTo>
                      <a:pt x="70" y="439"/>
                    </a:lnTo>
                    <a:lnTo>
                      <a:pt x="70" y="439"/>
                    </a:lnTo>
                    <a:lnTo>
                      <a:pt x="86" y="455"/>
                    </a:lnTo>
                    <a:lnTo>
                      <a:pt x="105" y="469"/>
                    </a:lnTo>
                    <a:lnTo>
                      <a:pt x="125" y="483"/>
                    </a:lnTo>
                    <a:lnTo>
                      <a:pt x="145" y="493"/>
                    </a:lnTo>
                    <a:lnTo>
                      <a:pt x="167" y="502"/>
                    </a:lnTo>
                    <a:lnTo>
                      <a:pt x="192" y="508"/>
                    </a:lnTo>
                    <a:lnTo>
                      <a:pt x="214" y="512"/>
                    </a:lnTo>
                    <a:lnTo>
                      <a:pt x="240" y="514"/>
                    </a:lnTo>
                    <a:lnTo>
                      <a:pt x="240" y="514"/>
                    </a:lnTo>
                    <a:lnTo>
                      <a:pt x="264" y="512"/>
                    </a:lnTo>
                    <a:lnTo>
                      <a:pt x="287" y="508"/>
                    </a:lnTo>
                    <a:lnTo>
                      <a:pt x="309" y="502"/>
                    </a:lnTo>
                    <a:lnTo>
                      <a:pt x="331" y="493"/>
                    </a:lnTo>
                    <a:lnTo>
                      <a:pt x="353" y="483"/>
                    </a:lnTo>
                    <a:lnTo>
                      <a:pt x="371" y="469"/>
                    </a:lnTo>
                    <a:lnTo>
                      <a:pt x="390" y="455"/>
                    </a:lnTo>
                    <a:lnTo>
                      <a:pt x="408" y="439"/>
                    </a:lnTo>
                    <a:lnTo>
                      <a:pt x="408" y="439"/>
                    </a:lnTo>
                    <a:lnTo>
                      <a:pt x="422" y="421"/>
                    </a:lnTo>
                    <a:lnTo>
                      <a:pt x="436" y="400"/>
                    </a:lnTo>
                    <a:lnTo>
                      <a:pt x="448" y="380"/>
                    </a:lnTo>
                    <a:lnTo>
                      <a:pt x="458" y="356"/>
                    </a:lnTo>
                    <a:lnTo>
                      <a:pt x="466" y="334"/>
                    </a:lnTo>
                    <a:lnTo>
                      <a:pt x="473" y="310"/>
                    </a:lnTo>
                    <a:lnTo>
                      <a:pt x="477" y="283"/>
                    </a:lnTo>
                    <a:lnTo>
                      <a:pt x="479" y="257"/>
                    </a:lnTo>
                    <a:lnTo>
                      <a:pt x="479" y="257"/>
                    </a:lnTo>
                    <a:lnTo>
                      <a:pt x="477" y="231"/>
                    </a:lnTo>
                    <a:lnTo>
                      <a:pt x="473" y="204"/>
                    </a:lnTo>
                    <a:lnTo>
                      <a:pt x="466" y="180"/>
                    </a:lnTo>
                    <a:lnTo>
                      <a:pt x="458" y="156"/>
                    </a:lnTo>
                    <a:lnTo>
                      <a:pt x="448" y="134"/>
                    </a:lnTo>
                    <a:lnTo>
                      <a:pt x="436" y="113"/>
                    </a:lnTo>
                    <a:lnTo>
                      <a:pt x="422" y="93"/>
                    </a:lnTo>
                    <a:lnTo>
                      <a:pt x="408" y="75"/>
                    </a:lnTo>
                    <a:lnTo>
                      <a:pt x="408" y="75"/>
                    </a:lnTo>
                    <a:lnTo>
                      <a:pt x="390" y="59"/>
                    </a:lnTo>
                    <a:lnTo>
                      <a:pt x="371" y="45"/>
                    </a:lnTo>
                    <a:lnTo>
                      <a:pt x="353" y="31"/>
                    </a:lnTo>
                    <a:lnTo>
                      <a:pt x="331" y="21"/>
                    </a:lnTo>
                    <a:lnTo>
                      <a:pt x="309" y="12"/>
                    </a:lnTo>
                    <a:lnTo>
                      <a:pt x="287" y="6"/>
                    </a:lnTo>
                    <a:lnTo>
                      <a:pt x="264" y="2"/>
                    </a:lnTo>
                    <a:lnTo>
                      <a:pt x="240" y="0"/>
                    </a:lnTo>
                    <a:lnTo>
                      <a:pt x="240" y="0"/>
                    </a:lnTo>
                    <a:lnTo>
                      <a:pt x="240" y="4"/>
                    </a:lnTo>
                    <a:lnTo>
                      <a:pt x="240" y="4"/>
                    </a:lnTo>
                    <a:lnTo>
                      <a:pt x="240" y="8"/>
                    </a:lnTo>
                    <a:lnTo>
                      <a:pt x="240" y="8"/>
                    </a:lnTo>
                    <a:lnTo>
                      <a:pt x="262" y="10"/>
                    </a:lnTo>
                    <a:lnTo>
                      <a:pt x="285" y="14"/>
                    </a:lnTo>
                    <a:lnTo>
                      <a:pt x="307" y="21"/>
                    </a:lnTo>
                    <a:lnTo>
                      <a:pt x="329" y="29"/>
                    </a:lnTo>
                    <a:lnTo>
                      <a:pt x="349" y="39"/>
                    </a:lnTo>
                    <a:lnTo>
                      <a:pt x="367" y="51"/>
                    </a:lnTo>
                    <a:lnTo>
                      <a:pt x="386" y="65"/>
                    </a:lnTo>
                    <a:lnTo>
                      <a:pt x="404" y="81"/>
                    </a:lnTo>
                    <a:lnTo>
                      <a:pt x="404" y="81"/>
                    </a:lnTo>
                    <a:lnTo>
                      <a:pt x="418" y="99"/>
                    </a:lnTo>
                    <a:lnTo>
                      <a:pt x="430" y="118"/>
                    </a:lnTo>
                    <a:lnTo>
                      <a:pt x="442" y="138"/>
                    </a:lnTo>
                    <a:lnTo>
                      <a:pt x="452" y="160"/>
                    </a:lnTo>
                    <a:lnTo>
                      <a:pt x="458" y="182"/>
                    </a:lnTo>
                    <a:lnTo>
                      <a:pt x="464" y="206"/>
                    </a:lnTo>
                    <a:lnTo>
                      <a:pt x="469" y="231"/>
                    </a:lnTo>
                    <a:lnTo>
                      <a:pt x="471" y="257"/>
                    </a:lnTo>
                    <a:lnTo>
                      <a:pt x="471" y="257"/>
                    </a:lnTo>
                    <a:lnTo>
                      <a:pt x="469" y="283"/>
                    </a:lnTo>
                    <a:lnTo>
                      <a:pt x="464" y="308"/>
                    </a:lnTo>
                    <a:lnTo>
                      <a:pt x="458" y="332"/>
                    </a:lnTo>
                    <a:lnTo>
                      <a:pt x="452" y="354"/>
                    </a:lnTo>
                    <a:lnTo>
                      <a:pt x="442" y="376"/>
                    </a:lnTo>
                    <a:lnTo>
                      <a:pt x="430" y="396"/>
                    </a:lnTo>
                    <a:lnTo>
                      <a:pt x="418" y="415"/>
                    </a:lnTo>
                    <a:lnTo>
                      <a:pt x="404" y="433"/>
                    </a:lnTo>
                    <a:lnTo>
                      <a:pt x="404" y="433"/>
                    </a:lnTo>
                    <a:lnTo>
                      <a:pt x="386" y="449"/>
                    </a:lnTo>
                    <a:lnTo>
                      <a:pt x="367" y="463"/>
                    </a:lnTo>
                    <a:lnTo>
                      <a:pt x="349" y="475"/>
                    </a:lnTo>
                    <a:lnTo>
                      <a:pt x="329" y="485"/>
                    </a:lnTo>
                    <a:lnTo>
                      <a:pt x="307" y="493"/>
                    </a:lnTo>
                    <a:lnTo>
                      <a:pt x="285" y="500"/>
                    </a:lnTo>
                    <a:lnTo>
                      <a:pt x="262" y="504"/>
                    </a:lnTo>
                    <a:lnTo>
                      <a:pt x="240" y="506"/>
                    </a:lnTo>
                    <a:lnTo>
                      <a:pt x="240" y="506"/>
                    </a:lnTo>
                    <a:lnTo>
                      <a:pt x="216" y="504"/>
                    </a:lnTo>
                    <a:lnTo>
                      <a:pt x="192" y="500"/>
                    </a:lnTo>
                    <a:lnTo>
                      <a:pt x="169" y="493"/>
                    </a:lnTo>
                    <a:lnTo>
                      <a:pt x="149" y="485"/>
                    </a:lnTo>
                    <a:lnTo>
                      <a:pt x="129" y="475"/>
                    </a:lnTo>
                    <a:lnTo>
                      <a:pt x="109" y="463"/>
                    </a:lnTo>
                    <a:lnTo>
                      <a:pt x="93" y="449"/>
                    </a:lnTo>
                    <a:lnTo>
                      <a:pt x="76" y="433"/>
                    </a:lnTo>
                    <a:lnTo>
                      <a:pt x="76" y="433"/>
                    </a:lnTo>
                    <a:lnTo>
                      <a:pt x="60" y="415"/>
                    </a:lnTo>
                    <a:lnTo>
                      <a:pt x="46" y="396"/>
                    </a:lnTo>
                    <a:lnTo>
                      <a:pt x="36" y="376"/>
                    </a:lnTo>
                    <a:lnTo>
                      <a:pt x="26" y="354"/>
                    </a:lnTo>
                    <a:lnTo>
                      <a:pt x="18" y="332"/>
                    </a:lnTo>
                    <a:lnTo>
                      <a:pt x="12" y="308"/>
                    </a:lnTo>
                    <a:lnTo>
                      <a:pt x="8" y="283"/>
                    </a:lnTo>
                    <a:lnTo>
                      <a:pt x="8" y="257"/>
                    </a:lnTo>
                    <a:lnTo>
                      <a:pt x="8" y="257"/>
                    </a:lnTo>
                    <a:lnTo>
                      <a:pt x="8" y="231"/>
                    </a:lnTo>
                    <a:lnTo>
                      <a:pt x="12" y="206"/>
                    </a:lnTo>
                    <a:lnTo>
                      <a:pt x="18" y="182"/>
                    </a:lnTo>
                    <a:lnTo>
                      <a:pt x="26" y="160"/>
                    </a:lnTo>
                    <a:lnTo>
                      <a:pt x="36" y="138"/>
                    </a:lnTo>
                    <a:lnTo>
                      <a:pt x="46" y="118"/>
                    </a:lnTo>
                    <a:lnTo>
                      <a:pt x="60" y="99"/>
                    </a:lnTo>
                    <a:lnTo>
                      <a:pt x="76" y="81"/>
                    </a:lnTo>
                    <a:lnTo>
                      <a:pt x="76" y="81"/>
                    </a:lnTo>
                    <a:lnTo>
                      <a:pt x="93" y="65"/>
                    </a:lnTo>
                    <a:lnTo>
                      <a:pt x="109" y="51"/>
                    </a:lnTo>
                    <a:lnTo>
                      <a:pt x="129" y="39"/>
                    </a:lnTo>
                    <a:lnTo>
                      <a:pt x="149" y="29"/>
                    </a:lnTo>
                    <a:lnTo>
                      <a:pt x="169" y="21"/>
                    </a:lnTo>
                    <a:lnTo>
                      <a:pt x="192" y="14"/>
                    </a:lnTo>
                    <a:lnTo>
                      <a:pt x="216" y="10"/>
                    </a:lnTo>
                    <a:lnTo>
                      <a:pt x="240" y="8"/>
                    </a:lnTo>
                    <a:lnTo>
                      <a:pt x="240" y="4"/>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7" name="Freeform 460">
                <a:extLst>
                  <a:ext uri="{FF2B5EF4-FFF2-40B4-BE49-F238E27FC236}">
                    <a16:creationId xmlns:a16="http://schemas.microsoft.com/office/drawing/2014/main" id="{BAE6816D-9A01-4038-AB2A-2BCB053F2F24}"/>
                  </a:ext>
                </a:extLst>
              </p:cNvPr>
              <p:cNvSpPr>
                <a:spLocks/>
              </p:cNvSpPr>
              <p:nvPr/>
            </p:nvSpPr>
            <p:spPr bwMode="auto">
              <a:xfrm>
                <a:off x="14486" y="7554"/>
                <a:ext cx="471" cy="505"/>
              </a:xfrm>
              <a:custGeom>
                <a:avLst/>
                <a:gdLst>
                  <a:gd name="T0" fmla="*/ 236 w 471"/>
                  <a:gd name="T1" fmla="*/ 0 h 505"/>
                  <a:gd name="T2" fmla="*/ 188 w 471"/>
                  <a:gd name="T3" fmla="*/ 6 h 505"/>
                  <a:gd name="T4" fmla="*/ 143 w 471"/>
                  <a:gd name="T5" fmla="*/ 20 h 505"/>
                  <a:gd name="T6" fmla="*/ 103 w 471"/>
                  <a:gd name="T7" fmla="*/ 42 h 505"/>
                  <a:gd name="T8" fmla="*/ 68 w 471"/>
                  <a:gd name="T9" fmla="*/ 75 h 505"/>
                  <a:gd name="T10" fmla="*/ 38 w 471"/>
                  <a:gd name="T11" fmla="*/ 111 h 505"/>
                  <a:gd name="T12" fmla="*/ 18 w 471"/>
                  <a:gd name="T13" fmla="*/ 154 h 505"/>
                  <a:gd name="T14" fmla="*/ 4 w 471"/>
                  <a:gd name="T15" fmla="*/ 202 h 505"/>
                  <a:gd name="T16" fmla="*/ 0 w 471"/>
                  <a:gd name="T17" fmla="*/ 253 h 505"/>
                  <a:gd name="T18" fmla="*/ 0 w 471"/>
                  <a:gd name="T19" fmla="*/ 279 h 505"/>
                  <a:gd name="T20" fmla="*/ 10 w 471"/>
                  <a:gd name="T21" fmla="*/ 327 h 505"/>
                  <a:gd name="T22" fmla="*/ 28 w 471"/>
                  <a:gd name="T23" fmla="*/ 374 h 505"/>
                  <a:gd name="T24" fmla="*/ 52 w 471"/>
                  <a:gd name="T25" fmla="*/ 412 h 505"/>
                  <a:gd name="T26" fmla="*/ 85 w 471"/>
                  <a:gd name="T27" fmla="*/ 447 h 505"/>
                  <a:gd name="T28" fmla="*/ 123 w 471"/>
                  <a:gd name="T29" fmla="*/ 475 h 505"/>
                  <a:gd name="T30" fmla="*/ 165 w 471"/>
                  <a:gd name="T31" fmla="*/ 493 h 505"/>
                  <a:gd name="T32" fmla="*/ 212 w 471"/>
                  <a:gd name="T33" fmla="*/ 503 h 505"/>
                  <a:gd name="T34" fmla="*/ 236 w 471"/>
                  <a:gd name="T35" fmla="*/ 505 h 505"/>
                  <a:gd name="T36" fmla="*/ 283 w 471"/>
                  <a:gd name="T37" fmla="*/ 499 h 505"/>
                  <a:gd name="T38" fmla="*/ 327 w 471"/>
                  <a:gd name="T39" fmla="*/ 485 h 505"/>
                  <a:gd name="T40" fmla="*/ 365 w 471"/>
                  <a:gd name="T41" fmla="*/ 463 h 505"/>
                  <a:gd name="T42" fmla="*/ 402 w 471"/>
                  <a:gd name="T43" fmla="*/ 431 h 505"/>
                  <a:gd name="T44" fmla="*/ 430 w 471"/>
                  <a:gd name="T45" fmla="*/ 394 h 505"/>
                  <a:gd name="T46" fmla="*/ 450 w 471"/>
                  <a:gd name="T47" fmla="*/ 352 h 505"/>
                  <a:gd name="T48" fmla="*/ 465 w 471"/>
                  <a:gd name="T49" fmla="*/ 303 h 505"/>
                  <a:gd name="T50" fmla="*/ 471 w 471"/>
                  <a:gd name="T51" fmla="*/ 253 h 505"/>
                  <a:gd name="T52" fmla="*/ 469 w 471"/>
                  <a:gd name="T53" fmla="*/ 226 h 505"/>
                  <a:gd name="T54" fmla="*/ 458 w 471"/>
                  <a:gd name="T55" fmla="*/ 178 h 505"/>
                  <a:gd name="T56" fmla="*/ 442 w 471"/>
                  <a:gd name="T57" fmla="*/ 131 h 505"/>
                  <a:gd name="T58" fmla="*/ 416 w 471"/>
                  <a:gd name="T59" fmla="*/ 93 h 505"/>
                  <a:gd name="T60" fmla="*/ 384 w 471"/>
                  <a:gd name="T61" fmla="*/ 59 h 505"/>
                  <a:gd name="T62" fmla="*/ 347 w 471"/>
                  <a:gd name="T63" fmla="*/ 30 h 505"/>
                  <a:gd name="T64" fmla="*/ 305 w 471"/>
                  <a:gd name="T65" fmla="*/ 12 h 505"/>
                  <a:gd name="T66" fmla="*/ 258 w 471"/>
                  <a:gd name="T67" fmla="*/ 2 h 505"/>
                  <a:gd name="T68" fmla="*/ 236 w 471"/>
                  <a:gd name="T69"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1" h="505">
                    <a:moveTo>
                      <a:pt x="236" y="0"/>
                    </a:moveTo>
                    <a:lnTo>
                      <a:pt x="236" y="0"/>
                    </a:lnTo>
                    <a:lnTo>
                      <a:pt x="212" y="2"/>
                    </a:lnTo>
                    <a:lnTo>
                      <a:pt x="188" y="6"/>
                    </a:lnTo>
                    <a:lnTo>
                      <a:pt x="165" y="12"/>
                    </a:lnTo>
                    <a:lnTo>
                      <a:pt x="143" y="20"/>
                    </a:lnTo>
                    <a:lnTo>
                      <a:pt x="123" y="30"/>
                    </a:lnTo>
                    <a:lnTo>
                      <a:pt x="103" y="42"/>
                    </a:lnTo>
                    <a:lnTo>
                      <a:pt x="85" y="59"/>
                    </a:lnTo>
                    <a:lnTo>
                      <a:pt x="68" y="75"/>
                    </a:lnTo>
                    <a:lnTo>
                      <a:pt x="52" y="93"/>
                    </a:lnTo>
                    <a:lnTo>
                      <a:pt x="38" y="111"/>
                    </a:lnTo>
                    <a:lnTo>
                      <a:pt x="28" y="131"/>
                    </a:lnTo>
                    <a:lnTo>
                      <a:pt x="18" y="154"/>
                    </a:lnTo>
                    <a:lnTo>
                      <a:pt x="10" y="178"/>
                    </a:lnTo>
                    <a:lnTo>
                      <a:pt x="4" y="202"/>
                    </a:lnTo>
                    <a:lnTo>
                      <a:pt x="0" y="226"/>
                    </a:lnTo>
                    <a:lnTo>
                      <a:pt x="0" y="253"/>
                    </a:lnTo>
                    <a:lnTo>
                      <a:pt x="0" y="253"/>
                    </a:lnTo>
                    <a:lnTo>
                      <a:pt x="0" y="279"/>
                    </a:lnTo>
                    <a:lnTo>
                      <a:pt x="4" y="303"/>
                    </a:lnTo>
                    <a:lnTo>
                      <a:pt x="10" y="327"/>
                    </a:lnTo>
                    <a:lnTo>
                      <a:pt x="18" y="352"/>
                    </a:lnTo>
                    <a:lnTo>
                      <a:pt x="28" y="374"/>
                    </a:lnTo>
                    <a:lnTo>
                      <a:pt x="38" y="394"/>
                    </a:lnTo>
                    <a:lnTo>
                      <a:pt x="52" y="412"/>
                    </a:lnTo>
                    <a:lnTo>
                      <a:pt x="68" y="431"/>
                    </a:lnTo>
                    <a:lnTo>
                      <a:pt x="85" y="447"/>
                    </a:lnTo>
                    <a:lnTo>
                      <a:pt x="103" y="463"/>
                    </a:lnTo>
                    <a:lnTo>
                      <a:pt x="123" y="475"/>
                    </a:lnTo>
                    <a:lnTo>
                      <a:pt x="143" y="485"/>
                    </a:lnTo>
                    <a:lnTo>
                      <a:pt x="165" y="493"/>
                    </a:lnTo>
                    <a:lnTo>
                      <a:pt x="188" y="499"/>
                    </a:lnTo>
                    <a:lnTo>
                      <a:pt x="212" y="503"/>
                    </a:lnTo>
                    <a:lnTo>
                      <a:pt x="236" y="505"/>
                    </a:lnTo>
                    <a:lnTo>
                      <a:pt x="236" y="505"/>
                    </a:lnTo>
                    <a:lnTo>
                      <a:pt x="258" y="503"/>
                    </a:lnTo>
                    <a:lnTo>
                      <a:pt x="283" y="499"/>
                    </a:lnTo>
                    <a:lnTo>
                      <a:pt x="305" y="493"/>
                    </a:lnTo>
                    <a:lnTo>
                      <a:pt x="327" y="485"/>
                    </a:lnTo>
                    <a:lnTo>
                      <a:pt x="347" y="475"/>
                    </a:lnTo>
                    <a:lnTo>
                      <a:pt x="365" y="463"/>
                    </a:lnTo>
                    <a:lnTo>
                      <a:pt x="384" y="447"/>
                    </a:lnTo>
                    <a:lnTo>
                      <a:pt x="402" y="431"/>
                    </a:lnTo>
                    <a:lnTo>
                      <a:pt x="416" y="412"/>
                    </a:lnTo>
                    <a:lnTo>
                      <a:pt x="430" y="394"/>
                    </a:lnTo>
                    <a:lnTo>
                      <a:pt x="442" y="374"/>
                    </a:lnTo>
                    <a:lnTo>
                      <a:pt x="450" y="352"/>
                    </a:lnTo>
                    <a:lnTo>
                      <a:pt x="458" y="327"/>
                    </a:lnTo>
                    <a:lnTo>
                      <a:pt x="465" y="303"/>
                    </a:lnTo>
                    <a:lnTo>
                      <a:pt x="469" y="279"/>
                    </a:lnTo>
                    <a:lnTo>
                      <a:pt x="471" y="253"/>
                    </a:lnTo>
                    <a:lnTo>
                      <a:pt x="471" y="253"/>
                    </a:lnTo>
                    <a:lnTo>
                      <a:pt x="469" y="226"/>
                    </a:lnTo>
                    <a:lnTo>
                      <a:pt x="465" y="202"/>
                    </a:lnTo>
                    <a:lnTo>
                      <a:pt x="458" y="178"/>
                    </a:lnTo>
                    <a:lnTo>
                      <a:pt x="450" y="154"/>
                    </a:lnTo>
                    <a:lnTo>
                      <a:pt x="442" y="131"/>
                    </a:lnTo>
                    <a:lnTo>
                      <a:pt x="430" y="111"/>
                    </a:lnTo>
                    <a:lnTo>
                      <a:pt x="416" y="93"/>
                    </a:lnTo>
                    <a:lnTo>
                      <a:pt x="402" y="75"/>
                    </a:lnTo>
                    <a:lnTo>
                      <a:pt x="384" y="59"/>
                    </a:lnTo>
                    <a:lnTo>
                      <a:pt x="365" y="42"/>
                    </a:lnTo>
                    <a:lnTo>
                      <a:pt x="347" y="30"/>
                    </a:lnTo>
                    <a:lnTo>
                      <a:pt x="327" y="20"/>
                    </a:lnTo>
                    <a:lnTo>
                      <a:pt x="305" y="12"/>
                    </a:lnTo>
                    <a:lnTo>
                      <a:pt x="283" y="6"/>
                    </a:lnTo>
                    <a:lnTo>
                      <a:pt x="258" y="2"/>
                    </a:lnTo>
                    <a:lnTo>
                      <a:pt x="236" y="0"/>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8" name="Freeform 461">
                <a:extLst>
                  <a:ext uri="{FF2B5EF4-FFF2-40B4-BE49-F238E27FC236}">
                    <a16:creationId xmlns:a16="http://schemas.microsoft.com/office/drawing/2014/main" id="{583EB775-3434-4108-9999-6A03919398D2}"/>
                  </a:ext>
                </a:extLst>
              </p:cNvPr>
              <p:cNvSpPr>
                <a:spLocks/>
              </p:cNvSpPr>
              <p:nvPr/>
            </p:nvSpPr>
            <p:spPr bwMode="auto">
              <a:xfrm>
                <a:off x="14482" y="7550"/>
                <a:ext cx="479" cy="513"/>
              </a:xfrm>
              <a:custGeom>
                <a:avLst/>
                <a:gdLst>
                  <a:gd name="T0" fmla="*/ 240 w 479"/>
                  <a:gd name="T1" fmla="*/ 0 h 513"/>
                  <a:gd name="T2" fmla="*/ 192 w 479"/>
                  <a:gd name="T3" fmla="*/ 6 h 513"/>
                  <a:gd name="T4" fmla="*/ 125 w 479"/>
                  <a:gd name="T5" fmla="*/ 30 h 513"/>
                  <a:gd name="T6" fmla="*/ 70 w 479"/>
                  <a:gd name="T7" fmla="*/ 75 h 513"/>
                  <a:gd name="T8" fmla="*/ 40 w 479"/>
                  <a:gd name="T9" fmla="*/ 113 h 513"/>
                  <a:gd name="T10" fmla="*/ 10 w 479"/>
                  <a:gd name="T11" fmla="*/ 180 h 513"/>
                  <a:gd name="T12" fmla="*/ 0 w 479"/>
                  <a:gd name="T13" fmla="*/ 257 h 513"/>
                  <a:gd name="T14" fmla="*/ 4 w 479"/>
                  <a:gd name="T15" fmla="*/ 307 h 513"/>
                  <a:gd name="T16" fmla="*/ 28 w 479"/>
                  <a:gd name="T17" fmla="*/ 378 h 513"/>
                  <a:gd name="T18" fmla="*/ 70 w 479"/>
                  <a:gd name="T19" fmla="*/ 437 h 513"/>
                  <a:gd name="T20" fmla="*/ 105 w 479"/>
                  <a:gd name="T21" fmla="*/ 469 h 513"/>
                  <a:gd name="T22" fmla="*/ 167 w 479"/>
                  <a:gd name="T23" fmla="*/ 501 h 513"/>
                  <a:gd name="T24" fmla="*/ 240 w 479"/>
                  <a:gd name="T25" fmla="*/ 513 h 513"/>
                  <a:gd name="T26" fmla="*/ 289 w 479"/>
                  <a:gd name="T27" fmla="*/ 507 h 513"/>
                  <a:gd name="T28" fmla="*/ 353 w 479"/>
                  <a:gd name="T29" fmla="*/ 481 h 513"/>
                  <a:gd name="T30" fmla="*/ 410 w 479"/>
                  <a:gd name="T31" fmla="*/ 437 h 513"/>
                  <a:gd name="T32" fmla="*/ 438 w 479"/>
                  <a:gd name="T33" fmla="*/ 398 h 513"/>
                  <a:gd name="T34" fmla="*/ 466 w 479"/>
                  <a:gd name="T35" fmla="*/ 331 h 513"/>
                  <a:gd name="T36" fmla="*/ 479 w 479"/>
                  <a:gd name="T37" fmla="*/ 257 h 513"/>
                  <a:gd name="T38" fmla="*/ 473 w 479"/>
                  <a:gd name="T39" fmla="*/ 204 h 513"/>
                  <a:gd name="T40" fmla="*/ 450 w 479"/>
                  <a:gd name="T41" fmla="*/ 133 h 513"/>
                  <a:gd name="T42" fmla="*/ 410 w 479"/>
                  <a:gd name="T43" fmla="*/ 75 h 513"/>
                  <a:gd name="T44" fmla="*/ 374 w 479"/>
                  <a:gd name="T45" fmla="*/ 44 h 513"/>
                  <a:gd name="T46" fmla="*/ 311 w 479"/>
                  <a:gd name="T47" fmla="*/ 12 h 513"/>
                  <a:gd name="T48" fmla="*/ 240 w 479"/>
                  <a:gd name="T49" fmla="*/ 0 h 513"/>
                  <a:gd name="T50" fmla="*/ 240 w 479"/>
                  <a:gd name="T51" fmla="*/ 4 h 513"/>
                  <a:gd name="T52" fmla="*/ 262 w 479"/>
                  <a:gd name="T53" fmla="*/ 10 h 513"/>
                  <a:gd name="T54" fmla="*/ 329 w 479"/>
                  <a:gd name="T55" fmla="*/ 26 h 513"/>
                  <a:gd name="T56" fmla="*/ 386 w 479"/>
                  <a:gd name="T57" fmla="*/ 65 h 513"/>
                  <a:gd name="T58" fmla="*/ 418 w 479"/>
                  <a:gd name="T59" fmla="*/ 99 h 513"/>
                  <a:gd name="T60" fmla="*/ 452 w 479"/>
                  <a:gd name="T61" fmla="*/ 160 h 513"/>
                  <a:gd name="T62" fmla="*/ 469 w 479"/>
                  <a:gd name="T63" fmla="*/ 230 h 513"/>
                  <a:gd name="T64" fmla="*/ 469 w 479"/>
                  <a:gd name="T65" fmla="*/ 283 h 513"/>
                  <a:gd name="T66" fmla="*/ 452 w 479"/>
                  <a:gd name="T67" fmla="*/ 354 h 513"/>
                  <a:gd name="T68" fmla="*/ 418 w 479"/>
                  <a:gd name="T69" fmla="*/ 414 h 513"/>
                  <a:gd name="T70" fmla="*/ 386 w 479"/>
                  <a:gd name="T71" fmla="*/ 449 h 513"/>
                  <a:gd name="T72" fmla="*/ 329 w 479"/>
                  <a:gd name="T73" fmla="*/ 485 h 513"/>
                  <a:gd name="T74" fmla="*/ 262 w 479"/>
                  <a:gd name="T75" fmla="*/ 503 h 513"/>
                  <a:gd name="T76" fmla="*/ 216 w 479"/>
                  <a:gd name="T77" fmla="*/ 503 h 513"/>
                  <a:gd name="T78" fmla="*/ 149 w 479"/>
                  <a:gd name="T79" fmla="*/ 485 h 513"/>
                  <a:gd name="T80" fmla="*/ 93 w 479"/>
                  <a:gd name="T81" fmla="*/ 449 h 513"/>
                  <a:gd name="T82" fmla="*/ 60 w 479"/>
                  <a:gd name="T83" fmla="*/ 414 h 513"/>
                  <a:gd name="T84" fmla="*/ 26 w 479"/>
                  <a:gd name="T85" fmla="*/ 354 h 513"/>
                  <a:gd name="T86" fmla="*/ 8 w 479"/>
                  <a:gd name="T87" fmla="*/ 283 h 513"/>
                  <a:gd name="T88" fmla="*/ 8 w 479"/>
                  <a:gd name="T89" fmla="*/ 230 h 513"/>
                  <a:gd name="T90" fmla="*/ 26 w 479"/>
                  <a:gd name="T91" fmla="*/ 160 h 513"/>
                  <a:gd name="T92" fmla="*/ 60 w 479"/>
                  <a:gd name="T93" fmla="*/ 99 h 513"/>
                  <a:gd name="T94" fmla="*/ 93 w 479"/>
                  <a:gd name="T95" fmla="*/ 65 h 513"/>
                  <a:gd name="T96" fmla="*/ 149 w 479"/>
                  <a:gd name="T97" fmla="*/ 26 h 513"/>
                  <a:gd name="T98" fmla="*/ 216 w 479"/>
                  <a:gd name="T99" fmla="*/ 1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9" h="513">
                    <a:moveTo>
                      <a:pt x="240" y="4"/>
                    </a:moveTo>
                    <a:lnTo>
                      <a:pt x="240" y="4"/>
                    </a:lnTo>
                    <a:lnTo>
                      <a:pt x="240" y="0"/>
                    </a:lnTo>
                    <a:lnTo>
                      <a:pt x="240" y="0"/>
                    </a:lnTo>
                    <a:lnTo>
                      <a:pt x="214" y="2"/>
                    </a:lnTo>
                    <a:lnTo>
                      <a:pt x="192" y="6"/>
                    </a:lnTo>
                    <a:lnTo>
                      <a:pt x="167" y="12"/>
                    </a:lnTo>
                    <a:lnTo>
                      <a:pt x="145" y="20"/>
                    </a:lnTo>
                    <a:lnTo>
                      <a:pt x="125" y="30"/>
                    </a:lnTo>
                    <a:lnTo>
                      <a:pt x="105" y="44"/>
                    </a:lnTo>
                    <a:lnTo>
                      <a:pt x="86" y="59"/>
                    </a:lnTo>
                    <a:lnTo>
                      <a:pt x="70" y="75"/>
                    </a:lnTo>
                    <a:lnTo>
                      <a:pt x="70" y="75"/>
                    </a:lnTo>
                    <a:lnTo>
                      <a:pt x="54" y="93"/>
                    </a:lnTo>
                    <a:lnTo>
                      <a:pt x="40" y="113"/>
                    </a:lnTo>
                    <a:lnTo>
                      <a:pt x="28" y="133"/>
                    </a:lnTo>
                    <a:lnTo>
                      <a:pt x="18" y="156"/>
                    </a:lnTo>
                    <a:lnTo>
                      <a:pt x="10" y="180"/>
                    </a:lnTo>
                    <a:lnTo>
                      <a:pt x="4" y="204"/>
                    </a:lnTo>
                    <a:lnTo>
                      <a:pt x="0" y="230"/>
                    </a:lnTo>
                    <a:lnTo>
                      <a:pt x="0" y="257"/>
                    </a:lnTo>
                    <a:lnTo>
                      <a:pt x="0" y="257"/>
                    </a:lnTo>
                    <a:lnTo>
                      <a:pt x="0" y="283"/>
                    </a:lnTo>
                    <a:lnTo>
                      <a:pt x="4" y="307"/>
                    </a:lnTo>
                    <a:lnTo>
                      <a:pt x="10" y="331"/>
                    </a:lnTo>
                    <a:lnTo>
                      <a:pt x="18" y="356"/>
                    </a:lnTo>
                    <a:lnTo>
                      <a:pt x="28" y="378"/>
                    </a:lnTo>
                    <a:lnTo>
                      <a:pt x="40" y="398"/>
                    </a:lnTo>
                    <a:lnTo>
                      <a:pt x="54" y="418"/>
                    </a:lnTo>
                    <a:lnTo>
                      <a:pt x="70" y="437"/>
                    </a:lnTo>
                    <a:lnTo>
                      <a:pt x="70" y="437"/>
                    </a:lnTo>
                    <a:lnTo>
                      <a:pt x="86" y="453"/>
                    </a:lnTo>
                    <a:lnTo>
                      <a:pt x="105" y="469"/>
                    </a:lnTo>
                    <a:lnTo>
                      <a:pt x="125" y="481"/>
                    </a:lnTo>
                    <a:lnTo>
                      <a:pt x="145" y="493"/>
                    </a:lnTo>
                    <a:lnTo>
                      <a:pt x="167" y="501"/>
                    </a:lnTo>
                    <a:lnTo>
                      <a:pt x="192" y="507"/>
                    </a:lnTo>
                    <a:lnTo>
                      <a:pt x="214" y="511"/>
                    </a:lnTo>
                    <a:lnTo>
                      <a:pt x="240" y="513"/>
                    </a:lnTo>
                    <a:lnTo>
                      <a:pt x="240" y="513"/>
                    </a:lnTo>
                    <a:lnTo>
                      <a:pt x="264" y="511"/>
                    </a:lnTo>
                    <a:lnTo>
                      <a:pt x="289" y="507"/>
                    </a:lnTo>
                    <a:lnTo>
                      <a:pt x="311" y="501"/>
                    </a:lnTo>
                    <a:lnTo>
                      <a:pt x="333" y="493"/>
                    </a:lnTo>
                    <a:lnTo>
                      <a:pt x="353" y="481"/>
                    </a:lnTo>
                    <a:lnTo>
                      <a:pt x="374" y="469"/>
                    </a:lnTo>
                    <a:lnTo>
                      <a:pt x="392" y="453"/>
                    </a:lnTo>
                    <a:lnTo>
                      <a:pt x="410" y="437"/>
                    </a:lnTo>
                    <a:lnTo>
                      <a:pt x="410" y="437"/>
                    </a:lnTo>
                    <a:lnTo>
                      <a:pt x="424" y="418"/>
                    </a:lnTo>
                    <a:lnTo>
                      <a:pt x="438" y="398"/>
                    </a:lnTo>
                    <a:lnTo>
                      <a:pt x="450" y="378"/>
                    </a:lnTo>
                    <a:lnTo>
                      <a:pt x="458" y="356"/>
                    </a:lnTo>
                    <a:lnTo>
                      <a:pt x="466" y="331"/>
                    </a:lnTo>
                    <a:lnTo>
                      <a:pt x="473" y="307"/>
                    </a:lnTo>
                    <a:lnTo>
                      <a:pt x="477" y="283"/>
                    </a:lnTo>
                    <a:lnTo>
                      <a:pt x="479" y="257"/>
                    </a:lnTo>
                    <a:lnTo>
                      <a:pt x="479" y="257"/>
                    </a:lnTo>
                    <a:lnTo>
                      <a:pt x="477" y="230"/>
                    </a:lnTo>
                    <a:lnTo>
                      <a:pt x="473" y="204"/>
                    </a:lnTo>
                    <a:lnTo>
                      <a:pt x="466" y="180"/>
                    </a:lnTo>
                    <a:lnTo>
                      <a:pt x="458" y="156"/>
                    </a:lnTo>
                    <a:lnTo>
                      <a:pt x="450" y="133"/>
                    </a:lnTo>
                    <a:lnTo>
                      <a:pt x="438" y="113"/>
                    </a:lnTo>
                    <a:lnTo>
                      <a:pt x="424" y="93"/>
                    </a:lnTo>
                    <a:lnTo>
                      <a:pt x="410" y="75"/>
                    </a:lnTo>
                    <a:lnTo>
                      <a:pt x="410" y="75"/>
                    </a:lnTo>
                    <a:lnTo>
                      <a:pt x="392" y="59"/>
                    </a:lnTo>
                    <a:lnTo>
                      <a:pt x="374" y="44"/>
                    </a:lnTo>
                    <a:lnTo>
                      <a:pt x="353" y="30"/>
                    </a:lnTo>
                    <a:lnTo>
                      <a:pt x="333" y="20"/>
                    </a:lnTo>
                    <a:lnTo>
                      <a:pt x="311" y="12"/>
                    </a:lnTo>
                    <a:lnTo>
                      <a:pt x="289" y="6"/>
                    </a:lnTo>
                    <a:lnTo>
                      <a:pt x="264" y="2"/>
                    </a:lnTo>
                    <a:lnTo>
                      <a:pt x="240" y="0"/>
                    </a:lnTo>
                    <a:lnTo>
                      <a:pt x="240" y="0"/>
                    </a:lnTo>
                    <a:lnTo>
                      <a:pt x="240" y="4"/>
                    </a:lnTo>
                    <a:lnTo>
                      <a:pt x="240" y="4"/>
                    </a:lnTo>
                    <a:lnTo>
                      <a:pt x="240" y="8"/>
                    </a:lnTo>
                    <a:lnTo>
                      <a:pt x="240" y="8"/>
                    </a:lnTo>
                    <a:lnTo>
                      <a:pt x="262" y="10"/>
                    </a:lnTo>
                    <a:lnTo>
                      <a:pt x="285" y="12"/>
                    </a:lnTo>
                    <a:lnTo>
                      <a:pt x="307" y="18"/>
                    </a:lnTo>
                    <a:lnTo>
                      <a:pt x="329" y="26"/>
                    </a:lnTo>
                    <a:lnTo>
                      <a:pt x="349" y="38"/>
                    </a:lnTo>
                    <a:lnTo>
                      <a:pt x="367" y="51"/>
                    </a:lnTo>
                    <a:lnTo>
                      <a:pt x="386" y="65"/>
                    </a:lnTo>
                    <a:lnTo>
                      <a:pt x="404" y="81"/>
                    </a:lnTo>
                    <a:lnTo>
                      <a:pt x="404" y="81"/>
                    </a:lnTo>
                    <a:lnTo>
                      <a:pt x="418" y="99"/>
                    </a:lnTo>
                    <a:lnTo>
                      <a:pt x="432" y="117"/>
                    </a:lnTo>
                    <a:lnTo>
                      <a:pt x="442" y="137"/>
                    </a:lnTo>
                    <a:lnTo>
                      <a:pt x="452" y="160"/>
                    </a:lnTo>
                    <a:lnTo>
                      <a:pt x="460" y="182"/>
                    </a:lnTo>
                    <a:lnTo>
                      <a:pt x="464" y="206"/>
                    </a:lnTo>
                    <a:lnTo>
                      <a:pt x="469" y="230"/>
                    </a:lnTo>
                    <a:lnTo>
                      <a:pt x="471" y="257"/>
                    </a:lnTo>
                    <a:lnTo>
                      <a:pt x="471" y="257"/>
                    </a:lnTo>
                    <a:lnTo>
                      <a:pt x="469" y="283"/>
                    </a:lnTo>
                    <a:lnTo>
                      <a:pt x="464" y="307"/>
                    </a:lnTo>
                    <a:lnTo>
                      <a:pt x="460" y="329"/>
                    </a:lnTo>
                    <a:lnTo>
                      <a:pt x="452" y="354"/>
                    </a:lnTo>
                    <a:lnTo>
                      <a:pt x="442" y="374"/>
                    </a:lnTo>
                    <a:lnTo>
                      <a:pt x="432" y="394"/>
                    </a:lnTo>
                    <a:lnTo>
                      <a:pt x="418" y="414"/>
                    </a:lnTo>
                    <a:lnTo>
                      <a:pt x="404" y="433"/>
                    </a:lnTo>
                    <a:lnTo>
                      <a:pt x="404" y="433"/>
                    </a:lnTo>
                    <a:lnTo>
                      <a:pt x="386" y="449"/>
                    </a:lnTo>
                    <a:lnTo>
                      <a:pt x="367" y="463"/>
                    </a:lnTo>
                    <a:lnTo>
                      <a:pt x="349" y="475"/>
                    </a:lnTo>
                    <a:lnTo>
                      <a:pt x="329" y="485"/>
                    </a:lnTo>
                    <a:lnTo>
                      <a:pt x="307" y="493"/>
                    </a:lnTo>
                    <a:lnTo>
                      <a:pt x="285" y="499"/>
                    </a:lnTo>
                    <a:lnTo>
                      <a:pt x="262" y="503"/>
                    </a:lnTo>
                    <a:lnTo>
                      <a:pt x="240" y="505"/>
                    </a:lnTo>
                    <a:lnTo>
                      <a:pt x="240" y="505"/>
                    </a:lnTo>
                    <a:lnTo>
                      <a:pt x="216" y="503"/>
                    </a:lnTo>
                    <a:lnTo>
                      <a:pt x="192" y="499"/>
                    </a:lnTo>
                    <a:lnTo>
                      <a:pt x="169" y="493"/>
                    </a:lnTo>
                    <a:lnTo>
                      <a:pt x="149" y="485"/>
                    </a:lnTo>
                    <a:lnTo>
                      <a:pt x="129" y="475"/>
                    </a:lnTo>
                    <a:lnTo>
                      <a:pt x="111" y="463"/>
                    </a:lnTo>
                    <a:lnTo>
                      <a:pt x="93" y="449"/>
                    </a:lnTo>
                    <a:lnTo>
                      <a:pt x="76" y="433"/>
                    </a:lnTo>
                    <a:lnTo>
                      <a:pt x="76" y="433"/>
                    </a:lnTo>
                    <a:lnTo>
                      <a:pt x="60" y="414"/>
                    </a:lnTo>
                    <a:lnTo>
                      <a:pt x="46" y="394"/>
                    </a:lnTo>
                    <a:lnTo>
                      <a:pt x="36" y="374"/>
                    </a:lnTo>
                    <a:lnTo>
                      <a:pt x="26" y="354"/>
                    </a:lnTo>
                    <a:lnTo>
                      <a:pt x="18" y="329"/>
                    </a:lnTo>
                    <a:lnTo>
                      <a:pt x="12" y="307"/>
                    </a:lnTo>
                    <a:lnTo>
                      <a:pt x="8" y="283"/>
                    </a:lnTo>
                    <a:lnTo>
                      <a:pt x="8" y="257"/>
                    </a:lnTo>
                    <a:lnTo>
                      <a:pt x="8" y="257"/>
                    </a:lnTo>
                    <a:lnTo>
                      <a:pt x="8" y="230"/>
                    </a:lnTo>
                    <a:lnTo>
                      <a:pt x="12" y="206"/>
                    </a:lnTo>
                    <a:lnTo>
                      <a:pt x="18" y="182"/>
                    </a:lnTo>
                    <a:lnTo>
                      <a:pt x="26" y="160"/>
                    </a:lnTo>
                    <a:lnTo>
                      <a:pt x="36" y="137"/>
                    </a:lnTo>
                    <a:lnTo>
                      <a:pt x="46" y="117"/>
                    </a:lnTo>
                    <a:lnTo>
                      <a:pt x="60" y="99"/>
                    </a:lnTo>
                    <a:lnTo>
                      <a:pt x="76" y="81"/>
                    </a:lnTo>
                    <a:lnTo>
                      <a:pt x="76" y="81"/>
                    </a:lnTo>
                    <a:lnTo>
                      <a:pt x="93" y="65"/>
                    </a:lnTo>
                    <a:lnTo>
                      <a:pt x="111" y="51"/>
                    </a:lnTo>
                    <a:lnTo>
                      <a:pt x="129" y="38"/>
                    </a:lnTo>
                    <a:lnTo>
                      <a:pt x="149" y="26"/>
                    </a:lnTo>
                    <a:lnTo>
                      <a:pt x="169" y="18"/>
                    </a:lnTo>
                    <a:lnTo>
                      <a:pt x="192" y="12"/>
                    </a:lnTo>
                    <a:lnTo>
                      <a:pt x="216" y="10"/>
                    </a:lnTo>
                    <a:lnTo>
                      <a:pt x="240" y="8"/>
                    </a:lnTo>
                    <a:lnTo>
                      <a:pt x="240" y="4"/>
                    </a:lnTo>
                    <a:close/>
                  </a:path>
                </a:pathLst>
              </a:custGeom>
              <a:solidFill>
                <a:srgbClr val="426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9" name="Freeform 462">
                <a:extLst>
                  <a:ext uri="{FF2B5EF4-FFF2-40B4-BE49-F238E27FC236}">
                    <a16:creationId xmlns:a16="http://schemas.microsoft.com/office/drawing/2014/main" id="{3F0D58F1-1012-4DEC-AD17-8EC629020109}"/>
                  </a:ext>
                </a:extLst>
              </p:cNvPr>
              <p:cNvSpPr>
                <a:spLocks/>
              </p:cNvSpPr>
              <p:nvPr/>
            </p:nvSpPr>
            <p:spPr bwMode="auto">
              <a:xfrm>
                <a:off x="14670" y="7704"/>
                <a:ext cx="80" cy="149"/>
              </a:xfrm>
              <a:custGeom>
                <a:avLst/>
                <a:gdLst>
                  <a:gd name="T0" fmla="*/ 80 w 80"/>
                  <a:gd name="T1" fmla="*/ 137 h 149"/>
                  <a:gd name="T2" fmla="*/ 80 w 80"/>
                  <a:gd name="T3" fmla="*/ 137 h 149"/>
                  <a:gd name="T4" fmla="*/ 50 w 80"/>
                  <a:gd name="T5" fmla="*/ 137 h 149"/>
                  <a:gd name="T6" fmla="*/ 50 w 80"/>
                  <a:gd name="T7" fmla="*/ 137 h 149"/>
                  <a:gd name="T8" fmla="*/ 50 w 80"/>
                  <a:gd name="T9" fmla="*/ 0 h 149"/>
                  <a:gd name="T10" fmla="*/ 50 w 80"/>
                  <a:gd name="T11" fmla="*/ 0 h 149"/>
                  <a:gd name="T12" fmla="*/ 36 w 80"/>
                  <a:gd name="T13" fmla="*/ 0 h 149"/>
                  <a:gd name="T14" fmla="*/ 36 w 80"/>
                  <a:gd name="T15" fmla="*/ 0 h 149"/>
                  <a:gd name="T16" fmla="*/ 32 w 80"/>
                  <a:gd name="T17" fmla="*/ 8 h 149"/>
                  <a:gd name="T18" fmla="*/ 30 w 80"/>
                  <a:gd name="T19" fmla="*/ 12 h 149"/>
                  <a:gd name="T20" fmla="*/ 26 w 80"/>
                  <a:gd name="T21" fmla="*/ 16 h 149"/>
                  <a:gd name="T22" fmla="*/ 26 w 80"/>
                  <a:gd name="T23" fmla="*/ 16 h 149"/>
                  <a:gd name="T24" fmla="*/ 16 w 80"/>
                  <a:gd name="T25" fmla="*/ 18 h 149"/>
                  <a:gd name="T26" fmla="*/ 0 w 80"/>
                  <a:gd name="T27" fmla="*/ 20 h 149"/>
                  <a:gd name="T28" fmla="*/ 0 w 80"/>
                  <a:gd name="T29" fmla="*/ 20 h 149"/>
                  <a:gd name="T30" fmla="*/ 0 w 80"/>
                  <a:gd name="T31" fmla="*/ 32 h 149"/>
                  <a:gd name="T32" fmla="*/ 0 w 80"/>
                  <a:gd name="T33" fmla="*/ 32 h 149"/>
                  <a:gd name="T34" fmla="*/ 32 w 80"/>
                  <a:gd name="T35" fmla="*/ 32 h 149"/>
                  <a:gd name="T36" fmla="*/ 32 w 80"/>
                  <a:gd name="T37" fmla="*/ 32 h 149"/>
                  <a:gd name="T38" fmla="*/ 32 w 80"/>
                  <a:gd name="T39" fmla="*/ 137 h 149"/>
                  <a:gd name="T40" fmla="*/ 32 w 80"/>
                  <a:gd name="T41" fmla="*/ 137 h 149"/>
                  <a:gd name="T42" fmla="*/ 0 w 80"/>
                  <a:gd name="T43" fmla="*/ 137 h 149"/>
                  <a:gd name="T44" fmla="*/ 0 w 80"/>
                  <a:gd name="T45" fmla="*/ 137 h 149"/>
                  <a:gd name="T46" fmla="*/ 0 w 80"/>
                  <a:gd name="T47" fmla="*/ 149 h 149"/>
                  <a:gd name="T48" fmla="*/ 0 w 80"/>
                  <a:gd name="T49" fmla="*/ 149 h 149"/>
                  <a:gd name="T50" fmla="*/ 80 w 80"/>
                  <a:gd name="T51" fmla="*/ 149 h 149"/>
                  <a:gd name="T52" fmla="*/ 80 w 80"/>
                  <a:gd name="T53" fmla="*/ 149 h 149"/>
                  <a:gd name="T54" fmla="*/ 80 w 80"/>
                  <a:gd name="T55" fmla="*/ 137 h 149"/>
                  <a:gd name="T56" fmla="*/ 80 w 80"/>
                  <a:gd name="T57" fmla="*/ 13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 h="149">
                    <a:moveTo>
                      <a:pt x="80" y="137"/>
                    </a:moveTo>
                    <a:lnTo>
                      <a:pt x="80" y="137"/>
                    </a:lnTo>
                    <a:lnTo>
                      <a:pt x="50" y="137"/>
                    </a:lnTo>
                    <a:lnTo>
                      <a:pt x="50" y="137"/>
                    </a:lnTo>
                    <a:lnTo>
                      <a:pt x="50" y="0"/>
                    </a:lnTo>
                    <a:lnTo>
                      <a:pt x="50" y="0"/>
                    </a:lnTo>
                    <a:lnTo>
                      <a:pt x="36" y="0"/>
                    </a:lnTo>
                    <a:lnTo>
                      <a:pt x="36" y="0"/>
                    </a:lnTo>
                    <a:lnTo>
                      <a:pt x="32" y="8"/>
                    </a:lnTo>
                    <a:lnTo>
                      <a:pt x="30" y="12"/>
                    </a:lnTo>
                    <a:lnTo>
                      <a:pt x="26" y="16"/>
                    </a:lnTo>
                    <a:lnTo>
                      <a:pt x="26" y="16"/>
                    </a:lnTo>
                    <a:lnTo>
                      <a:pt x="16" y="18"/>
                    </a:lnTo>
                    <a:lnTo>
                      <a:pt x="0" y="20"/>
                    </a:lnTo>
                    <a:lnTo>
                      <a:pt x="0" y="20"/>
                    </a:lnTo>
                    <a:lnTo>
                      <a:pt x="0" y="32"/>
                    </a:lnTo>
                    <a:lnTo>
                      <a:pt x="0" y="32"/>
                    </a:lnTo>
                    <a:lnTo>
                      <a:pt x="32" y="32"/>
                    </a:lnTo>
                    <a:lnTo>
                      <a:pt x="32" y="32"/>
                    </a:lnTo>
                    <a:lnTo>
                      <a:pt x="32" y="137"/>
                    </a:lnTo>
                    <a:lnTo>
                      <a:pt x="32" y="137"/>
                    </a:lnTo>
                    <a:lnTo>
                      <a:pt x="0" y="137"/>
                    </a:lnTo>
                    <a:lnTo>
                      <a:pt x="0" y="137"/>
                    </a:lnTo>
                    <a:lnTo>
                      <a:pt x="0" y="149"/>
                    </a:lnTo>
                    <a:lnTo>
                      <a:pt x="0" y="149"/>
                    </a:lnTo>
                    <a:lnTo>
                      <a:pt x="80" y="149"/>
                    </a:lnTo>
                    <a:lnTo>
                      <a:pt x="80" y="149"/>
                    </a:lnTo>
                    <a:lnTo>
                      <a:pt x="80" y="137"/>
                    </a:lnTo>
                    <a:lnTo>
                      <a:pt x="80" y="13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1" name="Freeform 463">
                <a:extLst>
                  <a:ext uri="{FF2B5EF4-FFF2-40B4-BE49-F238E27FC236}">
                    <a16:creationId xmlns:a16="http://schemas.microsoft.com/office/drawing/2014/main" id="{EBABA376-5159-455B-A13C-CE45600D5EB8}"/>
                  </a:ext>
                </a:extLst>
              </p:cNvPr>
              <p:cNvSpPr>
                <a:spLocks/>
              </p:cNvSpPr>
              <p:nvPr/>
            </p:nvSpPr>
            <p:spPr bwMode="auto">
              <a:xfrm>
                <a:off x="14290" y="8124"/>
                <a:ext cx="99" cy="154"/>
              </a:xfrm>
              <a:custGeom>
                <a:avLst/>
                <a:gdLst>
                  <a:gd name="T0" fmla="*/ 99 w 99"/>
                  <a:gd name="T1" fmla="*/ 137 h 154"/>
                  <a:gd name="T2" fmla="*/ 99 w 99"/>
                  <a:gd name="T3" fmla="*/ 137 h 154"/>
                  <a:gd name="T4" fmla="*/ 18 w 99"/>
                  <a:gd name="T5" fmla="*/ 137 h 154"/>
                  <a:gd name="T6" fmla="*/ 18 w 99"/>
                  <a:gd name="T7" fmla="*/ 137 h 154"/>
                  <a:gd name="T8" fmla="*/ 62 w 99"/>
                  <a:gd name="T9" fmla="*/ 99 h 154"/>
                  <a:gd name="T10" fmla="*/ 62 w 99"/>
                  <a:gd name="T11" fmla="*/ 99 h 154"/>
                  <a:gd name="T12" fmla="*/ 78 w 99"/>
                  <a:gd name="T13" fmla="*/ 79 h 154"/>
                  <a:gd name="T14" fmla="*/ 78 w 99"/>
                  <a:gd name="T15" fmla="*/ 79 h 154"/>
                  <a:gd name="T16" fmla="*/ 84 w 99"/>
                  <a:gd name="T17" fmla="*/ 69 h 154"/>
                  <a:gd name="T18" fmla="*/ 88 w 99"/>
                  <a:gd name="T19" fmla="*/ 61 h 154"/>
                  <a:gd name="T20" fmla="*/ 88 w 99"/>
                  <a:gd name="T21" fmla="*/ 61 h 154"/>
                  <a:gd name="T22" fmla="*/ 91 w 99"/>
                  <a:gd name="T23" fmla="*/ 51 h 154"/>
                  <a:gd name="T24" fmla="*/ 93 w 99"/>
                  <a:gd name="T25" fmla="*/ 42 h 154"/>
                  <a:gd name="T26" fmla="*/ 93 w 99"/>
                  <a:gd name="T27" fmla="*/ 42 h 154"/>
                  <a:gd name="T28" fmla="*/ 91 w 99"/>
                  <a:gd name="T29" fmla="*/ 32 h 154"/>
                  <a:gd name="T30" fmla="*/ 88 w 99"/>
                  <a:gd name="T31" fmla="*/ 24 h 154"/>
                  <a:gd name="T32" fmla="*/ 84 w 99"/>
                  <a:gd name="T33" fmla="*/ 18 h 154"/>
                  <a:gd name="T34" fmla="*/ 80 w 99"/>
                  <a:gd name="T35" fmla="*/ 12 h 154"/>
                  <a:gd name="T36" fmla="*/ 80 w 99"/>
                  <a:gd name="T37" fmla="*/ 12 h 154"/>
                  <a:gd name="T38" fmla="*/ 72 w 99"/>
                  <a:gd name="T39" fmla="*/ 6 h 154"/>
                  <a:gd name="T40" fmla="*/ 64 w 99"/>
                  <a:gd name="T41" fmla="*/ 2 h 154"/>
                  <a:gd name="T42" fmla="*/ 54 w 99"/>
                  <a:gd name="T43" fmla="*/ 0 h 154"/>
                  <a:gd name="T44" fmla="*/ 44 w 99"/>
                  <a:gd name="T45" fmla="*/ 0 h 154"/>
                  <a:gd name="T46" fmla="*/ 44 w 99"/>
                  <a:gd name="T47" fmla="*/ 0 h 154"/>
                  <a:gd name="T48" fmla="*/ 32 w 99"/>
                  <a:gd name="T49" fmla="*/ 0 h 154"/>
                  <a:gd name="T50" fmla="*/ 22 w 99"/>
                  <a:gd name="T51" fmla="*/ 2 h 154"/>
                  <a:gd name="T52" fmla="*/ 4 w 99"/>
                  <a:gd name="T53" fmla="*/ 10 h 154"/>
                  <a:gd name="T54" fmla="*/ 4 w 99"/>
                  <a:gd name="T55" fmla="*/ 10 h 154"/>
                  <a:gd name="T56" fmla="*/ 4 w 99"/>
                  <a:gd name="T57" fmla="*/ 30 h 154"/>
                  <a:gd name="T58" fmla="*/ 4 w 99"/>
                  <a:gd name="T59" fmla="*/ 30 h 154"/>
                  <a:gd name="T60" fmla="*/ 4 w 99"/>
                  <a:gd name="T61" fmla="*/ 30 h 154"/>
                  <a:gd name="T62" fmla="*/ 24 w 99"/>
                  <a:gd name="T63" fmla="*/ 20 h 154"/>
                  <a:gd name="T64" fmla="*/ 34 w 99"/>
                  <a:gd name="T65" fmla="*/ 18 h 154"/>
                  <a:gd name="T66" fmla="*/ 44 w 99"/>
                  <a:gd name="T67" fmla="*/ 16 h 154"/>
                  <a:gd name="T68" fmla="*/ 44 w 99"/>
                  <a:gd name="T69" fmla="*/ 16 h 154"/>
                  <a:gd name="T70" fmla="*/ 50 w 99"/>
                  <a:gd name="T71" fmla="*/ 16 h 154"/>
                  <a:gd name="T72" fmla="*/ 54 w 99"/>
                  <a:gd name="T73" fmla="*/ 18 h 154"/>
                  <a:gd name="T74" fmla="*/ 66 w 99"/>
                  <a:gd name="T75" fmla="*/ 24 h 154"/>
                  <a:gd name="T76" fmla="*/ 66 w 99"/>
                  <a:gd name="T77" fmla="*/ 24 h 154"/>
                  <a:gd name="T78" fmla="*/ 70 w 99"/>
                  <a:gd name="T79" fmla="*/ 32 h 154"/>
                  <a:gd name="T80" fmla="*/ 72 w 99"/>
                  <a:gd name="T81" fmla="*/ 36 h 154"/>
                  <a:gd name="T82" fmla="*/ 74 w 99"/>
                  <a:gd name="T83" fmla="*/ 42 h 154"/>
                  <a:gd name="T84" fmla="*/ 74 w 99"/>
                  <a:gd name="T85" fmla="*/ 42 h 154"/>
                  <a:gd name="T86" fmla="*/ 72 w 99"/>
                  <a:gd name="T87" fmla="*/ 51 h 154"/>
                  <a:gd name="T88" fmla="*/ 70 w 99"/>
                  <a:gd name="T89" fmla="*/ 57 h 154"/>
                  <a:gd name="T90" fmla="*/ 64 w 99"/>
                  <a:gd name="T91" fmla="*/ 71 h 154"/>
                  <a:gd name="T92" fmla="*/ 64 w 99"/>
                  <a:gd name="T93" fmla="*/ 71 h 154"/>
                  <a:gd name="T94" fmla="*/ 52 w 99"/>
                  <a:gd name="T95" fmla="*/ 87 h 154"/>
                  <a:gd name="T96" fmla="*/ 34 w 99"/>
                  <a:gd name="T97" fmla="*/ 103 h 154"/>
                  <a:gd name="T98" fmla="*/ 34 w 99"/>
                  <a:gd name="T99" fmla="*/ 103 h 154"/>
                  <a:gd name="T100" fmla="*/ 0 w 99"/>
                  <a:gd name="T101" fmla="*/ 135 h 154"/>
                  <a:gd name="T102" fmla="*/ 0 w 99"/>
                  <a:gd name="T103" fmla="*/ 135 h 154"/>
                  <a:gd name="T104" fmla="*/ 0 w 99"/>
                  <a:gd name="T105" fmla="*/ 154 h 154"/>
                  <a:gd name="T106" fmla="*/ 0 w 99"/>
                  <a:gd name="T107" fmla="*/ 154 h 154"/>
                  <a:gd name="T108" fmla="*/ 99 w 99"/>
                  <a:gd name="T109" fmla="*/ 154 h 154"/>
                  <a:gd name="T110" fmla="*/ 99 w 99"/>
                  <a:gd name="T111" fmla="*/ 154 h 154"/>
                  <a:gd name="T112" fmla="*/ 99 w 99"/>
                  <a:gd name="T113" fmla="*/ 137 h 154"/>
                  <a:gd name="T114" fmla="*/ 99 w 99"/>
                  <a:gd name="T115" fmla="*/ 13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 h="154">
                    <a:moveTo>
                      <a:pt x="99" y="137"/>
                    </a:moveTo>
                    <a:lnTo>
                      <a:pt x="99" y="137"/>
                    </a:lnTo>
                    <a:lnTo>
                      <a:pt x="18" y="137"/>
                    </a:lnTo>
                    <a:lnTo>
                      <a:pt x="18" y="137"/>
                    </a:lnTo>
                    <a:lnTo>
                      <a:pt x="62" y="99"/>
                    </a:lnTo>
                    <a:lnTo>
                      <a:pt x="62" y="99"/>
                    </a:lnTo>
                    <a:lnTo>
                      <a:pt x="78" y="79"/>
                    </a:lnTo>
                    <a:lnTo>
                      <a:pt x="78" y="79"/>
                    </a:lnTo>
                    <a:lnTo>
                      <a:pt x="84" y="69"/>
                    </a:lnTo>
                    <a:lnTo>
                      <a:pt x="88" y="61"/>
                    </a:lnTo>
                    <a:lnTo>
                      <a:pt x="88" y="61"/>
                    </a:lnTo>
                    <a:lnTo>
                      <a:pt x="91" y="51"/>
                    </a:lnTo>
                    <a:lnTo>
                      <a:pt x="93" y="42"/>
                    </a:lnTo>
                    <a:lnTo>
                      <a:pt x="93" y="42"/>
                    </a:lnTo>
                    <a:lnTo>
                      <a:pt x="91" y="32"/>
                    </a:lnTo>
                    <a:lnTo>
                      <a:pt x="88" y="24"/>
                    </a:lnTo>
                    <a:lnTo>
                      <a:pt x="84" y="18"/>
                    </a:lnTo>
                    <a:lnTo>
                      <a:pt x="80" y="12"/>
                    </a:lnTo>
                    <a:lnTo>
                      <a:pt x="80" y="12"/>
                    </a:lnTo>
                    <a:lnTo>
                      <a:pt x="72" y="6"/>
                    </a:lnTo>
                    <a:lnTo>
                      <a:pt x="64" y="2"/>
                    </a:lnTo>
                    <a:lnTo>
                      <a:pt x="54" y="0"/>
                    </a:lnTo>
                    <a:lnTo>
                      <a:pt x="44" y="0"/>
                    </a:lnTo>
                    <a:lnTo>
                      <a:pt x="44" y="0"/>
                    </a:lnTo>
                    <a:lnTo>
                      <a:pt x="32" y="0"/>
                    </a:lnTo>
                    <a:lnTo>
                      <a:pt x="22" y="2"/>
                    </a:lnTo>
                    <a:lnTo>
                      <a:pt x="4" y="10"/>
                    </a:lnTo>
                    <a:lnTo>
                      <a:pt x="4" y="10"/>
                    </a:lnTo>
                    <a:lnTo>
                      <a:pt x="4" y="30"/>
                    </a:lnTo>
                    <a:lnTo>
                      <a:pt x="4" y="30"/>
                    </a:lnTo>
                    <a:lnTo>
                      <a:pt x="4" y="30"/>
                    </a:lnTo>
                    <a:lnTo>
                      <a:pt x="24" y="20"/>
                    </a:lnTo>
                    <a:lnTo>
                      <a:pt x="34" y="18"/>
                    </a:lnTo>
                    <a:lnTo>
                      <a:pt x="44" y="16"/>
                    </a:lnTo>
                    <a:lnTo>
                      <a:pt x="44" y="16"/>
                    </a:lnTo>
                    <a:lnTo>
                      <a:pt x="50" y="16"/>
                    </a:lnTo>
                    <a:lnTo>
                      <a:pt x="54" y="18"/>
                    </a:lnTo>
                    <a:lnTo>
                      <a:pt x="66" y="24"/>
                    </a:lnTo>
                    <a:lnTo>
                      <a:pt x="66" y="24"/>
                    </a:lnTo>
                    <a:lnTo>
                      <a:pt x="70" y="32"/>
                    </a:lnTo>
                    <a:lnTo>
                      <a:pt x="72" y="36"/>
                    </a:lnTo>
                    <a:lnTo>
                      <a:pt x="74" y="42"/>
                    </a:lnTo>
                    <a:lnTo>
                      <a:pt x="74" y="42"/>
                    </a:lnTo>
                    <a:lnTo>
                      <a:pt x="72" y="51"/>
                    </a:lnTo>
                    <a:lnTo>
                      <a:pt x="70" y="57"/>
                    </a:lnTo>
                    <a:lnTo>
                      <a:pt x="64" y="71"/>
                    </a:lnTo>
                    <a:lnTo>
                      <a:pt x="64" y="71"/>
                    </a:lnTo>
                    <a:lnTo>
                      <a:pt x="52" y="87"/>
                    </a:lnTo>
                    <a:lnTo>
                      <a:pt x="34" y="103"/>
                    </a:lnTo>
                    <a:lnTo>
                      <a:pt x="34" y="103"/>
                    </a:lnTo>
                    <a:lnTo>
                      <a:pt x="0" y="135"/>
                    </a:lnTo>
                    <a:lnTo>
                      <a:pt x="0" y="135"/>
                    </a:lnTo>
                    <a:lnTo>
                      <a:pt x="0" y="154"/>
                    </a:lnTo>
                    <a:lnTo>
                      <a:pt x="0" y="154"/>
                    </a:lnTo>
                    <a:lnTo>
                      <a:pt x="99" y="154"/>
                    </a:lnTo>
                    <a:lnTo>
                      <a:pt x="99" y="154"/>
                    </a:lnTo>
                    <a:lnTo>
                      <a:pt x="99" y="137"/>
                    </a:lnTo>
                    <a:lnTo>
                      <a:pt x="99" y="13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2" name="Freeform 464">
                <a:extLst>
                  <a:ext uri="{FF2B5EF4-FFF2-40B4-BE49-F238E27FC236}">
                    <a16:creationId xmlns:a16="http://schemas.microsoft.com/office/drawing/2014/main" id="{B95BFB52-9FBB-427B-B37B-A338B36DA001}"/>
                  </a:ext>
                </a:extLst>
              </p:cNvPr>
              <p:cNvSpPr>
                <a:spLocks/>
              </p:cNvSpPr>
              <p:nvPr/>
            </p:nvSpPr>
            <p:spPr bwMode="auto">
              <a:xfrm>
                <a:off x="14661" y="8552"/>
                <a:ext cx="97" cy="158"/>
              </a:xfrm>
              <a:custGeom>
                <a:avLst/>
                <a:gdLst>
                  <a:gd name="T0" fmla="*/ 45 w 97"/>
                  <a:gd name="T1" fmla="*/ 158 h 158"/>
                  <a:gd name="T2" fmla="*/ 65 w 97"/>
                  <a:gd name="T3" fmla="*/ 154 h 158"/>
                  <a:gd name="T4" fmla="*/ 83 w 97"/>
                  <a:gd name="T5" fmla="*/ 144 h 158"/>
                  <a:gd name="T6" fmla="*/ 89 w 97"/>
                  <a:gd name="T7" fmla="*/ 138 h 158"/>
                  <a:gd name="T8" fmla="*/ 95 w 97"/>
                  <a:gd name="T9" fmla="*/ 120 h 158"/>
                  <a:gd name="T10" fmla="*/ 97 w 97"/>
                  <a:gd name="T11" fmla="*/ 110 h 158"/>
                  <a:gd name="T12" fmla="*/ 91 w 97"/>
                  <a:gd name="T13" fmla="*/ 89 h 158"/>
                  <a:gd name="T14" fmla="*/ 85 w 97"/>
                  <a:gd name="T15" fmla="*/ 79 h 158"/>
                  <a:gd name="T16" fmla="*/ 71 w 97"/>
                  <a:gd name="T17" fmla="*/ 73 h 158"/>
                  <a:gd name="T18" fmla="*/ 65 w 97"/>
                  <a:gd name="T19" fmla="*/ 71 h 158"/>
                  <a:gd name="T20" fmla="*/ 75 w 97"/>
                  <a:gd name="T21" fmla="*/ 67 h 158"/>
                  <a:gd name="T22" fmla="*/ 85 w 97"/>
                  <a:gd name="T23" fmla="*/ 59 h 158"/>
                  <a:gd name="T24" fmla="*/ 91 w 97"/>
                  <a:gd name="T25" fmla="*/ 47 h 158"/>
                  <a:gd name="T26" fmla="*/ 95 w 97"/>
                  <a:gd name="T27" fmla="*/ 37 h 158"/>
                  <a:gd name="T28" fmla="*/ 93 w 97"/>
                  <a:gd name="T29" fmla="*/ 29 h 158"/>
                  <a:gd name="T30" fmla="*/ 85 w 97"/>
                  <a:gd name="T31" fmla="*/ 15 h 158"/>
                  <a:gd name="T32" fmla="*/ 81 w 97"/>
                  <a:gd name="T33" fmla="*/ 11 h 158"/>
                  <a:gd name="T34" fmla="*/ 65 w 97"/>
                  <a:gd name="T35" fmla="*/ 3 h 158"/>
                  <a:gd name="T36" fmla="*/ 47 w 97"/>
                  <a:gd name="T37" fmla="*/ 0 h 158"/>
                  <a:gd name="T38" fmla="*/ 35 w 97"/>
                  <a:gd name="T39" fmla="*/ 0 h 158"/>
                  <a:gd name="T40" fmla="*/ 5 w 97"/>
                  <a:gd name="T41" fmla="*/ 11 h 158"/>
                  <a:gd name="T42" fmla="*/ 5 w 97"/>
                  <a:gd name="T43" fmla="*/ 29 h 158"/>
                  <a:gd name="T44" fmla="*/ 7 w 97"/>
                  <a:gd name="T45" fmla="*/ 29 h 158"/>
                  <a:gd name="T46" fmla="*/ 15 w 97"/>
                  <a:gd name="T47" fmla="*/ 23 h 158"/>
                  <a:gd name="T48" fmla="*/ 35 w 97"/>
                  <a:gd name="T49" fmla="*/ 17 h 158"/>
                  <a:gd name="T50" fmla="*/ 45 w 97"/>
                  <a:gd name="T51" fmla="*/ 17 h 158"/>
                  <a:gd name="T52" fmla="*/ 63 w 97"/>
                  <a:gd name="T53" fmla="*/ 21 h 158"/>
                  <a:gd name="T54" fmla="*/ 67 w 97"/>
                  <a:gd name="T55" fmla="*/ 23 h 158"/>
                  <a:gd name="T56" fmla="*/ 73 w 97"/>
                  <a:gd name="T57" fmla="*/ 29 h 158"/>
                  <a:gd name="T58" fmla="*/ 75 w 97"/>
                  <a:gd name="T59" fmla="*/ 39 h 158"/>
                  <a:gd name="T60" fmla="*/ 71 w 97"/>
                  <a:gd name="T61" fmla="*/ 53 h 158"/>
                  <a:gd name="T62" fmla="*/ 67 w 97"/>
                  <a:gd name="T63" fmla="*/ 57 h 158"/>
                  <a:gd name="T64" fmla="*/ 55 w 97"/>
                  <a:gd name="T65" fmla="*/ 63 h 158"/>
                  <a:gd name="T66" fmla="*/ 41 w 97"/>
                  <a:gd name="T67" fmla="*/ 65 h 158"/>
                  <a:gd name="T68" fmla="*/ 35 w 97"/>
                  <a:gd name="T69" fmla="*/ 65 h 158"/>
                  <a:gd name="T70" fmla="*/ 35 w 97"/>
                  <a:gd name="T71" fmla="*/ 79 h 158"/>
                  <a:gd name="T72" fmla="*/ 43 w 97"/>
                  <a:gd name="T73" fmla="*/ 79 h 158"/>
                  <a:gd name="T74" fmla="*/ 59 w 97"/>
                  <a:gd name="T75" fmla="*/ 81 h 158"/>
                  <a:gd name="T76" fmla="*/ 71 w 97"/>
                  <a:gd name="T77" fmla="*/ 87 h 158"/>
                  <a:gd name="T78" fmla="*/ 77 w 97"/>
                  <a:gd name="T79" fmla="*/ 102 h 158"/>
                  <a:gd name="T80" fmla="*/ 79 w 97"/>
                  <a:gd name="T81" fmla="*/ 108 h 158"/>
                  <a:gd name="T82" fmla="*/ 75 w 97"/>
                  <a:gd name="T83" fmla="*/ 122 h 158"/>
                  <a:gd name="T84" fmla="*/ 69 w 97"/>
                  <a:gd name="T85" fmla="*/ 132 h 158"/>
                  <a:gd name="T86" fmla="*/ 63 w 97"/>
                  <a:gd name="T87" fmla="*/ 136 h 158"/>
                  <a:gd name="T88" fmla="*/ 51 w 97"/>
                  <a:gd name="T89" fmla="*/ 142 h 158"/>
                  <a:gd name="T90" fmla="*/ 43 w 97"/>
                  <a:gd name="T91" fmla="*/ 142 h 158"/>
                  <a:gd name="T92" fmla="*/ 23 w 97"/>
                  <a:gd name="T93" fmla="*/ 138 h 158"/>
                  <a:gd name="T94" fmla="*/ 2 w 97"/>
                  <a:gd name="T95" fmla="*/ 128 h 158"/>
                  <a:gd name="T96" fmla="*/ 0 w 97"/>
                  <a:gd name="T97" fmla="*/ 128 h 158"/>
                  <a:gd name="T98" fmla="*/ 0 w 97"/>
                  <a:gd name="T99" fmla="*/ 148 h 158"/>
                  <a:gd name="T100" fmla="*/ 33 w 97"/>
                  <a:gd name="T101" fmla="*/ 158 h 158"/>
                  <a:gd name="T102" fmla="*/ 45 w 97"/>
                  <a:gd name="T103"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 h="158">
                    <a:moveTo>
                      <a:pt x="45" y="158"/>
                    </a:moveTo>
                    <a:lnTo>
                      <a:pt x="45" y="158"/>
                    </a:lnTo>
                    <a:lnTo>
                      <a:pt x="55" y="156"/>
                    </a:lnTo>
                    <a:lnTo>
                      <a:pt x="65" y="154"/>
                    </a:lnTo>
                    <a:lnTo>
                      <a:pt x="75" y="150"/>
                    </a:lnTo>
                    <a:lnTo>
                      <a:pt x="83" y="144"/>
                    </a:lnTo>
                    <a:lnTo>
                      <a:pt x="83" y="144"/>
                    </a:lnTo>
                    <a:lnTo>
                      <a:pt x="89" y="138"/>
                    </a:lnTo>
                    <a:lnTo>
                      <a:pt x="93" y="130"/>
                    </a:lnTo>
                    <a:lnTo>
                      <a:pt x="95" y="120"/>
                    </a:lnTo>
                    <a:lnTo>
                      <a:pt x="97" y="110"/>
                    </a:lnTo>
                    <a:lnTo>
                      <a:pt x="97" y="110"/>
                    </a:lnTo>
                    <a:lnTo>
                      <a:pt x="95" y="95"/>
                    </a:lnTo>
                    <a:lnTo>
                      <a:pt x="91" y="89"/>
                    </a:lnTo>
                    <a:lnTo>
                      <a:pt x="89" y="83"/>
                    </a:lnTo>
                    <a:lnTo>
                      <a:pt x="85" y="79"/>
                    </a:lnTo>
                    <a:lnTo>
                      <a:pt x="79" y="75"/>
                    </a:lnTo>
                    <a:lnTo>
                      <a:pt x="71" y="73"/>
                    </a:lnTo>
                    <a:lnTo>
                      <a:pt x="65" y="71"/>
                    </a:lnTo>
                    <a:lnTo>
                      <a:pt x="65" y="71"/>
                    </a:lnTo>
                    <a:lnTo>
                      <a:pt x="65" y="71"/>
                    </a:lnTo>
                    <a:lnTo>
                      <a:pt x="75" y="67"/>
                    </a:lnTo>
                    <a:lnTo>
                      <a:pt x="81" y="63"/>
                    </a:lnTo>
                    <a:lnTo>
                      <a:pt x="85" y="59"/>
                    </a:lnTo>
                    <a:lnTo>
                      <a:pt x="85" y="59"/>
                    </a:lnTo>
                    <a:lnTo>
                      <a:pt x="91" y="47"/>
                    </a:lnTo>
                    <a:lnTo>
                      <a:pt x="93" y="43"/>
                    </a:lnTo>
                    <a:lnTo>
                      <a:pt x="95" y="37"/>
                    </a:lnTo>
                    <a:lnTo>
                      <a:pt x="95" y="37"/>
                    </a:lnTo>
                    <a:lnTo>
                      <a:pt x="93" y="29"/>
                    </a:lnTo>
                    <a:lnTo>
                      <a:pt x="91" y="21"/>
                    </a:lnTo>
                    <a:lnTo>
                      <a:pt x="85" y="15"/>
                    </a:lnTo>
                    <a:lnTo>
                      <a:pt x="81" y="11"/>
                    </a:lnTo>
                    <a:lnTo>
                      <a:pt x="81" y="11"/>
                    </a:lnTo>
                    <a:lnTo>
                      <a:pt x="73" y="7"/>
                    </a:lnTo>
                    <a:lnTo>
                      <a:pt x="65" y="3"/>
                    </a:lnTo>
                    <a:lnTo>
                      <a:pt x="57" y="0"/>
                    </a:lnTo>
                    <a:lnTo>
                      <a:pt x="47" y="0"/>
                    </a:lnTo>
                    <a:lnTo>
                      <a:pt x="47" y="0"/>
                    </a:lnTo>
                    <a:lnTo>
                      <a:pt x="35" y="0"/>
                    </a:lnTo>
                    <a:lnTo>
                      <a:pt x="25" y="3"/>
                    </a:lnTo>
                    <a:lnTo>
                      <a:pt x="5" y="11"/>
                    </a:lnTo>
                    <a:lnTo>
                      <a:pt x="5" y="11"/>
                    </a:lnTo>
                    <a:lnTo>
                      <a:pt x="5" y="29"/>
                    </a:lnTo>
                    <a:lnTo>
                      <a:pt x="5" y="29"/>
                    </a:lnTo>
                    <a:lnTo>
                      <a:pt x="7" y="29"/>
                    </a:lnTo>
                    <a:lnTo>
                      <a:pt x="7" y="29"/>
                    </a:lnTo>
                    <a:lnTo>
                      <a:pt x="15" y="23"/>
                    </a:lnTo>
                    <a:lnTo>
                      <a:pt x="25" y="19"/>
                    </a:lnTo>
                    <a:lnTo>
                      <a:pt x="35" y="17"/>
                    </a:lnTo>
                    <a:lnTo>
                      <a:pt x="45" y="17"/>
                    </a:lnTo>
                    <a:lnTo>
                      <a:pt x="45" y="17"/>
                    </a:lnTo>
                    <a:lnTo>
                      <a:pt x="57" y="19"/>
                    </a:lnTo>
                    <a:lnTo>
                      <a:pt x="63" y="21"/>
                    </a:lnTo>
                    <a:lnTo>
                      <a:pt x="67" y="23"/>
                    </a:lnTo>
                    <a:lnTo>
                      <a:pt x="67" y="23"/>
                    </a:lnTo>
                    <a:lnTo>
                      <a:pt x="71" y="27"/>
                    </a:lnTo>
                    <a:lnTo>
                      <a:pt x="73" y="29"/>
                    </a:lnTo>
                    <a:lnTo>
                      <a:pt x="75" y="39"/>
                    </a:lnTo>
                    <a:lnTo>
                      <a:pt x="75" y="39"/>
                    </a:lnTo>
                    <a:lnTo>
                      <a:pt x="73" y="49"/>
                    </a:lnTo>
                    <a:lnTo>
                      <a:pt x="71" y="53"/>
                    </a:lnTo>
                    <a:lnTo>
                      <a:pt x="67" y="57"/>
                    </a:lnTo>
                    <a:lnTo>
                      <a:pt x="67" y="57"/>
                    </a:lnTo>
                    <a:lnTo>
                      <a:pt x="61" y="61"/>
                    </a:lnTo>
                    <a:lnTo>
                      <a:pt x="55" y="63"/>
                    </a:lnTo>
                    <a:lnTo>
                      <a:pt x="41" y="65"/>
                    </a:lnTo>
                    <a:lnTo>
                      <a:pt x="41" y="65"/>
                    </a:lnTo>
                    <a:lnTo>
                      <a:pt x="35" y="65"/>
                    </a:lnTo>
                    <a:lnTo>
                      <a:pt x="35" y="65"/>
                    </a:lnTo>
                    <a:lnTo>
                      <a:pt x="35" y="79"/>
                    </a:lnTo>
                    <a:lnTo>
                      <a:pt x="35" y="79"/>
                    </a:lnTo>
                    <a:lnTo>
                      <a:pt x="43" y="79"/>
                    </a:lnTo>
                    <a:lnTo>
                      <a:pt x="43" y="79"/>
                    </a:lnTo>
                    <a:lnTo>
                      <a:pt x="51" y="79"/>
                    </a:lnTo>
                    <a:lnTo>
                      <a:pt x="59" y="81"/>
                    </a:lnTo>
                    <a:lnTo>
                      <a:pt x="71" y="87"/>
                    </a:lnTo>
                    <a:lnTo>
                      <a:pt x="71" y="87"/>
                    </a:lnTo>
                    <a:lnTo>
                      <a:pt x="75" y="95"/>
                    </a:lnTo>
                    <a:lnTo>
                      <a:pt x="77" y="102"/>
                    </a:lnTo>
                    <a:lnTo>
                      <a:pt x="79" y="108"/>
                    </a:lnTo>
                    <a:lnTo>
                      <a:pt x="79" y="108"/>
                    </a:lnTo>
                    <a:lnTo>
                      <a:pt x="77" y="116"/>
                    </a:lnTo>
                    <a:lnTo>
                      <a:pt x="75" y="122"/>
                    </a:lnTo>
                    <a:lnTo>
                      <a:pt x="73" y="128"/>
                    </a:lnTo>
                    <a:lnTo>
                      <a:pt x="69" y="132"/>
                    </a:lnTo>
                    <a:lnTo>
                      <a:pt x="69" y="132"/>
                    </a:lnTo>
                    <a:lnTo>
                      <a:pt x="63" y="136"/>
                    </a:lnTo>
                    <a:lnTo>
                      <a:pt x="57" y="140"/>
                    </a:lnTo>
                    <a:lnTo>
                      <a:pt x="51" y="142"/>
                    </a:lnTo>
                    <a:lnTo>
                      <a:pt x="43" y="142"/>
                    </a:lnTo>
                    <a:lnTo>
                      <a:pt x="43" y="142"/>
                    </a:lnTo>
                    <a:lnTo>
                      <a:pt x="33" y="140"/>
                    </a:lnTo>
                    <a:lnTo>
                      <a:pt x="23" y="138"/>
                    </a:lnTo>
                    <a:lnTo>
                      <a:pt x="2" y="128"/>
                    </a:lnTo>
                    <a:lnTo>
                      <a:pt x="2" y="128"/>
                    </a:lnTo>
                    <a:lnTo>
                      <a:pt x="0" y="128"/>
                    </a:lnTo>
                    <a:lnTo>
                      <a:pt x="0" y="128"/>
                    </a:lnTo>
                    <a:lnTo>
                      <a:pt x="0" y="148"/>
                    </a:lnTo>
                    <a:lnTo>
                      <a:pt x="0" y="148"/>
                    </a:lnTo>
                    <a:lnTo>
                      <a:pt x="21" y="156"/>
                    </a:lnTo>
                    <a:lnTo>
                      <a:pt x="33" y="158"/>
                    </a:lnTo>
                    <a:lnTo>
                      <a:pt x="45" y="158"/>
                    </a:lnTo>
                    <a:lnTo>
                      <a:pt x="45" y="158"/>
                    </a:lnTo>
                    <a:lnTo>
                      <a:pt x="45" y="158"/>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3" name="Freeform 465">
                <a:extLst>
                  <a:ext uri="{FF2B5EF4-FFF2-40B4-BE49-F238E27FC236}">
                    <a16:creationId xmlns:a16="http://schemas.microsoft.com/office/drawing/2014/main" id="{43EFCDB7-AE3C-4B14-AD09-F1B762260CB8}"/>
                  </a:ext>
                </a:extLst>
              </p:cNvPr>
              <p:cNvSpPr>
                <a:spLocks noEditPoints="1"/>
              </p:cNvSpPr>
              <p:nvPr/>
            </p:nvSpPr>
            <p:spPr bwMode="auto">
              <a:xfrm>
                <a:off x="15043" y="8128"/>
                <a:ext cx="112" cy="150"/>
              </a:xfrm>
              <a:custGeom>
                <a:avLst/>
                <a:gdLst>
                  <a:gd name="T0" fmla="*/ 112 w 112"/>
                  <a:gd name="T1" fmla="*/ 93 h 150"/>
                  <a:gd name="T2" fmla="*/ 91 w 112"/>
                  <a:gd name="T3" fmla="*/ 93 h 150"/>
                  <a:gd name="T4" fmla="*/ 91 w 112"/>
                  <a:gd name="T5" fmla="*/ 0 h 150"/>
                  <a:gd name="T6" fmla="*/ 73 w 112"/>
                  <a:gd name="T7" fmla="*/ 0 h 150"/>
                  <a:gd name="T8" fmla="*/ 0 w 112"/>
                  <a:gd name="T9" fmla="*/ 87 h 150"/>
                  <a:gd name="T10" fmla="*/ 0 w 112"/>
                  <a:gd name="T11" fmla="*/ 107 h 150"/>
                  <a:gd name="T12" fmla="*/ 73 w 112"/>
                  <a:gd name="T13" fmla="*/ 107 h 150"/>
                  <a:gd name="T14" fmla="*/ 73 w 112"/>
                  <a:gd name="T15" fmla="*/ 150 h 150"/>
                  <a:gd name="T16" fmla="*/ 91 w 112"/>
                  <a:gd name="T17" fmla="*/ 150 h 150"/>
                  <a:gd name="T18" fmla="*/ 91 w 112"/>
                  <a:gd name="T19" fmla="*/ 107 h 150"/>
                  <a:gd name="T20" fmla="*/ 112 w 112"/>
                  <a:gd name="T21" fmla="*/ 107 h 150"/>
                  <a:gd name="T22" fmla="*/ 112 w 112"/>
                  <a:gd name="T23" fmla="*/ 93 h 150"/>
                  <a:gd name="T24" fmla="*/ 112 w 112"/>
                  <a:gd name="T25" fmla="*/ 93 h 150"/>
                  <a:gd name="T26" fmla="*/ 112 w 112"/>
                  <a:gd name="T27" fmla="*/ 93 h 150"/>
                  <a:gd name="T28" fmla="*/ 15 w 112"/>
                  <a:gd name="T29" fmla="*/ 93 h 150"/>
                  <a:gd name="T30" fmla="*/ 73 w 112"/>
                  <a:gd name="T31" fmla="*/ 22 h 150"/>
                  <a:gd name="T32" fmla="*/ 73 w 112"/>
                  <a:gd name="T33" fmla="*/ 93 h 150"/>
                  <a:gd name="T34" fmla="*/ 15 w 112"/>
                  <a:gd name="T35" fmla="*/ 93 h 150"/>
                  <a:gd name="T36" fmla="*/ 15 w 112"/>
                  <a:gd name="T37" fmla="*/ 93 h 150"/>
                  <a:gd name="T38" fmla="*/ 15 w 112"/>
                  <a:gd name="T39" fmla="*/ 9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50">
                    <a:moveTo>
                      <a:pt x="112" y="93"/>
                    </a:moveTo>
                    <a:lnTo>
                      <a:pt x="91" y="93"/>
                    </a:lnTo>
                    <a:lnTo>
                      <a:pt x="91" y="0"/>
                    </a:lnTo>
                    <a:lnTo>
                      <a:pt x="73" y="0"/>
                    </a:lnTo>
                    <a:lnTo>
                      <a:pt x="0" y="87"/>
                    </a:lnTo>
                    <a:lnTo>
                      <a:pt x="0" y="107"/>
                    </a:lnTo>
                    <a:lnTo>
                      <a:pt x="73" y="107"/>
                    </a:lnTo>
                    <a:lnTo>
                      <a:pt x="73" y="150"/>
                    </a:lnTo>
                    <a:lnTo>
                      <a:pt x="91" y="150"/>
                    </a:lnTo>
                    <a:lnTo>
                      <a:pt x="91" y="107"/>
                    </a:lnTo>
                    <a:lnTo>
                      <a:pt x="112" y="107"/>
                    </a:lnTo>
                    <a:lnTo>
                      <a:pt x="112" y="93"/>
                    </a:lnTo>
                    <a:lnTo>
                      <a:pt x="112" y="93"/>
                    </a:lnTo>
                    <a:lnTo>
                      <a:pt x="112" y="93"/>
                    </a:lnTo>
                    <a:close/>
                    <a:moveTo>
                      <a:pt x="15" y="93"/>
                    </a:moveTo>
                    <a:lnTo>
                      <a:pt x="73" y="22"/>
                    </a:lnTo>
                    <a:lnTo>
                      <a:pt x="73" y="93"/>
                    </a:lnTo>
                    <a:lnTo>
                      <a:pt x="15" y="93"/>
                    </a:lnTo>
                    <a:lnTo>
                      <a:pt x="15" y="93"/>
                    </a:lnTo>
                    <a:lnTo>
                      <a:pt x="15" y="93"/>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4" name="Freeform 466">
                <a:extLst>
                  <a:ext uri="{FF2B5EF4-FFF2-40B4-BE49-F238E27FC236}">
                    <a16:creationId xmlns:a16="http://schemas.microsoft.com/office/drawing/2014/main" id="{FA404515-A81A-46AE-A2B7-DEC5A949087E}"/>
                  </a:ext>
                </a:extLst>
              </p:cNvPr>
              <p:cNvSpPr>
                <a:spLocks/>
              </p:cNvSpPr>
              <p:nvPr/>
            </p:nvSpPr>
            <p:spPr bwMode="auto">
              <a:xfrm>
                <a:off x="14847" y="7255"/>
                <a:ext cx="429" cy="386"/>
              </a:xfrm>
              <a:custGeom>
                <a:avLst/>
                <a:gdLst>
                  <a:gd name="T0" fmla="*/ 27 w 429"/>
                  <a:gd name="T1" fmla="*/ 386 h 386"/>
                  <a:gd name="T2" fmla="*/ 429 w 429"/>
                  <a:gd name="T3" fmla="*/ 0 h 386"/>
                  <a:gd name="T4" fmla="*/ 273 w 429"/>
                  <a:gd name="T5" fmla="*/ 18 h 386"/>
                  <a:gd name="T6" fmla="*/ 279 w 429"/>
                  <a:gd name="T7" fmla="*/ 59 h 386"/>
                  <a:gd name="T8" fmla="*/ 314 w 429"/>
                  <a:gd name="T9" fmla="*/ 54 h 386"/>
                  <a:gd name="T10" fmla="*/ 0 w 429"/>
                  <a:gd name="T11" fmla="*/ 358 h 386"/>
                  <a:gd name="T12" fmla="*/ 27 w 429"/>
                  <a:gd name="T13" fmla="*/ 386 h 386"/>
                  <a:gd name="T14" fmla="*/ 27 w 429"/>
                  <a:gd name="T15" fmla="*/ 386 h 386"/>
                  <a:gd name="T16" fmla="*/ 27 w 429"/>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9" h="386">
                    <a:moveTo>
                      <a:pt x="27" y="386"/>
                    </a:moveTo>
                    <a:lnTo>
                      <a:pt x="429" y="0"/>
                    </a:lnTo>
                    <a:lnTo>
                      <a:pt x="273" y="18"/>
                    </a:lnTo>
                    <a:lnTo>
                      <a:pt x="279" y="59"/>
                    </a:lnTo>
                    <a:lnTo>
                      <a:pt x="314" y="54"/>
                    </a:lnTo>
                    <a:lnTo>
                      <a:pt x="0" y="358"/>
                    </a:lnTo>
                    <a:lnTo>
                      <a:pt x="27" y="386"/>
                    </a:lnTo>
                    <a:lnTo>
                      <a:pt x="27" y="386"/>
                    </a:lnTo>
                    <a:lnTo>
                      <a:pt x="27" y="3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5" name="Freeform 467">
                <a:extLst>
                  <a:ext uri="{FF2B5EF4-FFF2-40B4-BE49-F238E27FC236}">
                    <a16:creationId xmlns:a16="http://schemas.microsoft.com/office/drawing/2014/main" id="{07352E89-CB31-4BA0-A42A-606132C11484}"/>
                  </a:ext>
                </a:extLst>
              </p:cNvPr>
              <p:cNvSpPr>
                <a:spLocks/>
              </p:cNvSpPr>
              <p:nvPr/>
            </p:nvSpPr>
            <p:spPr bwMode="auto">
              <a:xfrm>
                <a:off x="15197" y="7281"/>
                <a:ext cx="43" cy="101"/>
              </a:xfrm>
              <a:custGeom>
                <a:avLst/>
                <a:gdLst>
                  <a:gd name="T0" fmla="*/ 43 w 43"/>
                  <a:gd name="T1" fmla="*/ 101 h 101"/>
                  <a:gd name="T2" fmla="*/ 41 w 43"/>
                  <a:gd name="T3" fmla="*/ 0 h 101"/>
                  <a:gd name="T4" fmla="*/ 0 w 43"/>
                  <a:gd name="T5" fmla="*/ 0 h 101"/>
                  <a:gd name="T6" fmla="*/ 2 w 43"/>
                  <a:gd name="T7" fmla="*/ 101 h 101"/>
                  <a:gd name="T8" fmla="*/ 43 w 43"/>
                  <a:gd name="T9" fmla="*/ 101 h 101"/>
                </a:gdLst>
                <a:ahLst/>
                <a:cxnLst>
                  <a:cxn ang="0">
                    <a:pos x="T0" y="T1"/>
                  </a:cxn>
                  <a:cxn ang="0">
                    <a:pos x="T2" y="T3"/>
                  </a:cxn>
                  <a:cxn ang="0">
                    <a:pos x="T4" y="T5"/>
                  </a:cxn>
                  <a:cxn ang="0">
                    <a:pos x="T6" y="T7"/>
                  </a:cxn>
                  <a:cxn ang="0">
                    <a:pos x="T8" y="T9"/>
                  </a:cxn>
                </a:cxnLst>
                <a:rect l="0" t="0" r="r" b="b"/>
                <a:pathLst>
                  <a:path w="43" h="101">
                    <a:moveTo>
                      <a:pt x="43" y="101"/>
                    </a:moveTo>
                    <a:lnTo>
                      <a:pt x="41" y="0"/>
                    </a:lnTo>
                    <a:lnTo>
                      <a:pt x="0" y="0"/>
                    </a:lnTo>
                    <a:lnTo>
                      <a:pt x="2" y="101"/>
                    </a:lnTo>
                    <a:lnTo>
                      <a:pt x="43"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6" name="Freeform 468">
                <a:extLst>
                  <a:ext uri="{FF2B5EF4-FFF2-40B4-BE49-F238E27FC236}">
                    <a16:creationId xmlns:a16="http://schemas.microsoft.com/office/drawing/2014/main" id="{F0586E4D-5306-49BB-BDF9-4E696672C894}"/>
                  </a:ext>
                </a:extLst>
              </p:cNvPr>
              <p:cNvSpPr>
                <a:spLocks noEditPoints="1"/>
              </p:cNvSpPr>
              <p:nvPr/>
            </p:nvSpPr>
            <p:spPr bwMode="auto">
              <a:xfrm>
                <a:off x="15298" y="7164"/>
                <a:ext cx="152" cy="160"/>
              </a:xfrm>
              <a:custGeom>
                <a:avLst/>
                <a:gdLst>
                  <a:gd name="T0" fmla="*/ 22 w 152"/>
                  <a:gd name="T1" fmla="*/ 46 h 160"/>
                  <a:gd name="T2" fmla="*/ 22 w 152"/>
                  <a:gd name="T3" fmla="*/ 119 h 160"/>
                  <a:gd name="T4" fmla="*/ 35 w 152"/>
                  <a:gd name="T5" fmla="*/ 117 h 160"/>
                  <a:gd name="T6" fmla="*/ 150 w 152"/>
                  <a:gd name="T7" fmla="*/ 117 h 160"/>
                  <a:gd name="T8" fmla="*/ 93 w 152"/>
                  <a:gd name="T9" fmla="*/ 105 h 160"/>
                  <a:gd name="T10" fmla="*/ 93 w 152"/>
                  <a:gd name="T11" fmla="*/ 89 h 160"/>
                  <a:gd name="T12" fmla="*/ 142 w 152"/>
                  <a:gd name="T13" fmla="*/ 79 h 160"/>
                  <a:gd name="T14" fmla="*/ 93 w 152"/>
                  <a:gd name="T15" fmla="*/ 79 h 160"/>
                  <a:gd name="T16" fmla="*/ 142 w 152"/>
                  <a:gd name="T17" fmla="*/ 63 h 160"/>
                  <a:gd name="T18" fmla="*/ 142 w 152"/>
                  <a:gd name="T19" fmla="*/ 52 h 160"/>
                  <a:gd name="T20" fmla="*/ 93 w 152"/>
                  <a:gd name="T21" fmla="*/ 34 h 160"/>
                  <a:gd name="T22" fmla="*/ 148 w 152"/>
                  <a:gd name="T23" fmla="*/ 34 h 160"/>
                  <a:gd name="T24" fmla="*/ 87 w 152"/>
                  <a:gd name="T25" fmla="*/ 24 h 160"/>
                  <a:gd name="T26" fmla="*/ 97 w 152"/>
                  <a:gd name="T27" fmla="*/ 18 h 160"/>
                  <a:gd name="T28" fmla="*/ 73 w 152"/>
                  <a:gd name="T29" fmla="*/ 6 h 160"/>
                  <a:gd name="T30" fmla="*/ 85 w 152"/>
                  <a:gd name="T31" fmla="*/ 24 h 160"/>
                  <a:gd name="T32" fmla="*/ 41 w 152"/>
                  <a:gd name="T33" fmla="*/ 14 h 160"/>
                  <a:gd name="T34" fmla="*/ 35 w 152"/>
                  <a:gd name="T35" fmla="*/ 0 h 160"/>
                  <a:gd name="T36" fmla="*/ 10 w 152"/>
                  <a:gd name="T37" fmla="*/ 42 h 160"/>
                  <a:gd name="T38" fmla="*/ 4 w 152"/>
                  <a:gd name="T39" fmla="*/ 61 h 160"/>
                  <a:gd name="T40" fmla="*/ 8 w 152"/>
                  <a:gd name="T41" fmla="*/ 65 h 160"/>
                  <a:gd name="T42" fmla="*/ 81 w 152"/>
                  <a:gd name="T43" fmla="*/ 34 h 160"/>
                  <a:gd name="T44" fmla="*/ 81 w 152"/>
                  <a:gd name="T45" fmla="*/ 52 h 160"/>
                  <a:gd name="T46" fmla="*/ 35 w 152"/>
                  <a:gd name="T47" fmla="*/ 34 h 160"/>
                  <a:gd name="T48" fmla="*/ 35 w 152"/>
                  <a:gd name="T49" fmla="*/ 89 h 160"/>
                  <a:gd name="T50" fmla="*/ 81 w 152"/>
                  <a:gd name="T51" fmla="*/ 105 h 160"/>
                  <a:gd name="T52" fmla="*/ 35 w 152"/>
                  <a:gd name="T53" fmla="*/ 105 h 160"/>
                  <a:gd name="T54" fmla="*/ 35 w 152"/>
                  <a:gd name="T55" fmla="*/ 63 h 160"/>
                  <a:gd name="T56" fmla="*/ 81 w 152"/>
                  <a:gd name="T57" fmla="*/ 63 h 160"/>
                  <a:gd name="T58" fmla="*/ 35 w 152"/>
                  <a:gd name="T59" fmla="*/ 79 h 160"/>
                  <a:gd name="T60" fmla="*/ 35 w 152"/>
                  <a:gd name="T61" fmla="*/ 63 h 160"/>
                  <a:gd name="T62" fmla="*/ 14 w 152"/>
                  <a:gd name="T63" fmla="*/ 160 h 160"/>
                  <a:gd name="T64" fmla="*/ 33 w 152"/>
                  <a:gd name="T65" fmla="*/ 129 h 160"/>
                  <a:gd name="T66" fmla="*/ 12 w 152"/>
                  <a:gd name="T67" fmla="*/ 137 h 160"/>
                  <a:gd name="T68" fmla="*/ 4 w 152"/>
                  <a:gd name="T69" fmla="*/ 152 h 160"/>
                  <a:gd name="T70" fmla="*/ 152 w 152"/>
                  <a:gd name="T71" fmla="*/ 152 h 160"/>
                  <a:gd name="T72" fmla="*/ 136 w 152"/>
                  <a:gd name="T73" fmla="*/ 123 h 160"/>
                  <a:gd name="T74" fmla="*/ 125 w 152"/>
                  <a:gd name="T75" fmla="*/ 129 h 160"/>
                  <a:gd name="T76" fmla="*/ 140 w 152"/>
                  <a:gd name="T77" fmla="*/ 158 h 160"/>
                  <a:gd name="T78" fmla="*/ 97 w 152"/>
                  <a:gd name="T79" fmla="*/ 156 h 160"/>
                  <a:gd name="T80" fmla="*/ 107 w 152"/>
                  <a:gd name="T81" fmla="*/ 143 h 160"/>
                  <a:gd name="T82" fmla="*/ 97 w 152"/>
                  <a:gd name="T83" fmla="*/ 123 h 160"/>
                  <a:gd name="T84" fmla="*/ 97 w 152"/>
                  <a:gd name="T85" fmla="*/ 156 h 160"/>
                  <a:gd name="T86" fmla="*/ 57 w 152"/>
                  <a:gd name="T87" fmla="*/ 158 h 160"/>
                  <a:gd name="T88" fmla="*/ 69 w 152"/>
                  <a:gd name="T89" fmla="*/ 152 h 160"/>
                  <a:gd name="T90" fmla="*/ 59 w 152"/>
                  <a:gd name="T91" fmla="*/ 125 h 160"/>
                  <a:gd name="T92" fmla="*/ 51 w 152"/>
                  <a:gd name="T93" fmla="*/ 141 h 160"/>
                  <a:gd name="T94" fmla="*/ 57 w 152"/>
                  <a:gd name="T95" fmla="*/ 15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160">
                    <a:moveTo>
                      <a:pt x="8" y="65"/>
                    </a:moveTo>
                    <a:lnTo>
                      <a:pt x="8" y="65"/>
                    </a:lnTo>
                    <a:lnTo>
                      <a:pt x="22" y="46"/>
                    </a:lnTo>
                    <a:lnTo>
                      <a:pt x="22" y="46"/>
                    </a:lnTo>
                    <a:lnTo>
                      <a:pt x="22" y="119"/>
                    </a:lnTo>
                    <a:lnTo>
                      <a:pt x="22" y="119"/>
                    </a:lnTo>
                    <a:lnTo>
                      <a:pt x="35" y="119"/>
                    </a:lnTo>
                    <a:lnTo>
                      <a:pt x="35" y="119"/>
                    </a:lnTo>
                    <a:lnTo>
                      <a:pt x="35" y="117"/>
                    </a:lnTo>
                    <a:lnTo>
                      <a:pt x="35" y="117"/>
                    </a:lnTo>
                    <a:lnTo>
                      <a:pt x="150" y="117"/>
                    </a:lnTo>
                    <a:lnTo>
                      <a:pt x="150" y="117"/>
                    </a:lnTo>
                    <a:lnTo>
                      <a:pt x="150" y="105"/>
                    </a:lnTo>
                    <a:lnTo>
                      <a:pt x="150" y="105"/>
                    </a:lnTo>
                    <a:lnTo>
                      <a:pt x="93" y="105"/>
                    </a:lnTo>
                    <a:lnTo>
                      <a:pt x="93" y="105"/>
                    </a:lnTo>
                    <a:lnTo>
                      <a:pt x="93" y="89"/>
                    </a:lnTo>
                    <a:lnTo>
                      <a:pt x="93" y="89"/>
                    </a:lnTo>
                    <a:lnTo>
                      <a:pt x="142" y="89"/>
                    </a:lnTo>
                    <a:lnTo>
                      <a:pt x="142" y="89"/>
                    </a:lnTo>
                    <a:lnTo>
                      <a:pt x="142" y="79"/>
                    </a:lnTo>
                    <a:lnTo>
                      <a:pt x="142" y="79"/>
                    </a:lnTo>
                    <a:lnTo>
                      <a:pt x="93" y="79"/>
                    </a:lnTo>
                    <a:lnTo>
                      <a:pt x="93" y="79"/>
                    </a:lnTo>
                    <a:lnTo>
                      <a:pt x="93" y="63"/>
                    </a:lnTo>
                    <a:lnTo>
                      <a:pt x="93" y="63"/>
                    </a:lnTo>
                    <a:lnTo>
                      <a:pt x="142" y="63"/>
                    </a:lnTo>
                    <a:lnTo>
                      <a:pt x="142" y="63"/>
                    </a:lnTo>
                    <a:lnTo>
                      <a:pt x="142" y="52"/>
                    </a:lnTo>
                    <a:lnTo>
                      <a:pt x="142" y="52"/>
                    </a:lnTo>
                    <a:lnTo>
                      <a:pt x="93" y="52"/>
                    </a:lnTo>
                    <a:lnTo>
                      <a:pt x="93" y="52"/>
                    </a:lnTo>
                    <a:lnTo>
                      <a:pt x="93" y="34"/>
                    </a:lnTo>
                    <a:lnTo>
                      <a:pt x="93" y="34"/>
                    </a:lnTo>
                    <a:lnTo>
                      <a:pt x="148" y="34"/>
                    </a:lnTo>
                    <a:lnTo>
                      <a:pt x="148" y="34"/>
                    </a:lnTo>
                    <a:lnTo>
                      <a:pt x="148" y="24"/>
                    </a:lnTo>
                    <a:lnTo>
                      <a:pt x="148" y="24"/>
                    </a:lnTo>
                    <a:lnTo>
                      <a:pt x="87" y="24"/>
                    </a:lnTo>
                    <a:lnTo>
                      <a:pt x="87" y="24"/>
                    </a:lnTo>
                    <a:lnTo>
                      <a:pt x="97" y="18"/>
                    </a:lnTo>
                    <a:lnTo>
                      <a:pt x="97" y="18"/>
                    </a:lnTo>
                    <a:lnTo>
                      <a:pt x="83" y="0"/>
                    </a:lnTo>
                    <a:lnTo>
                      <a:pt x="83" y="0"/>
                    </a:lnTo>
                    <a:lnTo>
                      <a:pt x="73" y="6"/>
                    </a:lnTo>
                    <a:lnTo>
                      <a:pt x="73" y="6"/>
                    </a:lnTo>
                    <a:lnTo>
                      <a:pt x="85" y="24"/>
                    </a:lnTo>
                    <a:lnTo>
                      <a:pt x="85" y="24"/>
                    </a:lnTo>
                    <a:lnTo>
                      <a:pt x="37" y="24"/>
                    </a:lnTo>
                    <a:lnTo>
                      <a:pt x="37" y="24"/>
                    </a:lnTo>
                    <a:lnTo>
                      <a:pt x="41" y="14"/>
                    </a:lnTo>
                    <a:lnTo>
                      <a:pt x="47" y="4"/>
                    </a:lnTo>
                    <a:lnTo>
                      <a:pt x="47" y="4"/>
                    </a:lnTo>
                    <a:lnTo>
                      <a:pt x="35" y="0"/>
                    </a:lnTo>
                    <a:lnTo>
                      <a:pt x="35" y="0"/>
                    </a:lnTo>
                    <a:lnTo>
                      <a:pt x="18" y="30"/>
                    </a:lnTo>
                    <a:lnTo>
                      <a:pt x="10" y="42"/>
                    </a:lnTo>
                    <a:lnTo>
                      <a:pt x="0" y="55"/>
                    </a:lnTo>
                    <a:lnTo>
                      <a:pt x="0" y="55"/>
                    </a:lnTo>
                    <a:lnTo>
                      <a:pt x="4" y="61"/>
                    </a:lnTo>
                    <a:lnTo>
                      <a:pt x="8" y="65"/>
                    </a:lnTo>
                    <a:lnTo>
                      <a:pt x="8" y="65"/>
                    </a:lnTo>
                    <a:lnTo>
                      <a:pt x="8" y="65"/>
                    </a:lnTo>
                    <a:close/>
                    <a:moveTo>
                      <a:pt x="35" y="34"/>
                    </a:moveTo>
                    <a:lnTo>
                      <a:pt x="35" y="34"/>
                    </a:lnTo>
                    <a:lnTo>
                      <a:pt x="81" y="34"/>
                    </a:lnTo>
                    <a:lnTo>
                      <a:pt x="81" y="34"/>
                    </a:lnTo>
                    <a:lnTo>
                      <a:pt x="81" y="52"/>
                    </a:lnTo>
                    <a:lnTo>
                      <a:pt x="81" y="52"/>
                    </a:lnTo>
                    <a:lnTo>
                      <a:pt x="35" y="52"/>
                    </a:lnTo>
                    <a:lnTo>
                      <a:pt x="35" y="52"/>
                    </a:lnTo>
                    <a:lnTo>
                      <a:pt x="35" y="34"/>
                    </a:lnTo>
                    <a:lnTo>
                      <a:pt x="35" y="34"/>
                    </a:lnTo>
                    <a:close/>
                    <a:moveTo>
                      <a:pt x="35" y="89"/>
                    </a:moveTo>
                    <a:lnTo>
                      <a:pt x="35" y="89"/>
                    </a:lnTo>
                    <a:lnTo>
                      <a:pt x="81" y="89"/>
                    </a:lnTo>
                    <a:lnTo>
                      <a:pt x="81" y="89"/>
                    </a:lnTo>
                    <a:lnTo>
                      <a:pt x="81" y="105"/>
                    </a:lnTo>
                    <a:lnTo>
                      <a:pt x="81" y="105"/>
                    </a:lnTo>
                    <a:lnTo>
                      <a:pt x="35" y="105"/>
                    </a:lnTo>
                    <a:lnTo>
                      <a:pt x="35" y="105"/>
                    </a:lnTo>
                    <a:lnTo>
                      <a:pt x="35" y="89"/>
                    </a:lnTo>
                    <a:lnTo>
                      <a:pt x="35" y="89"/>
                    </a:lnTo>
                    <a:close/>
                    <a:moveTo>
                      <a:pt x="35" y="63"/>
                    </a:moveTo>
                    <a:lnTo>
                      <a:pt x="35" y="63"/>
                    </a:lnTo>
                    <a:lnTo>
                      <a:pt x="81" y="63"/>
                    </a:lnTo>
                    <a:lnTo>
                      <a:pt x="81" y="63"/>
                    </a:lnTo>
                    <a:lnTo>
                      <a:pt x="81" y="79"/>
                    </a:lnTo>
                    <a:lnTo>
                      <a:pt x="81" y="79"/>
                    </a:lnTo>
                    <a:lnTo>
                      <a:pt x="35" y="79"/>
                    </a:lnTo>
                    <a:lnTo>
                      <a:pt x="35" y="79"/>
                    </a:lnTo>
                    <a:lnTo>
                      <a:pt x="35" y="63"/>
                    </a:lnTo>
                    <a:lnTo>
                      <a:pt x="35" y="63"/>
                    </a:lnTo>
                    <a:close/>
                    <a:moveTo>
                      <a:pt x="4" y="152"/>
                    </a:moveTo>
                    <a:lnTo>
                      <a:pt x="4" y="152"/>
                    </a:lnTo>
                    <a:lnTo>
                      <a:pt x="14" y="160"/>
                    </a:lnTo>
                    <a:lnTo>
                      <a:pt x="14" y="160"/>
                    </a:lnTo>
                    <a:lnTo>
                      <a:pt x="33" y="129"/>
                    </a:lnTo>
                    <a:lnTo>
                      <a:pt x="33" y="129"/>
                    </a:lnTo>
                    <a:lnTo>
                      <a:pt x="20" y="123"/>
                    </a:lnTo>
                    <a:lnTo>
                      <a:pt x="20" y="123"/>
                    </a:lnTo>
                    <a:lnTo>
                      <a:pt x="12" y="137"/>
                    </a:lnTo>
                    <a:lnTo>
                      <a:pt x="4" y="152"/>
                    </a:lnTo>
                    <a:lnTo>
                      <a:pt x="4" y="152"/>
                    </a:lnTo>
                    <a:lnTo>
                      <a:pt x="4" y="152"/>
                    </a:lnTo>
                    <a:close/>
                    <a:moveTo>
                      <a:pt x="140" y="158"/>
                    </a:moveTo>
                    <a:lnTo>
                      <a:pt x="140" y="158"/>
                    </a:lnTo>
                    <a:lnTo>
                      <a:pt x="152" y="152"/>
                    </a:lnTo>
                    <a:lnTo>
                      <a:pt x="152" y="152"/>
                    </a:lnTo>
                    <a:lnTo>
                      <a:pt x="144" y="137"/>
                    </a:lnTo>
                    <a:lnTo>
                      <a:pt x="136" y="123"/>
                    </a:lnTo>
                    <a:lnTo>
                      <a:pt x="136" y="123"/>
                    </a:lnTo>
                    <a:lnTo>
                      <a:pt x="125" y="129"/>
                    </a:lnTo>
                    <a:lnTo>
                      <a:pt x="125" y="129"/>
                    </a:lnTo>
                    <a:lnTo>
                      <a:pt x="132" y="143"/>
                    </a:lnTo>
                    <a:lnTo>
                      <a:pt x="140" y="158"/>
                    </a:lnTo>
                    <a:lnTo>
                      <a:pt x="140" y="158"/>
                    </a:lnTo>
                    <a:lnTo>
                      <a:pt x="140" y="158"/>
                    </a:lnTo>
                    <a:close/>
                    <a:moveTo>
                      <a:pt x="97" y="156"/>
                    </a:moveTo>
                    <a:lnTo>
                      <a:pt x="97" y="156"/>
                    </a:lnTo>
                    <a:lnTo>
                      <a:pt x="109" y="152"/>
                    </a:lnTo>
                    <a:lnTo>
                      <a:pt x="109" y="152"/>
                    </a:lnTo>
                    <a:lnTo>
                      <a:pt x="107" y="143"/>
                    </a:lnTo>
                    <a:lnTo>
                      <a:pt x="103" y="137"/>
                    </a:lnTo>
                    <a:lnTo>
                      <a:pt x="97" y="123"/>
                    </a:lnTo>
                    <a:lnTo>
                      <a:pt x="97" y="123"/>
                    </a:lnTo>
                    <a:lnTo>
                      <a:pt x="85" y="127"/>
                    </a:lnTo>
                    <a:lnTo>
                      <a:pt x="85" y="127"/>
                    </a:lnTo>
                    <a:lnTo>
                      <a:pt x="97" y="156"/>
                    </a:lnTo>
                    <a:lnTo>
                      <a:pt x="97" y="156"/>
                    </a:lnTo>
                    <a:lnTo>
                      <a:pt x="97" y="156"/>
                    </a:lnTo>
                    <a:close/>
                    <a:moveTo>
                      <a:pt x="57" y="158"/>
                    </a:moveTo>
                    <a:lnTo>
                      <a:pt x="57" y="158"/>
                    </a:lnTo>
                    <a:lnTo>
                      <a:pt x="69" y="152"/>
                    </a:lnTo>
                    <a:lnTo>
                      <a:pt x="69" y="152"/>
                    </a:lnTo>
                    <a:lnTo>
                      <a:pt x="63" y="137"/>
                    </a:lnTo>
                    <a:lnTo>
                      <a:pt x="59" y="125"/>
                    </a:lnTo>
                    <a:lnTo>
                      <a:pt x="59" y="125"/>
                    </a:lnTo>
                    <a:lnTo>
                      <a:pt x="47" y="129"/>
                    </a:lnTo>
                    <a:lnTo>
                      <a:pt x="47" y="129"/>
                    </a:lnTo>
                    <a:lnTo>
                      <a:pt x="51" y="141"/>
                    </a:lnTo>
                    <a:lnTo>
                      <a:pt x="57" y="158"/>
                    </a:lnTo>
                    <a:lnTo>
                      <a:pt x="57" y="158"/>
                    </a:lnTo>
                    <a:lnTo>
                      <a:pt x="57"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7" name="Freeform 469">
                <a:extLst>
                  <a:ext uri="{FF2B5EF4-FFF2-40B4-BE49-F238E27FC236}">
                    <a16:creationId xmlns:a16="http://schemas.microsoft.com/office/drawing/2014/main" id="{B1758BA8-7B80-4F1D-B6EC-765F0D730B46}"/>
                  </a:ext>
                </a:extLst>
              </p:cNvPr>
              <p:cNvSpPr>
                <a:spLocks noEditPoints="1"/>
              </p:cNvSpPr>
              <p:nvPr/>
            </p:nvSpPr>
            <p:spPr bwMode="auto">
              <a:xfrm>
                <a:off x="15466" y="7172"/>
                <a:ext cx="150" cy="148"/>
              </a:xfrm>
              <a:custGeom>
                <a:avLst/>
                <a:gdLst>
                  <a:gd name="T0" fmla="*/ 22 w 150"/>
                  <a:gd name="T1" fmla="*/ 129 h 148"/>
                  <a:gd name="T2" fmla="*/ 22 w 150"/>
                  <a:gd name="T3" fmla="*/ 121 h 148"/>
                  <a:gd name="T4" fmla="*/ 65 w 150"/>
                  <a:gd name="T5" fmla="*/ 125 h 148"/>
                  <a:gd name="T6" fmla="*/ 69 w 150"/>
                  <a:gd name="T7" fmla="*/ 142 h 148"/>
                  <a:gd name="T8" fmla="*/ 87 w 150"/>
                  <a:gd name="T9" fmla="*/ 148 h 148"/>
                  <a:gd name="T10" fmla="*/ 129 w 150"/>
                  <a:gd name="T11" fmla="*/ 146 h 148"/>
                  <a:gd name="T12" fmla="*/ 145 w 150"/>
                  <a:gd name="T13" fmla="*/ 131 h 148"/>
                  <a:gd name="T14" fmla="*/ 150 w 150"/>
                  <a:gd name="T15" fmla="*/ 111 h 148"/>
                  <a:gd name="T16" fmla="*/ 135 w 150"/>
                  <a:gd name="T17" fmla="*/ 117 h 148"/>
                  <a:gd name="T18" fmla="*/ 131 w 150"/>
                  <a:gd name="T19" fmla="*/ 131 h 148"/>
                  <a:gd name="T20" fmla="*/ 117 w 150"/>
                  <a:gd name="T21" fmla="*/ 135 h 148"/>
                  <a:gd name="T22" fmla="*/ 89 w 150"/>
                  <a:gd name="T23" fmla="*/ 135 h 148"/>
                  <a:gd name="T24" fmla="*/ 77 w 150"/>
                  <a:gd name="T25" fmla="*/ 129 h 148"/>
                  <a:gd name="T26" fmla="*/ 77 w 150"/>
                  <a:gd name="T27" fmla="*/ 121 h 148"/>
                  <a:gd name="T28" fmla="*/ 129 w 150"/>
                  <a:gd name="T29" fmla="*/ 121 h 148"/>
                  <a:gd name="T30" fmla="*/ 12 w 150"/>
                  <a:gd name="T31" fmla="*/ 69 h 148"/>
                  <a:gd name="T32" fmla="*/ 12 w 150"/>
                  <a:gd name="T33" fmla="*/ 129 h 148"/>
                  <a:gd name="T34" fmla="*/ 10 w 150"/>
                  <a:gd name="T35" fmla="*/ 49 h 148"/>
                  <a:gd name="T36" fmla="*/ 10 w 150"/>
                  <a:gd name="T37" fmla="*/ 26 h 148"/>
                  <a:gd name="T38" fmla="*/ 65 w 150"/>
                  <a:gd name="T39" fmla="*/ 63 h 148"/>
                  <a:gd name="T40" fmla="*/ 77 w 150"/>
                  <a:gd name="T41" fmla="*/ 63 h 148"/>
                  <a:gd name="T42" fmla="*/ 131 w 150"/>
                  <a:gd name="T43" fmla="*/ 26 h 148"/>
                  <a:gd name="T44" fmla="*/ 131 w 150"/>
                  <a:gd name="T45" fmla="*/ 49 h 148"/>
                  <a:gd name="T46" fmla="*/ 143 w 150"/>
                  <a:gd name="T47" fmla="*/ 18 h 148"/>
                  <a:gd name="T48" fmla="*/ 77 w 150"/>
                  <a:gd name="T49" fmla="*/ 18 h 148"/>
                  <a:gd name="T50" fmla="*/ 131 w 150"/>
                  <a:gd name="T51" fmla="*/ 10 h 148"/>
                  <a:gd name="T52" fmla="*/ 131 w 150"/>
                  <a:gd name="T53" fmla="*/ 0 h 148"/>
                  <a:gd name="T54" fmla="*/ 10 w 150"/>
                  <a:gd name="T55" fmla="*/ 10 h 148"/>
                  <a:gd name="T56" fmla="*/ 65 w 150"/>
                  <a:gd name="T57" fmla="*/ 10 h 148"/>
                  <a:gd name="T58" fmla="*/ 0 w 150"/>
                  <a:gd name="T59" fmla="*/ 18 h 148"/>
                  <a:gd name="T60" fmla="*/ 0 w 150"/>
                  <a:gd name="T61" fmla="*/ 49 h 148"/>
                  <a:gd name="T62" fmla="*/ 77 w 150"/>
                  <a:gd name="T63" fmla="*/ 99 h 148"/>
                  <a:gd name="T64" fmla="*/ 119 w 150"/>
                  <a:gd name="T65" fmla="*/ 99 h 148"/>
                  <a:gd name="T66" fmla="*/ 77 w 150"/>
                  <a:gd name="T67" fmla="*/ 111 h 148"/>
                  <a:gd name="T68" fmla="*/ 119 w 150"/>
                  <a:gd name="T69" fmla="*/ 91 h 148"/>
                  <a:gd name="T70" fmla="*/ 77 w 150"/>
                  <a:gd name="T71" fmla="*/ 77 h 148"/>
                  <a:gd name="T72" fmla="*/ 119 w 150"/>
                  <a:gd name="T73" fmla="*/ 77 h 148"/>
                  <a:gd name="T74" fmla="*/ 22 w 150"/>
                  <a:gd name="T75" fmla="*/ 77 h 148"/>
                  <a:gd name="T76" fmla="*/ 65 w 150"/>
                  <a:gd name="T77" fmla="*/ 77 h 148"/>
                  <a:gd name="T78" fmla="*/ 22 w 150"/>
                  <a:gd name="T79" fmla="*/ 91 h 148"/>
                  <a:gd name="T80" fmla="*/ 22 w 150"/>
                  <a:gd name="T81" fmla="*/ 77 h 148"/>
                  <a:gd name="T82" fmla="*/ 65 w 150"/>
                  <a:gd name="T83" fmla="*/ 99 h 148"/>
                  <a:gd name="T84" fmla="*/ 65 w 150"/>
                  <a:gd name="T85" fmla="*/ 111 h 148"/>
                  <a:gd name="T86" fmla="*/ 22 w 150"/>
                  <a:gd name="T87" fmla="*/ 99 h 148"/>
                  <a:gd name="T88" fmla="*/ 85 w 150"/>
                  <a:gd name="T89" fmla="*/ 44 h 148"/>
                  <a:gd name="T90" fmla="*/ 123 w 150"/>
                  <a:gd name="T91" fmla="*/ 36 h 148"/>
                  <a:gd name="T92" fmla="*/ 85 w 150"/>
                  <a:gd name="T93" fmla="*/ 36 h 148"/>
                  <a:gd name="T94" fmla="*/ 85 w 150"/>
                  <a:gd name="T95" fmla="*/ 61 h 148"/>
                  <a:gd name="T96" fmla="*/ 123 w 150"/>
                  <a:gd name="T97" fmla="*/ 61 h 148"/>
                  <a:gd name="T98" fmla="*/ 85 w 150"/>
                  <a:gd name="T99" fmla="*/ 53 h 148"/>
                  <a:gd name="T100" fmla="*/ 85 w 150"/>
                  <a:gd name="T101" fmla="*/ 61 h 148"/>
                  <a:gd name="T102" fmla="*/ 59 w 150"/>
                  <a:gd name="T103" fmla="*/ 44 h 148"/>
                  <a:gd name="T104" fmla="*/ 59 w 150"/>
                  <a:gd name="T105" fmla="*/ 36 h 148"/>
                  <a:gd name="T106" fmla="*/ 18 w 150"/>
                  <a:gd name="T107" fmla="*/ 44 h 148"/>
                  <a:gd name="T108" fmla="*/ 18 w 150"/>
                  <a:gd name="T109" fmla="*/ 61 h 148"/>
                  <a:gd name="T110" fmla="*/ 59 w 150"/>
                  <a:gd name="T111" fmla="*/ 53 h 148"/>
                  <a:gd name="T112" fmla="*/ 18 w 150"/>
                  <a:gd name="T113" fmla="*/ 5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0" h="148">
                    <a:moveTo>
                      <a:pt x="12" y="129"/>
                    </a:moveTo>
                    <a:lnTo>
                      <a:pt x="12" y="129"/>
                    </a:lnTo>
                    <a:lnTo>
                      <a:pt x="22" y="129"/>
                    </a:lnTo>
                    <a:lnTo>
                      <a:pt x="22" y="129"/>
                    </a:lnTo>
                    <a:lnTo>
                      <a:pt x="22" y="121"/>
                    </a:lnTo>
                    <a:lnTo>
                      <a:pt x="22" y="121"/>
                    </a:lnTo>
                    <a:lnTo>
                      <a:pt x="65" y="121"/>
                    </a:lnTo>
                    <a:lnTo>
                      <a:pt x="65" y="121"/>
                    </a:lnTo>
                    <a:lnTo>
                      <a:pt x="65" y="125"/>
                    </a:lnTo>
                    <a:lnTo>
                      <a:pt x="65" y="125"/>
                    </a:lnTo>
                    <a:lnTo>
                      <a:pt x="65" y="135"/>
                    </a:lnTo>
                    <a:lnTo>
                      <a:pt x="69" y="142"/>
                    </a:lnTo>
                    <a:lnTo>
                      <a:pt x="77" y="146"/>
                    </a:lnTo>
                    <a:lnTo>
                      <a:pt x="87" y="148"/>
                    </a:lnTo>
                    <a:lnTo>
                      <a:pt x="87" y="148"/>
                    </a:lnTo>
                    <a:lnTo>
                      <a:pt x="121" y="148"/>
                    </a:lnTo>
                    <a:lnTo>
                      <a:pt x="121" y="148"/>
                    </a:lnTo>
                    <a:lnTo>
                      <a:pt x="129" y="146"/>
                    </a:lnTo>
                    <a:lnTo>
                      <a:pt x="137" y="144"/>
                    </a:lnTo>
                    <a:lnTo>
                      <a:pt x="141" y="137"/>
                    </a:lnTo>
                    <a:lnTo>
                      <a:pt x="145" y="131"/>
                    </a:lnTo>
                    <a:lnTo>
                      <a:pt x="145" y="131"/>
                    </a:lnTo>
                    <a:lnTo>
                      <a:pt x="150" y="111"/>
                    </a:lnTo>
                    <a:lnTo>
                      <a:pt x="150" y="111"/>
                    </a:lnTo>
                    <a:lnTo>
                      <a:pt x="139" y="105"/>
                    </a:lnTo>
                    <a:lnTo>
                      <a:pt x="139" y="105"/>
                    </a:lnTo>
                    <a:lnTo>
                      <a:pt x="135" y="117"/>
                    </a:lnTo>
                    <a:lnTo>
                      <a:pt x="135" y="127"/>
                    </a:lnTo>
                    <a:lnTo>
                      <a:pt x="135" y="127"/>
                    </a:lnTo>
                    <a:lnTo>
                      <a:pt x="131" y="131"/>
                    </a:lnTo>
                    <a:lnTo>
                      <a:pt x="129" y="133"/>
                    </a:lnTo>
                    <a:lnTo>
                      <a:pt x="123" y="135"/>
                    </a:lnTo>
                    <a:lnTo>
                      <a:pt x="117" y="135"/>
                    </a:lnTo>
                    <a:lnTo>
                      <a:pt x="117" y="135"/>
                    </a:lnTo>
                    <a:lnTo>
                      <a:pt x="89" y="135"/>
                    </a:lnTo>
                    <a:lnTo>
                      <a:pt x="89" y="135"/>
                    </a:lnTo>
                    <a:lnTo>
                      <a:pt x="83" y="135"/>
                    </a:lnTo>
                    <a:lnTo>
                      <a:pt x="79" y="131"/>
                    </a:lnTo>
                    <a:lnTo>
                      <a:pt x="77" y="129"/>
                    </a:lnTo>
                    <a:lnTo>
                      <a:pt x="77" y="123"/>
                    </a:lnTo>
                    <a:lnTo>
                      <a:pt x="77" y="123"/>
                    </a:lnTo>
                    <a:lnTo>
                      <a:pt x="77" y="121"/>
                    </a:lnTo>
                    <a:lnTo>
                      <a:pt x="77" y="121"/>
                    </a:lnTo>
                    <a:lnTo>
                      <a:pt x="129" y="121"/>
                    </a:lnTo>
                    <a:lnTo>
                      <a:pt x="129" y="121"/>
                    </a:lnTo>
                    <a:lnTo>
                      <a:pt x="129" y="69"/>
                    </a:lnTo>
                    <a:lnTo>
                      <a:pt x="129" y="69"/>
                    </a:lnTo>
                    <a:lnTo>
                      <a:pt x="12" y="69"/>
                    </a:lnTo>
                    <a:lnTo>
                      <a:pt x="12" y="69"/>
                    </a:lnTo>
                    <a:lnTo>
                      <a:pt x="12" y="129"/>
                    </a:lnTo>
                    <a:lnTo>
                      <a:pt x="12" y="129"/>
                    </a:lnTo>
                    <a:close/>
                    <a:moveTo>
                      <a:pt x="0" y="49"/>
                    </a:moveTo>
                    <a:lnTo>
                      <a:pt x="0" y="49"/>
                    </a:lnTo>
                    <a:lnTo>
                      <a:pt x="10" y="49"/>
                    </a:lnTo>
                    <a:lnTo>
                      <a:pt x="10" y="49"/>
                    </a:lnTo>
                    <a:lnTo>
                      <a:pt x="10" y="26"/>
                    </a:lnTo>
                    <a:lnTo>
                      <a:pt x="10" y="26"/>
                    </a:lnTo>
                    <a:lnTo>
                      <a:pt x="65" y="26"/>
                    </a:lnTo>
                    <a:lnTo>
                      <a:pt x="65" y="26"/>
                    </a:lnTo>
                    <a:lnTo>
                      <a:pt x="65" y="63"/>
                    </a:lnTo>
                    <a:lnTo>
                      <a:pt x="65" y="63"/>
                    </a:lnTo>
                    <a:lnTo>
                      <a:pt x="77" y="63"/>
                    </a:lnTo>
                    <a:lnTo>
                      <a:pt x="77" y="63"/>
                    </a:lnTo>
                    <a:lnTo>
                      <a:pt x="77" y="26"/>
                    </a:lnTo>
                    <a:lnTo>
                      <a:pt x="77" y="26"/>
                    </a:lnTo>
                    <a:lnTo>
                      <a:pt x="131" y="26"/>
                    </a:lnTo>
                    <a:lnTo>
                      <a:pt x="131" y="26"/>
                    </a:lnTo>
                    <a:lnTo>
                      <a:pt x="131" y="49"/>
                    </a:lnTo>
                    <a:lnTo>
                      <a:pt x="131" y="49"/>
                    </a:lnTo>
                    <a:lnTo>
                      <a:pt x="143" y="49"/>
                    </a:lnTo>
                    <a:lnTo>
                      <a:pt x="143" y="49"/>
                    </a:lnTo>
                    <a:lnTo>
                      <a:pt x="143" y="18"/>
                    </a:lnTo>
                    <a:lnTo>
                      <a:pt x="143" y="18"/>
                    </a:lnTo>
                    <a:lnTo>
                      <a:pt x="77" y="18"/>
                    </a:lnTo>
                    <a:lnTo>
                      <a:pt x="77" y="18"/>
                    </a:lnTo>
                    <a:lnTo>
                      <a:pt x="77" y="10"/>
                    </a:lnTo>
                    <a:lnTo>
                      <a:pt x="77" y="10"/>
                    </a:lnTo>
                    <a:lnTo>
                      <a:pt x="131" y="10"/>
                    </a:lnTo>
                    <a:lnTo>
                      <a:pt x="131" y="10"/>
                    </a:lnTo>
                    <a:lnTo>
                      <a:pt x="131" y="0"/>
                    </a:lnTo>
                    <a:lnTo>
                      <a:pt x="131" y="0"/>
                    </a:lnTo>
                    <a:lnTo>
                      <a:pt x="10" y="0"/>
                    </a:lnTo>
                    <a:lnTo>
                      <a:pt x="10" y="0"/>
                    </a:lnTo>
                    <a:lnTo>
                      <a:pt x="10" y="10"/>
                    </a:lnTo>
                    <a:lnTo>
                      <a:pt x="10" y="10"/>
                    </a:lnTo>
                    <a:lnTo>
                      <a:pt x="65" y="10"/>
                    </a:lnTo>
                    <a:lnTo>
                      <a:pt x="65" y="10"/>
                    </a:lnTo>
                    <a:lnTo>
                      <a:pt x="65" y="18"/>
                    </a:lnTo>
                    <a:lnTo>
                      <a:pt x="65" y="18"/>
                    </a:lnTo>
                    <a:lnTo>
                      <a:pt x="0" y="18"/>
                    </a:lnTo>
                    <a:lnTo>
                      <a:pt x="0" y="18"/>
                    </a:lnTo>
                    <a:lnTo>
                      <a:pt x="0" y="49"/>
                    </a:lnTo>
                    <a:lnTo>
                      <a:pt x="0" y="49"/>
                    </a:lnTo>
                    <a:close/>
                    <a:moveTo>
                      <a:pt x="77" y="111"/>
                    </a:moveTo>
                    <a:lnTo>
                      <a:pt x="77" y="111"/>
                    </a:lnTo>
                    <a:lnTo>
                      <a:pt x="77" y="99"/>
                    </a:lnTo>
                    <a:lnTo>
                      <a:pt x="77" y="99"/>
                    </a:lnTo>
                    <a:lnTo>
                      <a:pt x="119" y="99"/>
                    </a:lnTo>
                    <a:lnTo>
                      <a:pt x="119" y="99"/>
                    </a:lnTo>
                    <a:lnTo>
                      <a:pt x="119" y="111"/>
                    </a:lnTo>
                    <a:lnTo>
                      <a:pt x="119" y="111"/>
                    </a:lnTo>
                    <a:lnTo>
                      <a:pt x="77" y="111"/>
                    </a:lnTo>
                    <a:lnTo>
                      <a:pt x="77" y="111"/>
                    </a:lnTo>
                    <a:close/>
                    <a:moveTo>
                      <a:pt x="119" y="91"/>
                    </a:moveTo>
                    <a:lnTo>
                      <a:pt x="119" y="91"/>
                    </a:lnTo>
                    <a:lnTo>
                      <a:pt x="77" y="91"/>
                    </a:lnTo>
                    <a:lnTo>
                      <a:pt x="77" y="91"/>
                    </a:lnTo>
                    <a:lnTo>
                      <a:pt x="77" y="77"/>
                    </a:lnTo>
                    <a:lnTo>
                      <a:pt x="77" y="77"/>
                    </a:lnTo>
                    <a:lnTo>
                      <a:pt x="119" y="77"/>
                    </a:lnTo>
                    <a:lnTo>
                      <a:pt x="119" y="77"/>
                    </a:lnTo>
                    <a:lnTo>
                      <a:pt x="119" y="91"/>
                    </a:lnTo>
                    <a:lnTo>
                      <a:pt x="119" y="91"/>
                    </a:lnTo>
                    <a:close/>
                    <a:moveTo>
                      <a:pt x="22" y="77"/>
                    </a:moveTo>
                    <a:lnTo>
                      <a:pt x="22" y="77"/>
                    </a:lnTo>
                    <a:lnTo>
                      <a:pt x="65" y="77"/>
                    </a:lnTo>
                    <a:lnTo>
                      <a:pt x="65" y="77"/>
                    </a:lnTo>
                    <a:lnTo>
                      <a:pt x="65" y="91"/>
                    </a:lnTo>
                    <a:lnTo>
                      <a:pt x="65" y="91"/>
                    </a:lnTo>
                    <a:lnTo>
                      <a:pt x="22" y="91"/>
                    </a:lnTo>
                    <a:lnTo>
                      <a:pt x="22" y="91"/>
                    </a:lnTo>
                    <a:lnTo>
                      <a:pt x="22" y="77"/>
                    </a:lnTo>
                    <a:lnTo>
                      <a:pt x="22" y="77"/>
                    </a:lnTo>
                    <a:close/>
                    <a:moveTo>
                      <a:pt x="22" y="99"/>
                    </a:moveTo>
                    <a:lnTo>
                      <a:pt x="22" y="99"/>
                    </a:lnTo>
                    <a:lnTo>
                      <a:pt x="65" y="99"/>
                    </a:lnTo>
                    <a:lnTo>
                      <a:pt x="65" y="99"/>
                    </a:lnTo>
                    <a:lnTo>
                      <a:pt x="65" y="111"/>
                    </a:lnTo>
                    <a:lnTo>
                      <a:pt x="65" y="111"/>
                    </a:lnTo>
                    <a:lnTo>
                      <a:pt x="22" y="111"/>
                    </a:lnTo>
                    <a:lnTo>
                      <a:pt x="22" y="111"/>
                    </a:lnTo>
                    <a:lnTo>
                      <a:pt x="22" y="99"/>
                    </a:lnTo>
                    <a:lnTo>
                      <a:pt x="22" y="99"/>
                    </a:lnTo>
                    <a:close/>
                    <a:moveTo>
                      <a:pt x="85" y="44"/>
                    </a:moveTo>
                    <a:lnTo>
                      <a:pt x="85" y="44"/>
                    </a:lnTo>
                    <a:lnTo>
                      <a:pt x="123" y="44"/>
                    </a:lnTo>
                    <a:lnTo>
                      <a:pt x="123" y="44"/>
                    </a:lnTo>
                    <a:lnTo>
                      <a:pt x="123" y="36"/>
                    </a:lnTo>
                    <a:lnTo>
                      <a:pt x="123" y="36"/>
                    </a:lnTo>
                    <a:lnTo>
                      <a:pt x="85" y="36"/>
                    </a:lnTo>
                    <a:lnTo>
                      <a:pt x="85" y="36"/>
                    </a:lnTo>
                    <a:lnTo>
                      <a:pt x="85" y="44"/>
                    </a:lnTo>
                    <a:lnTo>
                      <a:pt x="85" y="44"/>
                    </a:lnTo>
                    <a:close/>
                    <a:moveTo>
                      <a:pt x="85" y="61"/>
                    </a:moveTo>
                    <a:lnTo>
                      <a:pt x="85" y="61"/>
                    </a:lnTo>
                    <a:lnTo>
                      <a:pt x="123" y="61"/>
                    </a:lnTo>
                    <a:lnTo>
                      <a:pt x="123" y="61"/>
                    </a:lnTo>
                    <a:lnTo>
                      <a:pt x="123" y="53"/>
                    </a:lnTo>
                    <a:lnTo>
                      <a:pt x="123" y="53"/>
                    </a:lnTo>
                    <a:lnTo>
                      <a:pt x="85" y="53"/>
                    </a:lnTo>
                    <a:lnTo>
                      <a:pt x="85" y="53"/>
                    </a:lnTo>
                    <a:lnTo>
                      <a:pt x="85" y="61"/>
                    </a:lnTo>
                    <a:lnTo>
                      <a:pt x="85" y="61"/>
                    </a:lnTo>
                    <a:close/>
                    <a:moveTo>
                      <a:pt x="18" y="44"/>
                    </a:moveTo>
                    <a:lnTo>
                      <a:pt x="18" y="44"/>
                    </a:lnTo>
                    <a:lnTo>
                      <a:pt x="59" y="44"/>
                    </a:lnTo>
                    <a:lnTo>
                      <a:pt x="59" y="44"/>
                    </a:lnTo>
                    <a:lnTo>
                      <a:pt x="59" y="36"/>
                    </a:lnTo>
                    <a:lnTo>
                      <a:pt x="59" y="36"/>
                    </a:lnTo>
                    <a:lnTo>
                      <a:pt x="18" y="36"/>
                    </a:lnTo>
                    <a:lnTo>
                      <a:pt x="18" y="36"/>
                    </a:lnTo>
                    <a:lnTo>
                      <a:pt x="18" y="44"/>
                    </a:lnTo>
                    <a:lnTo>
                      <a:pt x="18" y="44"/>
                    </a:lnTo>
                    <a:close/>
                    <a:moveTo>
                      <a:pt x="18" y="61"/>
                    </a:moveTo>
                    <a:lnTo>
                      <a:pt x="18" y="61"/>
                    </a:lnTo>
                    <a:lnTo>
                      <a:pt x="59" y="61"/>
                    </a:lnTo>
                    <a:lnTo>
                      <a:pt x="59" y="61"/>
                    </a:lnTo>
                    <a:lnTo>
                      <a:pt x="59" y="53"/>
                    </a:lnTo>
                    <a:lnTo>
                      <a:pt x="59" y="53"/>
                    </a:lnTo>
                    <a:lnTo>
                      <a:pt x="18" y="53"/>
                    </a:lnTo>
                    <a:lnTo>
                      <a:pt x="18" y="53"/>
                    </a:lnTo>
                    <a:lnTo>
                      <a:pt x="18" y="61"/>
                    </a:lnTo>
                    <a:lnTo>
                      <a:pt x="1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8" name="Freeform 470">
                <a:extLst>
                  <a:ext uri="{FF2B5EF4-FFF2-40B4-BE49-F238E27FC236}">
                    <a16:creationId xmlns:a16="http://schemas.microsoft.com/office/drawing/2014/main" id="{935A4C7A-18EE-4761-AD46-61FA75ACAEDE}"/>
                  </a:ext>
                </a:extLst>
              </p:cNvPr>
              <p:cNvSpPr>
                <a:spLocks noEditPoints="1"/>
              </p:cNvSpPr>
              <p:nvPr/>
            </p:nvSpPr>
            <p:spPr bwMode="auto">
              <a:xfrm>
                <a:off x="15624" y="7164"/>
                <a:ext cx="151" cy="156"/>
              </a:xfrm>
              <a:custGeom>
                <a:avLst/>
                <a:gdLst>
                  <a:gd name="T0" fmla="*/ 111 w 151"/>
                  <a:gd name="T1" fmla="*/ 99 h 156"/>
                  <a:gd name="T2" fmla="*/ 78 w 151"/>
                  <a:gd name="T3" fmla="*/ 109 h 156"/>
                  <a:gd name="T4" fmla="*/ 78 w 151"/>
                  <a:gd name="T5" fmla="*/ 93 h 156"/>
                  <a:gd name="T6" fmla="*/ 111 w 151"/>
                  <a:gd name="T7" fmla="*/ 67 h 156"/>
                  <a:gd name="T8" fmla="*/ 87 w 151"/>
                  <a:gd name="T9" fmla="*/ 79 h 156"/>
                  <a:gd name="T10" fmla="*/ 34 w 151"/>
                  <a:gd name="T11" fmla="*/ 83 h 156"/>
                  <a:gd name="T12" fmla="*/ 66 w 151"/>
                  <a:gd name="T13" fmla="*/ 67 h 156"/>
                  <a:gd name="T14" fmla="*/ 151 w 151"/>
                  <a:gd name="T15" fmla="*/ 57 h 156"/>
                  <a:gd name="T16" fmla="*/ 80 w 151"/>
                  <a:gd name="T17" fmla="*/ 57 h 156"/>
                  <a:gd name="T18" fmla="*/ 135 w 151"/>
                  <a:gd name="T19" fmla="*/ 44 h 156"/>
                  <a:gd name="T20" fmla="*/ 135 w 151"/>
                  <a:gd name="T21" fmla="*/ 34 h 156"/>
                  <a:gd name="T22" fmla="*/ 80 w 151"/>
                  <a:gd name="T23" fmla="*/ 24 h 156"/>
                  <a:gd name="T24" fmla="*/ 145 w 151"/>
                  <a:gd name="T25" fmla="*/ 24 h 156"/>
                  <a:gd name="T26" fmla="*/ 80 w 151"/>
                  <a:gd name="T27" fmla="*/ 14 h 156"/>
                  <a:gd name="T28" fmla="*/ 80 w 151"/>
                  <a:gd name="T29" fmla="*/ 0 h 156"/>
                  <a:gd name="T30" fmla="*/ 68 w 151"/>
                  <a:gd name="T31" fmla="*/ 14 h 156"/>
                  <a:gd name="T32" fmla="*/ 6 w 151"/>
                  <a:gd name="T33" fmla="*/ 14 h 156"/>
                  <a:gd name="T34" fmla="*/ 68 w 151"/>
                  <a:gd name="T35" fmla="*/ 24 h 156"/>
                  <a:gd name="T36" fmla="*/ 68 w 151"/>
                  <a:gd name="T37" fmla="*/ 34 h 156"/>
                  <a:gd name="T38" fmla="*/ 14 w 151"/>
                  <a:gd name="T39" fmla="*/ 44 h 156"/>
                  <a:gd name="T40" fmla="*/ 68 w 151"/>
                  <a:gd name="T41" fmla="*/ 44 h 156"/>
                  <a:gd name="T42" fmla="*/ 0 w 151"/>
                  <a:gd name="T43" fmla="*/ 57 h 156"/>
                  <a:gd name="T44" fmla="*/ 0 w 151"/>
                  <a:gd name="T45" fmla="*/ 67 h 156"/>
                  <a:gd name="T46" fmla="*/ 36 w 151"/>
                  <a:gd name="T47" fmla="*/ 71 h 156"/>
                  <a:gd name="T48" fmla="*/ 20 w 151"/>
                  <a:gd name="T49" fmla="*/ 79 h 156"/>
                  <a:gd name="T50" fmla="*/ 20 w 151"/>
                  <a:gd name="T51" fmla="*/ 93 h 156"/>
                  <a:gd name="T52" fmla="*/ 30 w 151"/>
                  <a:gd name="T53" fmla="*/ 91 h 156"/>
                  <a:gd name="T54" fmla="*/ 66 w 151"/>
                  <a:gd name="T55" fmla="*/ 89 h 156"/>
                  <a:gd name="T56" fmla="*/ 32 w 151"/>
                  <a:gd name="T57" fmla="*/ 103 h 156"/>
                  <a:gd name="T58" fmla="*/ 10 w 151"/>
                  <a:gd name="T59" fmla="*/ 109 h 156"/>
                  <a:gd name="T60" fmla="*/ 24 w 151"/>
                  <a:gd name="T61" fmla="*/ 119 h 156"/>
                  <a:gd name="T62" fmla="*/ 50 w 151"/>
                  <a:gd name="T63" fmla="*/ 119 h 156"/>
                  <a:gd name="T64" fmla="*/ 70 w 151"/>
                  <a:gd name="T65" fmla="*/ 135 h 156"/>
                  <a:gd name="T66" fmla="*/ 68 w 151"/>
                  <a:gd name="T67" fmla="*/ 141 h 156"/>
                  <a:gd name="T68" fmla="*/ 60 w 151"/>
                  <a:gd name="T69" fmla="*/ 143 h 156"/>
                  <a:gd name="T70" fmla="*/ 42 w 151"/>
                  <a:gd name="T71" fmla="*/ 150 h 156"/>
                  <a:gd name="T72" fmla="*/ 64 w 151"/>
                  <a:gd name="T73" fmla="*/ 156 h 156"/>
                  <a:gd name="T74" fmla="*/ 76 w 151"/>
                  <a:gd name="T75" fmla="*/ 152 h 156"/>
                  <a:gd name="T76" fmla="*/ 82 w 151"/>
                  <a:gd name="T77" fmla="*/ 137 h 156"/>
                  <a:gd name="T78" fmla="*/ 127 w 151"/>
                  <a:gd name="T79" fmla="*/ 115 h 156"/>
                  <a:gd name="T80" fmla="*/ 135 w 151"/>
                  <a:gd name="T81" fmla="*/ 125 h 156"/>
                  <a:gd name="T82" fmla="*/ 145 w 151"/>
                  <a:gd name="T83" fmla="*/ 117 h 156"/>
                  <a:gd name="T84" fmla="*/ 113 w 151"/>
                  <a:gd name="T85" fmla="*/ 85 h 156"/>
                  <a:gd name="T86" fmla="*/ 0 w 151"/>
                  <a:gd name="T87" fmla="*/ 145 h 156"/>
                  <a:gd name="T88" fmla="*/ 6 w 151"/>
                  <a:gd name="T89" fmla="*/ 156 h 156"/>
                  <a:gd name="T90" fmla="*/ 40 w 151"/>
                  <a:gd name="T91" fmla="*/ 123 h 156"/>
                  <a:gd name="T92" fmla="*/ 0 w 151"/>
                  <a:gd name="T93" fmla="*/ 145 h 156"/>
                  <a:gd name="T94" fmla="*/ 139 w 151"/>
                  <a:gd name="T95" fmla="*/ 156 h 156"/>
                  <a:gd name="T96" fmla="*/ 145 w 151"/>
                  <a:gd name="T97" fmla="*/ 145 h 156"/>
                  <a:gd name="T98" fmla="*/ 105 w 151"/>
                  <a:gd name="T99" fmla="*/ 121 h 156"/>
                  <a:gd name="T100" fmla="*/ 139 w 151"/>
                  <a:gd name="T10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156">
                    <a:moveTo>
                      <a:pt x="105" y="93"/>
                    </a:moveTo>
                    <a:lnTo>
                      <a:pt x="105" y="93"/>
                    </a:lnTo>
                    <a:lnTo>
                      <a:pt x="111" y="99"/>
                    </a:lnTo>
                    <a:lnTo>
                      <a:pt x="117" y="107"/>
                    </a:lnTo>
                    <a:lnTo>
                      <a:pt x="117" y="107"/>
                    </a:lnTo>
                    <a:lnTo>
                      <a:pt x="78" y="109"/>
                    </a:lnTo>
                    <a:lnTo>
                      <a:pt x="38" y="111"/>
                    </a:lnTo>
                    <a:lnTo>
                      <a:pt x="38" y="111"/>
                    </a:lnTo>
                    <a:lnTo>
                      <a:pt x="78" y="93"/>
                    </a:lnTo>
                    <a:lnTo>
                      <a:pt x="119" y="75"/>
                    </a:lnTo>
                    <a:lnTo>
                      <a:pt x="119" y="75"/>
                    </a:lnTo>
                    <a:lnTo>
                      <a:pt x="111" y="67"/>
                    </a:lnTo>
                    <a:lnTo>
                      <a:pt x="111" y="67"/>
                    </a:lnTo>
                    <a:lnTo>
                      <a:pt x="87" y="79"/>
                    </a:lnTo>
                    <a:lnTo>
                      <a:pt x="87" y="79"/>
                    </a:lnTo>
                    <a:lnTo>
                      <a:pt x="58" y="81"/>
                    </a:lnTo>
                    <a:lnTo>
                      <a:pt x="34" y="83"/>
                    </a:lnTo>
                    <a:lnTo>
                      <a:pt x="34" y="83"/>
                    </a:lnTo>
                    <a:lnTo>
                      <a:pt x="50" y="75"/>
                    </a:lnTo>
                    <a:lnTo>
                      <a:pt x="66" y="67"/>
                    </a:lnTo>
                    <a:lnTo>
                      <a:pt x="66" y="67"/>
                    </a:lnTo>
                    <a:lnTo>
                      <a:pt x="151" y="67"/>
                    </a:lnTo>
                    <a:lnTo>
                      <a:pt x="151" y="67"/>
                    </a:lnTo>
                    <a:lnTo>
                      <a:pt x="151" y="57"/>
                    </a:lnTo>
                    <a:lnTo>
                      <a:pt x="151" y="57"/>
                    </a:lnTo>
                    <a:lnTo>
                      <a:pt x="80" y="57"/>
                    </a:lnTo>
                    <a:lnTo>
                      <a:pt x="80" y="57"/>
                    </a:lnTo>
                    <a:lnTo>
                      <a:pt x="80" y="44"/>
                    </a:lnTo>
                    <a:lnTo>
                      <a:pt x="80" y="44"/>
                    </a:lnTo>
                    <a:lnTo>
                      <a:pt x="135" y="44"/>
                    </a:lnTo>
                    <a:lnTo>
                      <a:pt x="135" y="44"/>
                    </a:lnTo>
                    <a:lnTo>
                      <a:pt x="135" y="34"/>
                    </a:lnTo>
                    <a:lnTo>
                      <a:pt x="135" y="34"/>
                    </a:lnTo>
                    <a:lnTo>
                      <a:pt x="80" y="34"/>
                    </a:lnTo>
                    <a:lnTo>
                      <a:pt x="80" y="34"/>
                    </a:lnTo>
                    <a:lnTo>
                      <a:pt x="80" y="24"/>
                    </a:lnTo>
                    <a:lnTo>
                      <a:pt x="80" y="24"/>
                    </a:lnTo>
                    <a:lnTo>
                      <a:pt x="145" y="24"/>
                    </a:lnTo>
                    <a:lnTo>
                      <a:pt x="145" y="24"/>
                    </a:lnTo>
                    <a:lnTo>
                      <a:pt x="145" y="14"/>
                    </a:lnTo>
                    <a:lnTo>
                      <a:pt x="145" y="14"/>
                    </a:lnTo>
                    <a:lnTo>
                      <a:pt x="80" y="14"/>
                    </a:lnTo>
                    <a:lnTo>
                      <a:pt x="80" y="14"/>
                    </a:lnTo>
                    <a:lnTo>
                      <a:pt x="80" y="0"/>
                    </a:lnTo>
                    <a:lnTo>
                      <a:pt x="80" y="0"/>
                    </a:lnTo>
                    <a:lnTo>
                      <a:pt x="68" y="0"/>
                    </a:lnTo>
                    <a:lnTo>
                      <a:pt x="68" y="0"/>
                    </a:lnTo>
                    <a:lnTo>
                      <a:pt x="68" y="14"/>
                    </a:lnTo>
                    <a:lnTo>
                      <a:pt x="68" y="14"/>
                    </a:lnTo>
                    <a:lnTo>
                      <a:pt x="6" y="14"/>
                    </a:lnTo>
                    <a:lnTo>
                      <a:pt x="6" y="14"/>
                    </a:lnTo>
                    <a:lnTo>
                      <a:pt x="6" y="24"/>
                    </a:lnTo>
                    <a:lnTo>
                      <a:pt x="6" y="24"/>
                    </a:lnTo>
                    <a:lnTo>
                      <a:pt x="68" y="24"/>
                    </a:lnTo>
                    <a:lnTo>
                      <a:pt x="68" y="24"/>
                    </a:lnTo>
                    <a:lnTo>
                      <a:pt x="68" y="34"/>
                    </a:lnTo>
                    <a:lnTo>
                      <a:pt x="68" y="34"/>
                    </a:lnTo>
                    <a:lnTo>
                      <a:pt x="14" y="34"/>
                    </a:lnTo>
                    <a:lnTo>
                      <a:pt x="14" y="34"/>
                    </a:lnTo>
                    <a:lnTo>
                      <a:pt x="14" y="44"/>
                    </a:lnTo>
                    <a:lnTo>
                      <a:pt x="14" y="44"/>
                    </a:lnTo>
                    <a:lnTo>
                      <a:pt x="68" y="44"/>
                    </a:lnTo>
                    <a:lnTo>
                      <a:pt x="68" y="44"/>
                    </a:lnTo>
                    <a:lnTo>
                      <a:pt x="68" y="57"/>
                    </a:lnTo>
                    <a:lnTo>
                      <a:pt x="68" y="57"/>
                    </a:lnTo>
                    <a:lnTo>
                      <a:pt x="0" y="57"/>
                    </a:lnTo>
                    <a:lnTo>
                      <a:pt x="0" y="57"/>
                    </a:lnTo>
                    <a:lnTo>
                      <a:pt x="0" y="67"/>
                    </a:lnTo>
                    <a:lnTo>
                      <a:pt x="0" y="67"/>
                    </a:lnTo>
                    <a:lnTo>
                      <a:pt x="48" y="67"/>
                    </a:lnTo>
                    <a:lnTo>
                      <a:pt x="48" y="67"/>
                    </a:lnTo>
                    <a:lnTo>
                      <a:pt x="36" y="71"/>
                    </a:lnTo>
                    <a:lnTo>
                      <a:pt x="28" y="77"/>
                    </a:lnTo>
                    <a:lnTo>
                      <a:pt x="28" y="77"/>
                    </a:lnTo>
                    <a:lnTo>
                      <a:pt x="20" y="79"/>
                    </a:lnTo>
                    <a:lnTo>
                      <a:pt x="14" y="81"/>
                    </a:lnTo>
                    <a:lnTo>
                      <a:pt x="14" y="81"/>
                    </a:lnTo>
                    <a:lnTo>
                      <a:pt x="20" y="93"/>
                    </a:lnTo>
                    <a:lnTo>
                      <a:pt x="20" y="93"/>
                    </a:lnTo>
                    <a:lnTo>
                      <a:pt x="24" y="93"/>
                    </a:lnTo>
                    <a:lnTo>
                      <a:pt x="30" y="91"/>
                    </a:lnTo>
                    <a:lnTo>
                      <a:pt x="30" y="91"/>
                    </a:lnTo>
                    <a:lnTo>
                      <a:pt x="46" y="91"/>
                    </a:lnTo>
                    <a:lnTo>
                      <a:pt x="66" y="89"/>
                    </a:lnTo>
                    <a:lnTo>
                      <a:pt x="66" y="89"/>
                    </a:lnTo>
                    <a:lnTo>
                      <a:pt x="48" y="97"/>
                    </a:lnTo>
                    <a:lnTo>
                      <a:pt x="32" y="103"/>
                    </a:lnTo>
                    <a:lnTo>
                      <a:pt x="32" y="103"/>
                    </a:lnTo>
                    <a:lnTo>
                      <a:pt x="10" y="109"/>
                    </a:lnTo>
                    <a:lnTo>
                      <a:pt x="10" y="109"/>
                    </a:lnTo>
                    <a:lnTo>
                      <a:pt x="18" y="121"/>
                    </a:lnTo>
                    <a:lnTo>
                      <a:pt x="18" y="121"/>
                    </a:lnTo>
                    <a:lnTo>
                      <a:pt x="24" y="119"/>
                    </a:lnTo>
                    <a:lnTo>
                      <a:pt x="36" y="119"/>
                    </a:lnTo>
                    <a:lnTo>
                      <a:pt x="36" y="119"/>
                    </a:lnTo>
                    <a:lnTo>
                      <a:pt x="50" y="119"/>
                    </a:lnTo>
                    <a:lnTo>
                      <a:pt x="70" y="117"/>
                    </a:lnTo>
                    <a:lnTo>
                      <a:pt x="70" y="117"/>
                    </a:lnTo>
                    <a:lnTo>
                      <a:pt x="70" y="135"/>
                    </a:lnTo>
                    <a:lnTo>
                      <a:pt x="70" y="135"/>
                    </a:lnTo>
                    <a:lnTo>
                      <a:pt x="68" y="139"/>
                    </a:lnTo>
                    <a:lnTo>
                      <a:pt x="68" y="141"/>
                    </a:lnTo>
                    <a:lnTo>
                      <a:pt x="64" y="143"/>
                    </a:lnTo>
                    <a:lnTo>
                      <a:pt x="60" y="143"/>
                    </a:lnTo>
                    <a:lnTo>
                      <a:pt x="60" y="143"/>
                    </a:lnTo>
                    <a:lnTo>
                      <a:pt x="42" y="143"/>
                    </a:lnTo>
                    <a:lnTo>
                      <a:pt x="42" y="143"/>
                    </a:lnTo>
                    <a:lnTo>
                      <a:pt x="42" y="150"/>
                    </a:lnTo>
                    <a:lnTo>
                      <a:pt x="44" y="156"/>
                    </a:lnTo>
                    <a:lnTo>
                      <a:pt x="44" y="156"/>
                    </a:lnTo>
                    <a:lnTo>
                      <a:pt x="64" y="156"/>
                    </a:lnTo>
                    <a:lnTo>
                      <a:pt x="64" y="156"/>
                    </a:lnTo>
                    <a:lnTo>
                      <a:pt x="72" y="154"/>
                    </a:lnTo>
                    <a:lnTo>
                      <a:pt x="76" y="152"/>
                    </a:lnTo>
                    <a:lnTo>
                      <a:pt x="80" y="145"/>
                    </a:lnTo>
                    <a:lnTo>
                      <a:pt x="82" y="137"/>
                    </a:lnTo>
                    <a:lnTo>
                      <a:pt x="82" y="137"/>
                    </a:lnTo>
                    <a:lnTo>
                      <a:pt x="82" y="117"/>
                    </a:lnTo>
                    <a:lnTo>
                      <a:pt x="82" y="117"/>
                    </a:lnTo>
                    <a:lnTo>
                      <a:pt x="127" y="115"/>
                    </a:lnTo>
                    <a:lnTo>
                      <a:pt x="127" y="115"/>
                    </a:lnTo>
                    <a:lnTo>
                      <a:pt x="131" y="119"/>
                    </a:lnTo>
                    <a:lnTo>
                      <a:pt x="135" y="125"/>
                    </a:lnTo>
                    <a:lnTo>
                      <a:pt x="135" y="125"/>
                    </a:lnTo>
                    <a:lnTo>
                      <a:pt x="141" y="119"/>
                    </a:lnTo>
                    <a:lnTo>
                      <a:pt x="145" y="117"/>
                    </a:lnTo>
                    <a:lnTo>
                      <a:pt x="145" y="117"/>
                    </a:lnTo>
                    <a:lnTo>
                      <a:pt x="113" y="85"/>
                    </a:lnTo>
                    <a:lnTo>
                      <a:pt x="113" y="85"/>
                    </a:lnTo>
                    <a:lnTo>
                      <a:pt x="105" y="93"/>
                    </a:lnTo>
                    <a:lnTo>
                      <a:pt x="105" y="93"/>
                    </a:lnTo>
                    <a:close/>
                    <a:moveTo>
                      <a:pt x="0" y="145"/>
                    </a:moveTo>
                    <a:lnTo>
                      <a:pt x="0" y="145"/>
                    </a:lnTo>
                    <a:lnTo>
                      <a:pt x="6" y="156"/>
                    </a:lnTo>
                    <a:lnTo>
                      <a:pt x="6" y="156"/>
                    </a:lnTo>
                    <a:lnTo>
                      <a:pt x="48" y="131"/>
                    </a:lnTo>
                    <a:lnTo>
                      <a:pt x="48" y="131"/>
                    </a:lnTo>
                    <a:lnTo>
                      <a:pt x="40" y="123"/>
                    </a:lnTo>
                    <a:lnTo>
                      <a:pt x="40" y="123"/>
                    </a:lnTo>
                    <a:lnTo>
                      <a:pt x="18" y="135"/>
                    </a:lnTo>
                    <a:lnTo>
                      <a:pt x="0" y="145"/>
                    </a:lnTo>
                    <a:lnTo>
                      <a:pt x="0" y="145"/>
                    </a:lnTo>
                    <a:lnTo>
                      <a:pt x="0" y="145"/>
                    </a:lnTo>
                    <a:close/>
                    <a:moveTo>
                      <a:pt x="139" y="156"/>
                    </a:moveTo>
                    <a:lnTo>
                      <a:pt x="139" y="156"/>
                    </a:lnTo>
                    <a:lnTo>
                      <a:pt x="145" y="145"/>
                    </a:lnTo>
                    <a:lnTo>
                      <a:pt x="145" y="145"/>
                    </a:lnTo>
                    <a:lnTo>
                      <a:pt x="123" y="131"/>
                    </a:lnTo>
                    <a:lnTo>
                      <a:pt x="105" y="121"/>
                    </a:lnTo>
                    <a:lnTo>
                      <a:pt x="105" y="121"/>
                    </a:lnTo>
                    <a:lnTo>
                      <a:pt x="99" y="131"/>
                    </a:lnTo>
                    <a:lnTo>
                      <a:pt x="99" y="131"/>
                    </a:lnTo>
                    <a:lnTo>
                      <a:pt x="139" y="156"/>
                    </a:lnTo>
                    <a:lnTo>
                      <a:pt x="139" y="156"/>
                    </a:lnTo>
                    <a:lnTo>
                      <a:pt x="139"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9" name="Freeform 471">
                <a:extLst>
                  <a:ext uri="{FF2B5EF4-FFF2-40B4-BE49-F238E27FC236}">
                    <a16:creationId xmlns:a16="http://schemas.microsoft.com/office/drawing/2014/main" id="{00716DDD-F896-4E15-A455-6E7A278DF339}"/>
                  </a:ext>
                </a:extLst>
              </p:cNvPr>
              <p:cNvSpPr>
                <a:spLocks/>
              </p:cNvSpPr>
              <p:nvPr/>
            </p:nvSpPr>
            <p:spPr bwMode="auto">
              <a:xfrm>
                <a:off x="15783" y="7174"/>
                <a:ext cx="156" cy="148"/>
              </a:xfrm>
              <a:custGeom>
                <a:avLst/>
                <a:gdLst>
                  <a:gd name="T0" fmla="*/ 0 w 156"/>
                  <a:gd name="T1" fmla="*/ 75 h 148"/>
                  <a:gd name="T2" fmla="*/ 0 w 156"/>
                  <a:gd name="T3" fmla="*/ 75 h 148"/>
                  <a:gd name="T4" fmla="*/ 73 w 156"/>
                  <a:gd name="T5" fmla="*/ 75 h 148"/>
                  <a:gd name="T6" fmla="*/ 73 w 156"/>
                  <a:gd name="T7" fmla="*/ 75 h 148"/>
                  <a:gd name="T8" fmla="*/ 73 w 156"/>
                  <a:gd name="T9" fmla="*/ 121 h 148"/>
                  <a:gd name="T10" fmla="*/ 73 w 156"/>
                  <a:gd name="T11" fmla="*/ 121 h 148"/>
                  <a:gd name="T12" fmla="*/ 71 w 156"/>
                  <a:gd name="T13" fmla="*/ 127 h 148"/>
                  <a:gd name="T14" fmla="*/ 69 w 156"/>
                  <a:gd name="T15" fmla="*/ 129 h 148"/>
                  <a:gd name="T16" fmla="*/ 67 w 156"/>
                  <a:gd name="T17" fmla="*/ 133 h 148"/>
                  <a:gd name="T18" fmla="*/ 63 w 156"/>
                  <a:gd name="T19" fmla="*/ 133 h 148"/>
                  <a:gd name="T20" fmla="*/ 63 w 156"/>
                  <a:gd name="T21" fmla="*/ 133 h 148"/>
                  <a:gd name="T22" fmla="*/ 49 w 156"/>
                  <a:gd name="T23" fmla="*/ 133 h 148"/>
                  <a:gd name="T24" fmla="*/ 39 w 156"/>
                  <a:gd name="T25" fmla="*/ 131 h 148"/>
                  <a:gd name="T26" fmla="*/ 39 w 156"/>
                  <a:gd name="T27" fmla="*/ 131 h 148"/>
                  <a:gd name="T28" fmla="*/ 39 w 156"/>
                  <a:gd name="T29" fmla="*/ 140 h 148"/>
                  <a:gd name="T30" fmla="*/ 41 w 156"/>
                  <a:gd name="T31" fmla="*/ 148 h 148"/>
                  <a:gd name="T32" fmla="*/ 41 w 156"/>
                  <a:gd name="T33" fmla="*/ 148 h 148"/>
                  <a:gd name="T34" fmla="*/ 65 w 156"/>
                  <a:gd name="T35" fmla="*/ 148 h 148"/>
                  <a:gd name="T36" fmla="*/ 65 w 156"/>
                  <a:gd name="T37" fmla="*/ 148 h 148"/>
                  <a:gd name="T38" fmla="*/ 73 w 156"/>
                  <a:gd name="T39" fmla="*/ 146 h 148"/>
                  <a:gd name="T40" fmla="*/ 81 w 156"/>
                  <a:gd name="T41" fmla="*/ 142 h 148"/>
                  <a:gd name="T42" fmla="*/ 85 w 156"/>
                  <a:gd name="T43" fmla="*/ 135 h 148"/>
                  <a:gd name="T44" fmla="*/ 87 w 156"/>
                  <a:gd name="T45" fmla="*/ 125 h 148"/>
                  <a:gd name="T46" fmla="*/ 87 w 156"/>
                  <a:gd name="T47" fmla="*/ 125 h 148"/>
                  <a:gd name="T48" fmla="*/ 87 w 156"/>
                  <a:gd name="T49" fmla="*/ 75 h 148"/>
                  <a:gd name="T50" fmla="*/ 87 w 156"/>
                  <a:gd name="T51" fmla="*/ 75 h 148"/>
                  <a:gd name="T52" fmla="*/ 156 w 156"/>
                  <a:gd name="T53" fmla="*/ 75 h 148"/>
                  <a:gd name="T54" fmla="*/ 156 w 156"/>
                  <a:gd name="T55" fmla="*/ 75 h 148"/>
                  <a:gd name="T56" fmla="*/ 156 w 156"/>
                  <a:gd name="T57" fmla="*/ 63 h 148"/>
                  <a:gd name="T58" fmla="*/ 156 w 156"/>
                  <a:gd name="T59" fmla="*/ 63 h 148"/>
                  <a:gd name="T60" fmla="*/ 87 w 156"/>
                  <a:gd name="T61" fmla="*/ 63 h 148"/>
                  <a:gd name="T62" fmla="*/ 87 w 156"/>
                  <a:gd name="T63" fmla="*/ 63 h 148"/>
                  <a:gd name="T64" fmla="*/ 87 w 156"/>
                  <a:gd name="T65" fmla="*/ 53 h 148"/>
                  <a:gd name="T66" fmla="*/ 87 w 156"/>
                  <a:gd name="T67" fmla="*/ 53 h 148"/>
                  <a:gd name="T68" fmla="*/ 140 w 156"/>
                  <a:gd name="T69" fmla="*/ 12 h 148"/>
                  <a:gd name="T70" fmla="*/ 140 w 156"/>
                  <a:gd name="T71" fmla="*/ 12 h 148"/>
                  <a:gd name="T72" fmla="*/ 140 w 156"/>
                  <a:gd name="T73" fmla="*/ 0 h 148"/>
                  <a:gd name="T74" fmla="*/ 140 w 156"/>
                  <a:gd name="T75" fmla="*/ 0 h 148"/>
                  <a:gd name="T76" fmla="*/ 16 w 156"/>
                  <a:gd name="T77" fmla="*/ 0 h 148"/>
                  <a:gd name="T78" fmla="*/ 16 w 156"/>
                  <a:gd name="T79" fmla="*/ 0 h 148"/>
                  <a:gd name="T80" fmla="*/ 16 w 156"/>
                  <a:gd name="T81" fmla="*/ 12 h 148"/>
                  <a:gd name="T82" fmla="*/ 16 w 156"/>
                  <a:gd name="T83" fmla="*/ 12 h 148"/>
                  <a:gd name="T84" fmla="*/ 120 w 156"/>
                  <a:gd name="T85" fmla="*/ 12 h 148"/>
                  <a:gd name="T86" fmla="*/ 120 w 156"/>
                  <a:gd name="T87" fmla="*/ 12 h 148"/>
                  <a:gd name="T88" fmla="*/ 73 w 156"/>
                  <a:gd name="T89" fmla="*/ 47 h 148"/>
                  <a:gd name="T90" fmla="*/ 73 w 156"/>
                  <a:gd name="T91" fmla="*/ 47 h 148"/>
                  <a:gd name="T92" fmla="*/ 73 w 156"/>
                  <a:gd name="T93" fmla="*/ 63 h 148"/>
                  <a:gd name="T94" fmla="*/ 73 w 156"/>
                  <a:gd name="T95" fmla="*/ 63 h 148"/>
                  <a:gd name="T96" fmla="*/ 0 w 156"/>
                  <a:gd name="T97" fmla="*/ 63 h 148"/>
                  <a:gd name="T98" fmla="*/ 0 w 156"/>
                  <a:gd name="T99" fmla="*/ 63 h 148"/>
                  <a:gd name="T100" fmla="*/ 0 w 156"/>
                  <a:gd name="T101" fmla="*/ 75 h 148"/>
                  <a:gd name="T102" fmla="*/ 0 w 156"/>
                  <a:gd name="T103" fmla="*/ 7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6" h="148">
                    <a:moveTo>
                      <a:pt x="0" y="75"/>
                    </a:moveTo>
                    <a:lnTo>
                      <a:pt x="0" y="75"/>
                    </a:lnTo>
                    <a:lnTo>
                      <a:pt x="73" y="75"/>
                    </a:lnTo>
                    <a:lnTo>
                      <a:pt x="73" y="75"/>
                    </a:lnTo>
                    <a:lnTo>
                      <a:pt x="73" y="121"/>
                    </a:lnTo>
                    <a:lnTo>
                      <a:pt x="73" y="121"/>
                    </a:lnTo>
                    <a:lnTo>
                      <a:pt x="71" y="127"/>
                    </a:lnTo>
                    <a:lnTo>
                      <a:pt x="69" y="129"/>
                    </a:lnTo>
                    <a:lnTo>
                      <a:pt x="67" y="133"/>
                    </a:lnTo>
                    <a:lnTo>
                      <a:pt x="63" y="133"/>
                    </a:lnTo>
                    <a:lnTo>
                      <a:pt x="63" y="133"/>
                    </a:lnTo>
                    <a:lnTo>
                      <a:pt x="49" y="133"/>
                    </a:lnTo>
                    <a:lnTo>
                      <a:pt x="39" y="131"/>
                    </a:lnTo>
                    <a:lnTo>
                      <a:pt x="39" y="131"/>
                    </a:lnTo>
                    <a:lnTo>
                      <a:pt x="39" y="140"/>
                    </a:lnTo>
                    <a:lnTo>
                      <a:pt x="41" y="148"/>
                    </a:lnTo>
                    <a:lnTo>
                      <a:pt x="41" y="148"/>
                    </a:lnTo>
                    <a:lnTo>
                      <a:pt x="65" y="148"/>
                    </a:lnTo>
                    <a:lnTo>
                      <a:pt x="65" y="148"/>
                    </a:lnTo>
                    <a:lnTo>
                      <a:pt x="73" y="146"/>
                    </a:lnTo>
                    <a:lnTo>
                      <a:pt x="81" y="142"/>
                    </a:lnTo>
                    <a:lnTo>
                      <a:pt x="85" y="135"/>
                    </a:lnTo>
                    <a:lnTo>
                      <a:pt x="87" y="125"/>
                    </a:lnTo>
                    <a:lnTo>
                      <a:pt x="87" y="125"/>
                    </a:lnTo>
                    <a:lnTo>
                      <a:pt x="87" y="75"/>
                    </a:lnTo>
                    <a:lnTo>
                      <a:pt x="87" y="75"/>
                    </a:lnTo>
                    <a:lnTo>
                      <a:pt x="156" y="75"/>
                    </a:lnTo>
                    <a:lnTo>
                      <a:pt x="156" y="75"/>
                    </a:lnTo>
                    <a:lnTo>
                      <a:pt x="156" y="63"/>
                    </a:lnTo>
                    <a:lnTo>
                      <a:pt x="156" y="63"/>
                    </a:lnTo>
                    <a:lnTo>
                      <a:pt x="87" y="63"/>
                    </a:lnTo>
                    <a:lnTo>
                      <a:pt x="87" y="63"/>
                    </a:lnTo>
                    <a:lnTo>
                      <a:pt x="87" y="53"/>
                    </a:lnTo>
                    <a:lnTo>
                      <a:pt x="87" y="53"/>
                    </a:lnTo>
                    <a:lnTo>
                      <a:pt x="140" y="12"/>
                    </a:lnTo>
                    <a:lnTo>
                      <a:pt x="140" y="12"/>
                    </a:lnTo>
                    <a:lnTo>
                      <a:pt x="140" y="0"/>
                    </a:lnTo>
                    <a:lnTo>
                      <a:pt x="140" y="0"/>
                    </a:lnTo>
                    <a:lnTo>
                      <a:pt x="16" y="0"/>
                    </a:lnTo>
                    <a:lnTo>
                      <a:pt x="16" y="0"/>
                    </a:lnTo>
                    <a:lnTo>
                      <a:pt x="16" y="12"/>
                    </a:lnTo>
                    <a:lnTo>
                      <a:pt x="16" y="12"/>
                    </a:lnTo>
                    <a:lnTo>
                      <a:pt x="120" y="12"/>
                    </a:lnTo>
                    <a:lnTo>
                      <a:pt x="120" y="12"/>
                    </a:lnTo>
                    <a:lnTo>
                      <a:pt x="73" y="47"/>
                    </a:lnTo>
                    <a:lnTo>
                      <a:pt x="73" y="47"/>
                    </a:lnTo>
                    <a:lnTo>
                      <a:pt x="73" y="63"/>
                    </a:lnTo>
                    <a:lnTo>
                      <a:pt x="73" y="63"/>
                    </a:lnTo>
                    <a:lnTo>
                      <a:pt x="0" y="63"/>
                    </a:lnTo>
                    <a:lnTo>
                      <a:pt x="0" y="63"/>
                    </a:lnTo>
                    <a:lnTo>
                      <a:pt x="0" y="75"/>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0" name="Freeform 472">
                <a:extLst>
                  <a:ext uri="{FF2B5EF4-FFF2-40B4-BE49-F238E27FC236}">
                    <a16:creationId xmlns:a16="http://schemas.microsoft.com/office/drawing/2014/main" id="{6BC81285-53A4-4E74-98B9-735AEC3E3D3B}"/>
                  </a:ext>
                </a:extLst>
              </p:cNvPr>
              <p:cNvSpPr>
                <a:spLocks/>
              </p:cNvSpPr>
              <p:nvPr/>
            </p:nvSpPr>
            <p:spPr bwMode="auto">
              <a:xfrm>
                <a:off x="5044" y="23946"/>
                <a:ext cx="57" cy="56"/>
              </a:xfrm>
              <a:custGeom>
                <a:avLst/>
                <a:gdLst>
                  <a:gd name="T0" fmla="*/ 8 w 57"/>
                  <a:gd name="T1" fmla="*/ 8 h 56"/>
                  <a:gd name="T2" fmla="*/ 8 w 57"/>
                  <a:gd name="T3" fmla="*/ 8 h 56"/>
                  <a:gd name="T4" fmla="*/ 2 w 57"/>
                  <a:gd name="T5" fmla="*/ 18 h 56"/>
                  <a:gd name="T6" fmla="*/ 0 w 57"/>
                  <a:gd name="T7" fmla="*/ 22 h 56"/>
                  <a:gd name="T8" fmla="*/ 0 w 57"/>
                  <a:gd name="T9" fmla="*/ 28 h 56"/>
                  <a:gd name="T10" fmla="*/ 0 w 57"/>
                  <a:gd name="T11" fmla="*/ 28 h 56"/>
                  <a:gd name="T12" fmla="*/ 0 w 57"/>
                  <a:gd name="T13" fmla="*/ 34 h 56"/>
                  <a:gd name="T14" fmla="*/ 2 w 57"/>
                  <a:gd name="T15" fmla="*/ 38 h 56"/>
                  <a:gd name="T16" fmla="*/ 8 w 57"/>
                  <a:gd name="T17" fmla="*/ 48 h 56"/>
                  <a:gd name="T18" fmla="*/ 8 w 57"/>
                  <a:gd name="T19" fmla="*/ 48 h 56"/>
                  <a:gd name="T20" fmla="*/ 12 w 57"/>
                  <a:gd name="T21" fmla="*/ 52 h 56"/>
                  <a:gd name="T22" fmla="*/ 18 w 57"/>
                  <a:gd name="T23" fmla="*/ 54 h 56"/>
                  <a:gd name="T24" fmla="*/ 28 w 57"/>
                  <a:gd name="T25" fmla="*/ 56 h 56"/>
                  <a:gd name="T26" fmla="*/ 28 w 57"/>
                  <a:gd name="T27" fmla="*/ 56 h 56"/>
                  <a:gd name="T28" fmla="*/ 39 w 57"/>
                  <a:gd name="T29" fmla="*/ 54 h 56"/>
                  <a:gd name="T30" fmla="*/ 45 w 57"/>
                  <a:gd name="T31" fmla="*/ 52 h 56"/>
                  <a:gd name="T32" fmla="*/ 49 w 57"/>
                  <a:gd name="T33" fmla="*/ 48 h 56"/>
                  <a:gd name="T34" fmla="*/ 49 w 57"/>
                  <a:gd name="T35" fmla="*/ 48 h 56"/>
                  <a:gd name="T36" fmla="*/ 55 w 57"/>
                  <a:gd name="T37" fmla="*/ 38 h 56"/>
                  <a:gd name="T38" fmla="*/ 57 w 57"/>
                  <a:gd name="T39" fmla="*/ 34 h 56"/>
                  <a:gd name="T40" fmla="*/ 57 w 57"/>
                  <a:gd name="T41" fmla="*/ 28 h 56"/>
                  <a:gd name="T42" fmla="*/ 57 w 57"/>
                  <a:gd name="T43" fmla="*/ 28 h 56"/>
                  <a:gd name="T44" fmla="*/ 57 w 57"/>
                  <a:gd name="T45" fmla="*/ 22 h 56"/>
                  <a:gd name="T46" fmla="*/ 55 w 57"/>
                  <a:gd name="T47" fmla="*/ 18 h 56"/>
                  <a:gd name="T48" fmla="*/ 49 w 57"/>
                  <a:gd name="T49" fmla="*/ 8 h 56"/>
                  <a:gd name="T50" fmla="*/ 49 w 57"/>
                  <a:gd name="T51" fmla="*/ 8 h 56"/>
                  <a:gd name="T52" fmla="*/ 39 w 57"/>
                  <a:gd name="T53" fmla="*/ 2 h 56"/>
                  <a:gd name="T54" fmla="*/ 34 w 57"/>
                  <a:gd name="T55" fmla="*/ 0 h 56"/>
                  <a:gd name="T56" fmla="*/ 28 w 57"/>
                  <a:gd name="T57" fmla="*/ 0 h 56"/>
                  <a:gd name="T58" fmla="*/ 28 w 57"/>
                  <a:gd name="T59" fmla="*/ 0 h 56"/>
                  <a:gd name="T60" fmla="*/ 22 w 57"/>
                  <a:gd name="T61" fmla="*/ 0 h 56"/>
                  <a:gd name="T62" fmla="*/ 18 w 57"/>
                  <a:gd name="T63" fmla="*/ 2 h 56"/>
                  <a:gd name="T64" fmla="*/ 8 w 57"/>
                  <a:gd name="T65" fmla="*/ 8 h 56"/>
                  <a:gd name="T66" fmla="*/ 8 w 57"/>
                  <a:gd name="T67"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 h="56">
                    <a:moveTo>
                      <a:pt x="8" y="8"/>
                    </a:moveTo>
                    <a:lnTo>
                      <a:pt x="8" y="8"/>
                    </a:lnTo>
                    <a:lnTo>
                      <a:pt x="2" y="18"/>
                    </a:lnTo>
                    <a:lnTo>
                      <a:pt x="0" y="22"/>
                    </a:lnTo>
                    <a:lnTo>
                      <a:pt x="0" y="28"/>
                    </a:lnTo>
                    <a:lnTo>
                      <a:pt x="0" y="28"/>
                    </a:lnTo>
                    <a:lnTo>
                      <a:pt x="0" y="34"/>
                    </a:lnTo>
                    <a:lnTo>
                      <a:pt x="2" y="38"/>
                    </a:lnTo>
                    <a:lnTo>
                      <a:pt x="8" y="48"/>
                    </a:lnTo>
                    <a:lnTo>
                      <a:pt x="8" y="48"/>
                    </a:lnTo>
                    <a:lnTo>
                      <a:pt x="12" y="52"/>
                    </a:lnTo>
                    <a:lnTo>
                      <a:pt x="18" y="54"/>
                    </a:lnTo>
                    <a:lnTo>
                      <a:pt x="28" y="56"/>
                    </a:lnTo>
                    <a:lnTo>
                      <a:pt x="28" y="56"/>
                    </a:lnTo>
                    <a:lnTo>
                      <a:pt x="39" y="54"/>
                    </a:lnTo>
                    <a:lnTo>
                      <a:pt x="45" y="52"/>
                    </a:lnTo>
                    <a:lnTo>
                      <a:pt x="49" y="48"/>
                    </a:lnTo>
                    <a:lnTo>
                      <a:pt x="49" y="48"/>
                    </a:lnTo>
                    <a:lnTo>
                      <a:pt x="55" y="38"/>
                    </a:lnTo>
                    <a:lnTo>
                      <a:pt x="57" y="34"/>
                    </a:lnTo>
                    <a:lnTo>
                      <a:pt x="57" y="28"/>
                    </a:lnTo>
                    <a:lnTo>
                      <a:pt x="57" y="28"/>
                    </a:lnTo>
                    <a:lnTo>
                      <a:pt x="57" y="22"/>
                    </a:lnTo>
                    <a:lnTo>
                      <a:pt x="55" y="18"/>
                    </a:lnTo>
                    <a:lnTo>
                      <a:pt x="49" y="8"/>
                    </a:lnTo>
                    <a:lnTo>
                      <a:pt x="49" y="8"/>
                    </a:lnTo>
                    <a:lnTo>
                      <a:pt x="39" y="2"/>
                    </a:lnTo>
                    <a:lnTo>
                      <a:pt x="34" y="0"/>
                    </a:lnTo>
                    <a:lnTo>
                      <a:pt x="28" y="0"/>
                    </a:lnTo>
                    <a:lnTo>
                      <a:pt x="28" y="0"/>
                    </a:lnTo>
                    <a:lnTo>
                      <a:pt x="22" y="0"/>
                    </a:lnTo>
                    <a:lnTo>
                      <a:pt x="18" y="2"/>
                    </a:lnTo>
                    <a:lnTo>
                      <a:pt x="8" y="8"/>
                    </a:lnTo>
                    <a:lnTo>
                      <a:pt x="8"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1" name="Freeform 473">
                <a:extLst>
                  <a:ext uri="{FF2B5EF4-FFF2-40B4-BE49-F238E27FC236}">
                    <a16:creationId xmlns:a16="http://schemas.microsoft.com/office/drawing/2014/main" id="{2A9D2E68-ACBF-4D32-B234-6BCA71D4ACD0}"/>
                  </a:ext>
                </a:extLst>
              </p:cNvPr>
              <p:cNvSpPr>
                <a:spLocks/>
              </p:cNvSpPr>
              <p:nvPr/>
            </p:nvSpPr>
            <p:spPr bwMode="auto">
              <a:xfrm>
                <a:off x="5196" y="23885"/>
                <a:ext cx="79" cy="156"/>
              </a:xfrm>
              <a:custGeom>
                <a:avLst/>
                <a:gdLst>
                  <a:gd name="T0" fmla="*/ 79 w 79"/>
                  <a:gd name="T1" fmla="*/ 138 h 156"/>
                  <a:gd name="T2" fmla="*/ 18 w 79"/>
                  <a:gd name="T3" fmla="*/ 138 h 156"/>
                  <a:gd name="T4" fmla="*/ 18 w 79"/>
                  <a:gd name="T5" fmla="*/ 0 h 156"/>
                  <a:gd name="T6" fmla="*/ 0 w 79"/>
                  <a:gd name="T7" fmla="*/ 0 h 156"/>
                  <a:gd name="T8" fmla="*/ 0 w 79"/>
                  <a:gd name="T9" fmla="*/ 156 h 156"/>
                  <a:gd name="T10" fmla="*/ 79 w 79"/>
                  <a:gd name="T11" fmla="*/ 156 h 156"/>
                  <a:gd name="T12" fmla="*/ 79 w 79"/>
                  <a:gd name="T13" fmla="*/ 138 h 156"/>
                  <a:gd name="T14" fmla="*/ 79 w 79"/>
                  <a:gd name="T15" fmla="*/ 138 h 156"/>
                  <a:gd name="T16" fmla="*/ 79 w 79"/>
                  <a:gd name="T17" fmla="*/ 13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56">
                    <a:moveTo>
                      <a:pt x="79" y="138"/>
                    </a:moveTo>
                    <a:lnTo>
                      <a:pt x="18" y="138"/>
                    </a:lnTo>
                    <a:lnTo>
                      <a:pt x="18" y="0"/>
                    </a:lnTo>
                    <a:lnTo>
                      <a:pt x="0" y="0"/>
                    </a:lnTo>
                    <a:lnTo>
                      <a:pt x="0" y="156"/>
                    </a:lnTo>
                    <a:lnTo>
                      <a:pt x="79" y="156"/>
                    </a:lnTo>
                    <a:lnTo>
                      <a:pt x="79" y="138"/>
                    </a:lnTo>
                    <a:lnTo>
                      <a:pt x="79" y="138"/>
                    </a:lnTo>
                    <a:lnTo>
                      <a:pt x="79"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2" name="Freeform 474">
                <a:extLst>
                  <a:ext uri="{FF2B5EF4-FFF2-40B4-BE49-F238E27FC236}">
                    <a16:creationId xmlns:a16="http://schemas.microsoft.com/office/drawing/2014/main" id="{C58A5ECA-D69E-450F-8C3E-3F070526C8AA}"/>
                  </a:ext>
                </a:extLst>
              </p:cNvPr>
              <p:cNvSpPr>
                <a:spLocks/>
              </p:cNvSpPr>
              <p:nvPr/>
            </p:nvSpPr>
            <p:spPr bwMode="auto">
              <a:xfrm>
                <a:off x="5299" y="23885"/>
                <a:ext cx="83" cy="156"/>
              </a:xfrm>
              <a:custGeom>
                <a:avLst/>
                <a:gdLst>
                  <a:gd name="T0" fmla="*/ 83 w 83"/>
                  <a:gd name="T1" fmla="*/ 138 h 156"/>
                  <a:gd name="T2" fmla="*/ 20 w 83"/>
                  <a:gd name="T3" fmla="*/ 138 h 156"/>
                  <a:gd name="T4" fmla="*/ 20 w 83"/>
                  <a:gd name="T5" fmla="*/ 87 h 156"/>
                  <a:gd name="T6" fmla="*/ 75 w 83"/>
                  <a:gd name="T7" fmla="*/ 87 h 156"/>
                  <a:gd name="T8" fmla="*/ 75 w 83"/>
                  <a:gd name="T9" fmla="*/ 69 h 156"/>
                  <a:gd name="T10" fmla="*/ 20 w 83"/>
                  <a:gd name="T11" fmla="*/ 69 h 156"/>
                  <a:gd name="T12" fmla="*/ 20 w 83"/>
                  <a:gd name="T13" fmla="*/ 18 h 156"/>
                  <a:gd name="T14" fmla="*/ 79 w 83"/>
                  <a:gd name="T15" fmla="*/ 18 h 156"/>
                  <a:gd name="T16" fmla="*/ 79 w 83"/>
                  <a:gd name="T17" fmla="*/ 0 h 156"/>
                  <a:gd name="T18" fmla="*/ 0 w 83"/>
                  <a:gd name="T19" fmla="*/ 0 h 156"/>
                  <a:gd name="T20" fmla="*/ 0 w 83"/>
                  <a:gd name="T21" fmla="*/ 156 h 156"/>
                  <a:gd name="T22" fmla="*/ 83 w 83"/>
                  <a:gd name="T23" fmla="*/ 156 h 156"/>
                  <a:gd name="T24" fmla="*/ 83 w 83"/>
                  <a:gd name="T25" fmla="*/ 138 h 156"/>
                  <a:gd name="T26" fmla="*/ 83 w 83"/>
                  <a:gd name="T27" fmla="*/ 138 h 156"/>
                  <a:gd name="T28" fmla="*/ 83 w 83"/>
                  <a:gd name="T29" fmla="*/ 13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56">
                    <a:moveTo>
                      <a:pt x="83" y="138"/>
                    </a:moveTo>
                    <a:lnTo>
                      <a:pt x="20" y="138"/>
                    </a:lnTo>
                    <a:lnTo>
                      <a:pt x="20" y="87"/>
                    </a:lnTo>
                    <a:lnTo>
                      <a:pt x="75" y="87"/>
                    </a:lnTo>
                    <a:lnTo>
                      <a:pt x="75" y="69"/>
                    </a:lnTo>
                    <a:lnTo>
                      <a:pt x="20" y="69"/>
                    </a:lnTo>
                    <a:lnTo>
                      <a:pt x="20" y="18"/>
                    </a:lnTo>
                    <a:lnTo>
                      <a:pt x="79" y="18"/>
                    </a:lnTo>
                    <a:lnTo>
                      <a:pt x="79" y="0"/>
                    </a:lnTo>
                    <a:lnTo>
                      <a:pt x="0" y="0"/>
                    </a:lnTo>
                    <a:lnTo>
                      <a:pt x="0" y="156"/>
                    </a:lnTo>
                    <a:lnTo>
                      <a:pt x="83" y="156"/>
                    </a:lnTo>
                    <a:lnTo>
                      <a:pt x="83" y="138"/>
                    </a:lnTo>
                    <a:lnTo>
                      <a:pt x="83" y="138"/>
                    </a:lnTo>
                    <a:lnTo>
                      <a:pt x="83"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3" name="Freeform 475">
                <a:extLst>
                  <a:ext uri="{FF2B5EF4-FFF2-40B4-BE49-F238E27FC236}">
                    <a16:creationId xmlns:a16="http://schemas.microsoft.com/office/drawing/2014/main" id="{F0924B16-4DEC-42DE-A7BB-7AD26D128B65}"/>
                  </a:ext>
                </a:extLst>
              </p:cNvPr>
              <p:cNvSpPr>
                <a:spLocks noEditPoints="1"/>
              </p:cNvSpPr>
              <p:nvPr/>
            </p:nvSpPr>
            <p:spPr bwMode="auto">
              <a:xfrm>
                <a:off x="5410" y="23885"/>
                <a:ext cx="123" cy="156"/>
              </a:xfrm>
              <a:custGeom>
                <a:avLst/>
                <a:gdLst>
                  <a:gd name="T0" fmla="*/ 42 w 123"/>
                  <a:gd name="T1" fmla="*/ 156 h 156"/>
                  <a:gd name="T2" fmla="*/ 42 w 123"/>
                  <a:gd name="T3" fmla="*/ 156 h 156"/>
                  <a:gd name="T4" fmla="*/ 61 w 123"/>
                  <a:gd name="T5" fmla="*/ 154 h 156"/>
                  <a:gd name="T6" fmla="*/ 75 w 123"/>
                  <a:gd name="T7" fmla="*/ 150 h 156"/>
                  <a:gd name="T8" fmla="*/ 89 w 123"/>
                  <a:gd name="T9" fmla="*/ 144 h 156"/>
                  <a:gd name="T10" fmla="*/ 101 w 123"/>
                  <a:gd name="T11" fmla="*/ 133 h 156"/>
                  <a:gd name="T12" fmla="*/ 101 w 123"/>
                  <a:gd name="T13" fmla="*/ 133 h 156"/>
                  <a:gd name="T14" fmla="*/ 111 w 123"/>
                  <a:gd name="T15" fmla="*/ 121 h 156"/>
                  <a:gd name="T16" fmla="*/ 119 w 123"/>
                  <a:gd name="T17" fmla="*/ 109 h 156"/>
                  <a:gd name="T18" fmla="*/ 123 w 123"/>
                  <a:gd name="T19" fmla="*/ 93 h 156"/>
                  <a:gd name="T20" fmla="*/ 123 w 123"/>
                  <a:gd name="T21" fmla="*/ 77 h 156"/>
                  <a:gd name="T22" fmla="*/ 123 w 123"/>
                  <a:gd name="T23" fmla="*/ 77 h 156"/>
                  <a:gd name="T24" fmla="*/ 123 w 123"/>
                  <a:gd name="T25" fmla="*/ 61 h 156"/>
                  <a:gd name="T26" fmla="*/ 119 w 123"/>
                  <a:gd name="T27" fmla="*/ 45 h 156"/>
                  <a:gd name="T28" fmla="*/ 111 w 123"/>
                  <a:gd name="T29" fmla="*/ 32 h 156"/>
                  <a:gd name="T30" fmla="*/ 101 w 123"/>
                  <a:gd name="T31" fmla="*/ 22 h 156"/>
                  <a:gd name="T32" fmla="*/ 101 w 123"/>
                  <a:gd name="T33" fmla="*/ 22 h 156"/>
                  <a:gd name="T34" fmla="*/ 89 w 123"/>
                  <a:gd name="T35" fmla="*/ 12 h 156"/>
                  <a:gd name="T36" fmla="*/ 75 w 123"/>
                  <a:gd name="T37" fmla="*/ 6 h 156"/>
                  <a:gd name="T38" fmla="*/ 61 w 123"/>
                  <a:gd name="T39" fmla="*/ 2 h 156"/>
                  <a:gd name="T40" fmla="*/ 42 w 123"/>
                  <a:gd name="T41" fmla="*/ 0 h 156"/>
                  <a:gd name="T42" fmla="*/ 42 w 123"/>
                  <a:gd name="T43" fmla="*/ 0 h 156"/>
                  <a:gd name="T44" fmla="*/ 0 w 123"/>
                  <a:gd name="T45" fmla="*/ 0 h 156"/>
                  <a:gd name="T46" fmla="*/ 0 w 123"/>
                  <a:gd name="T47" fmla="*/ 0 h 156"/>
                  <a:gd name="T48" fmla="*/ 0 w 123"/>
                  <a:gd name="T49" fmla="*/ 156 h 156"/>
                  <a:gd name="T50" fmla="*/ 0 w 123"/>
                  <a:gd name="T51" fmla="*/ 156 h 156"/>
                  <a:gd name="T52" fmla="*/ 42 w 123"/>
                  <a:gd name="T53" fmla="*/ 156 h 156"/>
                  <a:gd name="T54" fmla="*/ 42 w 123"/>
                  <a:gd name="T55" fmla="*/ 156 h 156"/>
                  <a:gd name="T56" fmla="*/ 42 w 123"/>
                  <a:gd name="T57" fmla="*/ 18 h 156"/>
                  <a:gd name="T58" fmla="*/ 42 w 123"/>
                  <a:gd name="T59" fmla="*/ 18 h 156"/>
                  <a:gd name="T60" fmla="*/ 57 w 123"/>
                  <a:gd name="T61" fmla="*/ 20 h 156"/>
                  <a:gd name="T62" fmla="*/ 67 w 123"/>
                  <a:gd name="T63" fmla="*/ 22 h 156"/>
                  <a:gd name="T64" fmla="*/ 77 w 123"/>
                  <a:gd name="T65" fmla="*/ 26 h 156"/>
                  <a:gd name="T66" fmla="*/ 87 w 123"/>
                  <a:gd name="T67" fmla="*/ 32 h 156"/>
                  <a:gd name="T68" fmla="*/ 87 w 123"/>
                  <a:gd name="T69" fmla="*/ 32 h 156"/>
                  <a:gd name="T70" fmla="*/ 93 w 123"/>
                  <a:gd name="T71" fmla="*/ 40 h 156"/>
                  <a:gd name="T72" fmla="*/ 99 w 123"/>
                  <a:gd name="T73" fmla="*/ 51 h 156"/>
                  <a:gd name="T74" fmla="*/ 103 w 123"/>
                  <a:gd name="T75" fmla="*/ 63 h 156"/>
                  <a:gd name="T76" fmla="*/ 103 w 123"/>
                  <a:gd name="T77" fmla="*/ 77 h 156"/>
                  <a:gd name="T78" fmla="*/ 103 w 123"/>
                  <a:gd name="T79" fmla="*/ 77 h 156"/>
                  <a:gd name="T80" fmla="*/ 103 w 123"/>
                  <a:gd name="T81" fmla="*/ 91 h 156"/>
                  <a:gd name="T82" fmla="*/ 99 w 123"/>
                  <a:gd name="T83" fmla="*/ 103 h 156"/>
                  <a:gd name="T84" fmla="*/ 95 w 123"/>
                  <a:gd name="T85" fmla="*/ 113 h 156"/>
                  <a:gd name="T86" fmla="*/ 87 w 123"/>
                  <a:gd name="T87" fmla="*/ 121 h 156"/>
                  <a:gd name="T88" fmla="*/ 87 w 123"/>
                  <a:gd name="T89" fmla="*/ 121 h 156"/>
                  <a:gd name="T90" fmla="*/ 79 w 123"/>
                  <a:gd name="T91" fmla="*/ 129 h 156"/>
                  <a:gd name="T92" fmla="*/ 69 w 123"/>
                  <a:gd name="T93" fmla="*/ 133 h 156"/>
                  <a:gd name="T94" fmla="*/ 57 w 123"/>
                  <a:gd name="T95" fmla="*/ 138 h 156"/>
                  <a:gd name="T96" fmla="*/ 42 w 123"/>
                  <a:gd name="T97" fmla="*/ 138 h 156"/>
                  <a:gd name="T98" fmla="*/ 42 w 123"/>
                  <a:gd name="T99" fmla="*/ 138 h 156"/>
                  <a:gd name="T100" fmla="*/ 20 w 123"/>
                  <a:gd name="T101" fmla="*/ 138 h 156"/>
                  <a:gd name="T102" fmla="*/ 20 w 123"/>
                  <a:gd name="T103" fmla="*/ 138 h 156"/>
                  <a:gd name="T104" fmla="*/ 20 w 123"/>
                  <a:gd name="T105" fmla="*/ 18 h 156"/>
                  <a:gd name="T106" fmla="*/ 20 w 123"/>
                  <a:gd name="T107" fmla="*/ 18 h 156"/>
                  <a:gd name="T108" fmla="*/ 42 w 123"/>
                  <a:gd name="T109" fmla="*/ 18 h 156"/>
                  <a:gd name="T110" fmla="*/ 42 w 123"/>
                  <a:gd name="T111" fmla="*/ 1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3" h="156">
                    <a:moveTo>
                      <a:pt x="42" y="156"/>
                    </a:moveTo>
                    <a:lnTo>
                      <a:pt x="42" y="156"/>
                    </a:lnTo>
                    <a:lnTo>
                      <a:pt x="61" y="154"/>
                    </a:lnTo>
                    <a:lnTo>
                      <a:pt x="75" y="150"/>
                    </a:lnTo>
                    <a:lnTo>
                      <a:pt x="89" y="144"/>
                    </a:lnTo>
                    <a:lnTo>
                      <a:pt x="101" y="133"/>
                    </a:lnTo>
                    <a:lnTo>
                      <a:pt x="101" y="133"/>
                    </a:lnTo>
                    <a:lnTo>
                      <a:pt x="111" y="121"/>
                    </a:lnTo>
                    <a:lnTo>
                      <a:pt x="119" y="109"/>
                    </a:lnTo>
                    <a:lnTo>
                      <a:pt x="123" y="93"/>
                    </a:lnTo>
                    <a:lnTo>
                      <a:pt x="123" y="77"/>
                    </a:lnTo>
                    <a:lnTo>
                      <a:pt x="123" y="77"/>
                    </a:lnTo>
                    <a:lnTo>
                      <a:pt x="123" y="61"/>
                    </a:lnTo>
                    <a:lnTo>
                      <a:pt x="119" y="45"/>
                    </a:lnTo>
                    <a:lnTo>
                      <a:pt x="111" y="32"/>
                    </a:lnTo>
                    <a:lnTo>
                      <a:pt x="101" y="22"/>
                    </a:lnTo>
                    <a:lnTo>
                      <a:pt x="101" y="22"/>
                    </a:lnTo>
                    <a:lnTo>
                      <a:pt x="89" y="12"/>
                    </a:lnTo>
                    <a:lnTo>
                      <a:pt x="75" y="6"/>
                    </a:lnTo>
                    <a:lnTo>
                      <a:pt x="61" y="2"/>
                    </a:lnTo>
                    <a:lnTo>
                      <a:pt x="42" y="0"/>
                    </a:lnTo>
                    <a:lnTo>
                      <a:pt x="42" y="0"/>
                    </a:lnTo>
                    <a:lnTo>
                      <a:pt x="0" y="0"/>
                    </a:lnTo>
                    <a:lnTo>
                      <a:pt x="0" y="0"/>
                    </a:lnTo>
                    <a:lnTo>
                      <a:pt x="0" y="156"/>
                    </a:lnTo>
                    <a:lnTo>
                      <a:pt x="0" y="156"/>
                    </a:lnTo>
                    <a:lnTo>
                      <a:pt x="42" y="156"/>
                    </a:lnTo>
                    <a:lnTo>
                      <a:pt x="42" y="156"/>
                    </a:lnTo>
                    <a:close/>
                    <a:moveTo>
                      <a:pt x="42" y="18"/>
                    </a:moveTo>
                    <a:lnTo>
                      <a:pt x="42" y="18"/>
                    </a:lnTo>
                    <a:lnTo>
                      <a:pt x="57" y="20"/>
                    </a:lnTo>
                    <a:lnTo>
                      <a:pt x="67" y="22"/>
                    </a:lnTo>
                    <a:lnTo>
                      <a:pt x="77" y="26"/>
                    </a:lnTo>
                    <a:lnTo>
                      <a:pt x="87" y="32"/>
                    </a:lnTo>
                    <a:lnTo>
                      <a:pt x="87" y="32"/>
                    </a:lnTo>
                    <a:lnTo>
                      <a:pt x="93" y="40"/>
                    </a:lnTo>
                    <a:lnTo>
                      <a:pt x="99" y="51"/>
                    </a:lnTo>
                    <a:lnTo>
                      <a:pt x="103" y="63"/>
                    </a:lnTo>
                    <a:lnTo>
                      <a:pt x="103" y="77"/>
                    </a:lnTo>
                    <a:lnTo>
                      <a:pt x="103" y="77"/>
                    </a:lnTo>
                    <a:lnTo>
                      <a:pt x="103" y="91"/>
                    </a:lnTo>
                    <a:lnTo>
                      <a:pt x="99" y="103"/>
                    </a:lnTo>
                    <a:lnTo>
                      <a:pt x="95" y="113"/>
                    </a:lnTo>
                    <a:lnTo>
                      <a:pt x="87" y="121"/>
                    </a:lnTo>
                    <a:lnTo>
                      <a:pt x="87" y="121"/>
                    </a:lnTo>
                    <a:lnTo>
                      <a:pt x="79" y="129"/>
                    </a:lnTo>
                    <a:lnTo>
                      <a:pt x="69" y="133"/>
                    </a:lnTo>
                    <a:lnTo>
                      <a:pt x="57" y="138"/>
                    </a:lnTo>
                    <a:lnTo>
                      <a:pt x="42" y="138"/>
                    </a:lnTo>
                    <a:lnTo>
                      <a:pt x="42" y="138"/>
                    </a:lnTo>
                    <a:lnTo>
                      <a:pt x="20" y="138"/>
                    </a:lnTo>
                    <a:lnTo>
                      <a:pt x="20" y="138"/>
                    </a:lnTo>
                    <a:lnTo>
                      <a:pt x="20" y="18"/>
                    </a:lnTo>
                    <a:lnTo>
                      <a:pt x="20" y="18"/>
                    </a:lnTo>
                    <a:lnTo>
                      <a:pt x="42" y="18"/>
                    </a:lnTo>
                    <a:lnTo>
                      <a:pt x="42"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4" name="Freeform 476">
                <a:extLst>
                  <a:ext uri="{FF2B5EF4-FFF2-40B4-BE49-F238E27FC236}">
                    <a16:creationId xmlns:a16="http://schemas.microsoft.com/office/drawing/2014/main" id="{1B8105F0-109B-4691-A4B5-85AE29901731}"/>
                  </a:ext>
                </a:extLst>
              </p:cNvPr>
              <p:cNvSpPr>
                <a:spLocks noEditPoints="1"/>
              </p:cNvSpPr>
              <p:nvPr/>
            </p:nvSpPr>
            <p:spPr bwMode="auto">
              <a:xfrm>
                <a:off x="5568" y="23901"/>
                <a:ext cx="161" cy="148"/>
              </a:xfrm>
              <a:custGeom>
                <a:avLst/>
                <a:gdLst>
                  <a:gd name="T0" fmla="*/ 157 w 161"/>
                  <a:gd name="T1" fmla="*/ 0 h 148"/>
                  <a:gd name="T2" fmla="*/ 0 w 161"/>
                  <a:gd name="T3" fmla="*/ 2 h 148"/>
                  <a:gd name="T4" fmla="*/ 0 w 161"/>
                  <a:gd name="T5" fmla="*/ 18 h 148"/>
                  <a:gd name="T6" fmla="*/ 28 w 161"/>
                  <a:gd name="T7" fmla="*/ 16 h 148"/>
                  <a:gd name="T8" fmla="*/ 85 w 161"/>
                  <a:gd name="T9" fmla="*/ 16 h 148"/>
                  <a:gd name="T10" fmla="*/ 68 w 161"/>
                  <a:gd name="T11" fmla="*/ 29 h 148"/>
                  <a:gd name="T12" fmla="*/ 54 w 161"/>
                  <a:gd name="T13" fmla="*/ 43 h 148"/>
                  <a:gd name="T14" fmla="*/ 46 w 161"/>
                  <a:gd name="T15" fmla="*/ 61 h 148"/>
                  <a:gd name="T16" fmla="*/ 42 w 161"/>
                  <a:gd name="T17" fmla="*/ 79 h 148"/>
                  <a:gd name="T18" fmla="*/ 44 w 161"/>
                  <a:gd name="T19" fmla="*/ 93 h 148"/>
                  <a:gd name="T20" fmla="*/ 54 w 161"/>
                  <a:gd name="T21" fmla="*/ 115 h 148"/>
                  <a:gd name="T22" fmla="*/ 64 w 161"/>
                  <a:gd name="T23" fmla="*/ 126 h 148"/>
                  <a:gd name="T24" fmla="*/ 93 w 161"/>
                  <a:gd name="T25" fmla="*/ 140 h 148"/>
                  <a:gd name="T26" fmla="*/ 125 w 161"/>
                  <a:gd name="T27" fmla="*/ 148 h 148"/>
                  <a:gd name="T28" fmla="*/ 129 w 161"/>
                  <a:gd name="T29" fmla="*/ 132 h 148"/>
                  <a:gd name="T30" fmla="*/ 115 w 161"/>
                  <a:gd name="T31" fmla="*/ 130 h 148"/>
                  <a:gd name="T32" fmla="*/ 89 w 161"/>
                  <a:gd name="T33" fmla="*/ 122 h 148"/>
                  <a:gd name="T34" fmla="*/ 78 w 161"/>
                  <a:gd name="T35" fmla="*/ 115 h 148"/>
                  <a:gd name="T36" fmla="*/ 62 w 161"/>
                  <a:gd name="T37" fmla="*/ 101 h 148"/>
                  <a:gd name="T38" fmla="*/ 58 w 161"/>
                  <a:gd name="T39" fmla="*/ 79 h 148"/>
                  <a:gd name="T40" fmla="*/ 60 w 161"/>
                  <a:gd name="T41" fmla="*/ 67 h 148"/>
                  <a:gd name="T42" fmla="*/ 64 w 161"/>
                  <a:gd name="T43" fmla="*/ 55 h 148"/>
                  <a:gd name="T44" fmla="*/ 87 w 161"/>
                  <a:gd name="T45" fmla="*/ 33 h 148"/>
                  <a:gd name="T46" fmla="*/ 101 w 161"/>
                  <a:gd name="T47" fmla="*/ 24 h 148"/>
                  <a:gd name="T48" fmla="*/ 115 w 161"/>
                  <a:gd name="T49" fmla="*/ 18 h 148"/>
                  <a:gd name="T50" fmla="*/ 133 w 161"/>
                  <a:gd name="T51" fmla="*/ 16 h 148"/>
                  <a:gd name="T52" fmla="*/ 159 w 161"/>
                  <a:gd name="T53" fmla="*/ 14 h 148"/>
                  <a:gd name="T54" fmla="*/ 157 w 161"/>
                  <a:gd name="T55" fmla="*/ 0 h 148"/>
                  <a:gd name="T56" fmla="*/ 135 w 161"/>
                  <a:gd name="T57" fmla="*/ 29 h 148"/>
                  <a:gd name="T58" fmla="*/ 125 w 161"/>
                  <a:gd name="T59" fmla="*/ 37 h 148"/>
                  <a:gd name="T60" fmla="*/ 153 w 161"/>
                  <a:gd name="T61" fmla="*/ 63 h 148"/>
                  <a:gd name="T62" fmla="*/ 161 w 161"/>
                  <a:gd name="T63" fmla="*/ 53 h 148"/>
                  <a:gd name="T64" fmla="*/ 135 w 161"/>
                  <a:gd name="T65" fmla="*/ 29 h 148"/>
                  <a:gd name="T66" fmla="*/ 135 w 161"/>
                  <a:gd name="T67" fmla="*/ 29 h 148"/>
                  <a:gd name="T68" fmla="*/ 119 w 161"/>
                  <a:gd name="T69" fmla="*/ 45 h 148"/>
                  <a:gd name="T70" fmla="*/ 109 w 161"/>
                  <a:gd name="T71" fmla="*/ 55 h 148"/>
                  <a:gd name="T72" fmla="*/ 135 w 161"/>
                  <a:gd name="T73" fmla="*/ 81 h 148"/>
                  <a:gd name="T74" fmla="*/ 145 w 161"/>
                  <a:gd name="T75" fmla="*/ 71 h 148"/>
                  <a:gd name="T76" fmla="*/ 119 w 161"/>
                  <a:gd name="T77" fmla="*/ 4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 h="148">
                    <a:moveTo>
                      <a:pt x="157" y="0"/>
                    </a:moveTo>
                    <a:lnTo>
                      <a:pt x="157" y="0"/>
                    </a:lnTo>
                    <a:lnTo>
                      <a:pt x="93" y="0"/>
                    </a:lnTo>
                    <a:lnTo>
                      <a:pt x="0" y="2"/>
                    </a:lnTo>
                    <a:lnTo>
                      <a:pt x="0" y="2"/>
                    </a:lnTo>
                    <a:lnTo>
                      <a:pt x="0" y="18"/>
                    </a:lnTo>
                    <a:lnTo>
                      <a:pt x="0" y="18"/>
                    </a:lnTo>
                    <a:lnTo>
                      <a:pt x="28" y="16"/>
                    </a:lnTo>
                    <a:lnTo>
                      <a:pt x="85" y="16"/>
                    </a:lnTo>
                    <a:lnTo>
                      <a:pt x="85" y="16"/>
                    </a:lnTo>
                    <a:lnTo>
                      <a:pt x="76" y="22"/>
                    </a:lnTo>
                    <a:lnTo>
                      <a:pt x="68" y="29"/>
                    </a:lnTo>
                    <a:lnTo>
                      <a:pt x="54" y="43"/>
                    </a:lnTo>
                    <a:lnTo>
                      <a:pt x="54" y="43"/>
                    </a:lnTo>
                    <a:lnTo>
                      <a:pt x="48" y="53"/>
                    </a:lnTo>
                    <a:lnTo>
                      <a:pt x="46" y="61"/>
                    </a:lnTo>
                    <a:lnTo>
                      <a:pt x="42" y="71"/>
                    </a:lnTo>
                    <a:lnTo>
                      <a:pt x="42" y="79"/>
                    </a:lnTo>
                    <a:lnTo>
                      <a:pt x="42" y="79"/>
                    </a:lnTo>
                    <a:lnTo>
                      <a:pt x="44" y="93"/>
                    </a:lnTo>
                    <a:lnTo>
                      <a:pt x="48" y="105"/>
                    </a:lnTo>
                    <a:lnTo>
                      <a:pt x="54" y="115"/>
                    </a:lnTo>
                    <a:lnTo>
                      <a:pt x="64" y="126"/>
                    </a:lnTo>
                    <a:lnTo>
                      <a:pt x="64" y="126"/>
                    </a:lnTo>
                    <a:lnTo>
                      <a:pt x="76" y="134"/>
                    </a:lnTo>
                    <a:lnTo>
                      <a:pt x="93" y="140"/>
                    </a:lnTo>
                    <a:lnTo>
                      <a:pt x="107" y="146"/>
                    </a:lnTo>
                    <a:lnTo>
                      <a:pt x="125" y="148"/>
                    </a:lnTo>
                    <a:lnTo>
                      <a:pt x="125" y="148"/>
                    </a:lnTo>
                    <a:lnTo>
                      <a:pt x="129" y="132"/>
                    </a:lnTo>
                    <a:lnTo>
                      <a:pt x="129" y="132"/>
                    </a:lnTo>
                    <a:lnTo>
                      <a:pt x="115" y="130"/>
                    </a:lnTo>
                    <a:lnTo>
                      <a:pt x="101" y="126"/>
                    </a:lnTo>
                    <a:lnTo>
                      <a:pt x="89" y="122"/>
                    </a:lnTo>
                    <a:lnTo>
                      <a:pt x="78" y="115"/>
                    </a:lnTo>
                    <a:lnTo>
                      <a:pt x="78" y="115"/>
                    </a:lnTo>
                    <a:lnTo>
                      <a:pt x="70" y="109"/>
                    </a:lnTo>
                    <a:lnTo>
                      <a:pt x="62" y="101"/>
                    </a:lnTo>
                    <a:lnTo>
                      <a:pt x="60" y="91"/>
                    </a:lnTo>
                    <a:lnTo>
                      <a:pt x="58" y="79"/>
                    </a:lnTo>
                    <a:lnTo>
                      <a:pt x="58" y="79"/>
                    </a:lnTo>
                    <a:lnTo>
                      <a:pt x="60" y="67"/>
                    </a:lnTo>
                    <a:lnTo>
                      <a:pt x="64" y="55"/>
                    </a:lnTo>
                    <a:lnTo>
                      <a:pt x="64" y="55"/>
                    </a:lnTo>
                    <a:lnTo>
                      <a:pt x="74" y="45"/>
                    </a:lnTo>
                    <a:lnTo>
                      <a:pt x="87" y="33"/>
                    </a:lnTo>
                    <a:lnTo>
                      <a:pt x="87" y="33"/>
                    </a:lnTo>
                    <a:lnTo>
                      <a:pt x="101" y="24"/>
                    </a:lnTo>
                    <a:lnTo>
                      <a:pt x="107" y="20"/>
                    </a:lnTo>
                    <a:lnTo>
                      <a:pt x="115" y="18"/>
                    </a:lnTo>
                    <a:lnTo>
                      <a:pt x="115" y="18"/>
                    </a:lnTo>
                    <a:lnTo>
                      <a:pt x="133" y="16"/>
                    </a:lnTo>
                    <a:lnTo>
                      <a:pt x="159" y="14"/>
                    </a:lnTo>
                    <a:lnTo>
                      <a:pt x="159" y="14"/>
                    </a:lnTo>
                    <a:lnTo>
                      <a:pt x="157" y="0"/>
                    </a:lnTo>
                    <a:lnTo>
                      <a:pt x="157" y="0"/>
                    </a:lnTo>
                    <a:close/>
                    <a:moveTo>
                      <a:pt x="135" y="29"/>
                    </a:moveTo>
                    <a:lnTo>
                      <a:pt x="135" y="29"/>
                    </a:lnTo>
                    <a:lnTo>
                      <a:pt x="125" y="37"/>
                    </a:lnTo>
                    <a:lnTo>
                      <a:pt x="125" y="37"/>
                    </a:lnTo>
                    <a:lnTo>
                      <a:pt x="153" y="63"/>
                    </a:lnTo>
                    <a:lnTo>
                      <a:pt x="153" y="63"/>
                    </a:lnTo>
                    <a:lnTo>
                      <a:pt x="161" y="53"/>
                    </a:lnTo>
                    <a:lnTo>
                      <a:pt x="161" y="53"/>
                    </a:lnTo>
                    <a:lnTo>
                      <a:pt x="149" y="39"/>
                    </a:lnTo>
                    <a:lnTo>
                      <a:pt x="135" y="29"/>
                    </a:lnTo>
                    <a:lnTo>
                      <a:pt x="135" y="29"/>
                    </a:lnTo>
                    <a:lnTo>
                      <a:pt x="135" y="29"/>
                    </a:lnTo>
                    <a:close/>
                    <a:moveTo>
                      <a:pt x="119" y="45"/>
                    </a:moveTo>
                    <a:lnTo>
                      <a:pt x="119" y="45"/>
                    </a:lnTo>
                    <a:lnTo>
                      <a:pt x="109" y="55"/>
                    </a:lnTo>
                    <a:lnTo>
                      <a:pt x="109" y="55"/>
                    </a:lnTo>
                    <a:lnTo>
                      <a:pt x="135" y="81"/>
                    </a:lnTo>
                    <a:lnTo>
                      <a:pt x="135" y="81"/>
                    </a:lnTo>
                    <a:lnTo>
                      <a:pt x="145" y="71"/>
                    </a:lnTo>
                    <a:lnTo>
                      <a:pt x="145" y="71"/>
                    </a:lnTo>
                    <a:lnTo>
                      <a:pt x="119" y="45"/>
                    </a:lnTo>
                    <a:lnTo>
                      <a:pt x="119" y="45"/>
                    </a:lnTo>
                    <a:lnTo>
                      <a:pt x="119"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5" name="Freeform 477">
                <a:extLst>
                  <a:ext uri="{FF2B5EF4-FFF2-40B4-BE49-F238E27FC236}">
                    <a16:creationId xmlns:a16="http://schemas.microsoft.com/office/drawing/2014/main" id="{1187F9ED-9B85-4737-89E1-8EBFE25FA193}"/>
                  </a:ext>
                </a:extLst>
              </p:cNvPr>
              <p:cNvSpPr>
                <a:spLocks noEditPoints="1"/>
              </p:cNvSpPr>
              <p:nvPr/>
            </p:nvSpPr>
            <p:spPr bwMode="auto">
              <a:xfrm>
                <a:off x="5770" y="23873"/>
                <a:ext cx="151" cy="176"/>
              </a:xfrm>
              <a:custGeom>
                <a:avLst/>
                <a:gdLst>
                  <a:gd name="T0" fmla="*/ 115 w 151"/>
                  <a:gd name="T1" fmla="*/ 0 h 176"/>
                  <a:gd name="T2" fmla="*/ 107 w 151"/>
                  <a:gd name="T3" fmla="*/ 10 h 176"/>
                  <a:gd name="T4" fmla="*/ 133 w 151"/>
                  <a:gd name="T5" fmla="*/ 34 h 176"/>
                  <a:gd name="T6" fmla="*/ 143 w 151"/>
                  <a:gd name="T7" fmla="*/ 24 h 176"/>
                  <a:gd name="T8" fmla="*/ 129 w 151"/>
                  <a:gd name="T9" fmla="*/ 10 h 176"/>
                  <a:gd name="T10" fmla="*/ 115 w 151"/>
                  <a:gd name="T11" fmla="*/ 0 h 176"/>
                  <a:gd name="T12" fmla="*/ 28 w 151"/>
                  <a:gd name="T13" fmla="*/ 16 h 176"/>
                  <a:gd name="T14" fmla="*/ 18 w 151"/>
                  <a:gd name="T15" fmla="*/ 26 h 176"/>
                  <a:gd name="T16" fmla="*/ 38 w 151"/>
                  <a:gd name="T17" fmla="*/ 40 h 176"/>
                  <a:gd name="T18" fmla="*/ 58 w 151"/>
                  <a:gd name="T19" fmla="*/ 57 h 176"/>
                  <a:gd name="T20" fmla="*/ 68 w 151"/>
                  <a:gd name="T21" fmla="*/ 42 h 176"/>
                  <a:gd name="T22" fmla="*/ 28 w 151"/>
                  <a:gd name="T23" fmla="*/ 16 h 176"/>
                  <a:gd name="T24" fmla="*/ 28 w 151"/>
                  <a:gd name="T25" fmla="*/ 16 h 176"/>
                  <a:gd name="T26" fmla="*/ 99 w 151"/>
                  <a:gd name="T27" fmla="*/ 16 h 176"/>
                  <a:gd name="T28" fmla="*/ 89 w 151"/>
                  <a:gd name="T29" fmla="*/ 26 h 176"/>
                  <a:gd name="T30" fmla="*/ 115 w 151"/>
                  <a:gd name="T31" fmla="*/ 50 h 176"/>
                  <a:gd name="T32" fmla="*/ 125 w 151"/>
                  <a:gd name="T33" fmla="*/ 42 h 176"/>
                  <a:gd name="T34" fmla="*/ 99 w 151"/>
                  <a:gd name="T35" fmla="*/ 16 h 176"/>
                  <a:gd name="T36" fmla="*/ 99 w 151"/>
                  <a:gd name="T37" fmla="*/ 16 h 176"/>
                  <a:gd name="T38" fmla="*/ 139 w 151"/>
                  <a:gd name="T39" fmla="*/ 61 h 176"/>
                  <a:gd name="T40" fmla="*/ 113 w 151"/>
                  <a:gd name="T41" fmla="*/ 97 h 176"/>
                  <a:gd name="T42" fmla="*/ 87 w 151"/>
                  <a:gd name="T43" fmla="*/ 123 h 176"/>
                  <a:gd name="T44" fmla="*/ 73 w 151"/>
                  <a:gd name="T45" fmla="*/ 133 h 176"/>
                  <a:gd name="T46" fmla="*/ 36 w 151"/>
                  <a:gd name="T47" fmla="*/ 152 h 176"/>
                  <a:gd name="T48" fmla="*/ 14 w 151"/>
                  <a:gd name="T49" fmla="*/ 160 h 176"/>
                  <a:gd name="T50" fmla="*/ 22 w 151"/>
                  <a:gd name="T51" fmla="*/ 176 h 176"/>
                  <a:gd name="T52" fmla="*/ 64 w 151"/>
                  <a:gd name="T53" fmla="*/ 158 h 176"/>
                  <a:gd name="T54" fmla="*/ 99 w 151"/>
                  <a:gd name="T55" fmla="*/ 135 h 176"/>
                  <a:gd name="T56" fmla="*/ 113 w 151"/>
                  <a:gd name="T57" fmla="*/ 121 h 176"/>
                  <a:gd name="T58" fmla="*/ 141 w 151"/>
                  <a:gd name="T59" fmla="*/ 91 h 176"/>
                  <a:gd name="T60" fmla="*/ 151 w 151"/>
                  <a:gd name="T61" fmla="*/ 73 h 176"/>
                  <a:gd name="T62" fmla="*/ 139 w 151"/>
                  <a:gd name="T63" fmla="*/ 61 h 176"/>
                  <a:gd name="T64" fmla="*/ 8 w 151"/>
                  <a:gd name="T65" fmla="*/ 63 h 176"/>
                  <a:gd name="T66" fmla="*/ 0 w 151"/>
                  <a:gd name="T67" fmla="*/ 75 h 176"/>
                  <a:gd name="T68" fmla="*/ 38 w 151"/>
                  <a:gd name="T69" fmla="*/ 103 h 176"/>
                  <a:gd name="T70" fmla="*/ 48 w 151"/>
                  <a:gd name="T71" fmla="*/ 89 h 176"/>
                  <a:gd name="T72" fmla="*/ 28 w 151"/>
                  <a:gd name="T73" fmla="*/ 75 h 176"/>
                  <a:gd name="T74" fmla="*/ 8 w 151"/>
                  <a:gd name="T75" fmla="*/ 6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1" h="176">
                    <a:moveTo>
                      <a:pt x="115" y="0"/>
                    </a:moveTo>
                    <a:lnTo>
                      <a:pt x="115" y="0"/>
                    </a:lnTo>
                    <a:lnTo>
                      <a:pt x="107" y="10"/>
                    </a:lnTo>
                    <a:lnTo>
                      <a:pt x="107" y="10"/>
                    </a:lnTo>
                    <a:lnTo>
                      <a:pt x="121" y="20"/>
                    </a:lnTo>
                    <a:lnTo>
                      <a:pt x="133" y="34"/>
                    </a:lnTo>
                    <a:lnTo>
                      <a:pt x="133" y="34"/>
                    </a:lnTo>
                    <a:lnTo>
                      <a:pt x="143" y="24"/>
                    </a:lnTo>
                    <a:lnTo>
                      <a:pt x="143" y="24"/>
                    </a:lnTo>
                    <a:lnTo>
                      <a:pt x="129" y="10"/>
                    </a:lnTo>
                    <a:lnTo>
                      <a:pt x="115" y="0"/>
                    </a:lnTo>
                    <a:lnTo>
                      <a:pt x="115" y="0"/>
                    </a:lnTo>
                    <a:lnTo>
                      <a:pt x="115" y="0"/>
                    </a:lnTo>
                    <a:close/>
                    <a:moveTo>
                      <a:pt x="28" y="16"/>
                    </a:moveTo>
                    <a:lnTo>
                      <a:pt x="28" y="16"/>
                    </a:lnTo>
                    <a:lnTo>
                      <a:pt x="18" y="26"/>
                    </a:lnTo>
                    <a:lnTo>
                      <a:pt x="18" y="26"/>
                    </a:lnTo>
                    <a:lnTo>
                      <a:pt x="38" y="40"/>
                    </a:lnTo>
                    <a:lnTo>
                      <a:pt x="58" y="57"/>
                    </a:lnTo>
                    <a:lnTo>
                      <a:pt x="58" y="57"/>
                    </a:lnTo>
                    <a:lnTo>
                      <a:pt x="68" y="42"/>
                    </a:lnTo>
                    <a:lnTo>
                      <a:pt x="68" y="42"/>
                    </a:lnTo>
                    <a:lnTo>
                      <a:pt x="48" y="28"/>
                    </a:lnTo>
                    <a:lnTo>
                      <a:pt x="28" y="16"/>
                    </a:lnTo>
                    <a:lnTo>
                      <a:pt x="28" y="16"/>
                    </a:lnTo>
                    <a:lnTo>
                      <a:pt x="28" y="16"/>
                    </a:lnTo>
                    <a:close/>
                    <a:moveTo>
                      <a:pt x="99" y="16"/>
                    </a:moveTo>
                    <a:lnTo>
                      <a:pt x="99" y="16"/>
                    </a:lnTo>
                    <a:lnTo>
                      <a:pt x="89" y="26"/>
                    </a:lnTo>
                    <a:lnTo>
                      <a:pt x="89" y="26"/>
                    </a:lnTo>
                    <a:lnTo>
                      <a:pt x="103" y="38"/>
                    </a:lnTo>
                    <a:lnTo>
                      <a:pt x="115" y="50"/>
                    </a:lnTo>
                    <a:lnTo>
                      <a:pt x="115" y="50"/>
                    </a:lnTo>
                    <a:lnTo>
                      <a:pt x="125" y="42"/>
                    </a:lnTo>
                    <a:lnTo>
                      <a:pt x="125" y="42"/>
                    </a:lnTo>
                    <a:lnTo>
                      <a:pt x="99" y="16"/>
                    </a:lnTo>
                    <a:lnTo>
                      <a:pt x="99" y="16"/>
                    </a:lnTo>
                    <a:lnTo>
                      <a:pt x="99" y="16"/>
                    </a:lnTo>
                    <a:close/>
                    <a:moveTo>
                      <a:pt x="139" y="61"/>
                    </a:moveTo>
                    <a:lnTo>
                      <a:pt x="139" y="61"/>
                    </a:lnTo>
                    <a:lnTo>
                      <a:pt x="127" y="81"/>
                    </a:lnTo>
                    <a:lnTo>
                      <a:pt x="113" y="97"/>
                    </a:lnTo>
                    <a:lnTo>
                      <a:pt x="101" y="111"/>
                    </a:lnTo>
                    <a:lnTo>
                      <a:pt x="87" y="123"/>
                    </a:lnTo>
                    <a:lnTo>
                      <a:pt x="87" y="123"/>
                    </a:lnTo>
                    <a:lnTo>
                      <a:pt x="73" y="133"/>
                    </a:lnTo>
                    <a:lnTo>
                      <a:pt x="54" y="143"/>
                    </a:lnTo>
                    <a:lnTo>
                      <a:pt x="36" y="152"/>
                    </a:lnTo>
                    <a:lnTo>
                      <a:pt x="14" y="160"/>
                    </a:lnTo>
                    <a:lnTo>
                      <a:pt x="14" y="160"/>
                    </a:lnTo>
                    <a:lnTo>
                      <a:pt x="22" y="176"/>
                    </a:lnTo>
                    <a:lnTo>
                      <a:pt x="22" y="176"/>
                    </a:lnTo>
                    <a:lnTo>
                      <a:pt x="44" y="168"/>
                    </a:lnTo>
                    <a:lnTo>
                      <a:pt x="64" y="158"/>
                    </a:lnTo>
                    <a:lnTo>
                      <a:pt x="83" y="147"/>
                    </a:lnTo>
                    <a:lnTo>
                      <a:pt x="99" y="135"/>
                    </a:lnTo>
                    <a:lnTo>
                      <a:pt x="99" y="135"/>
                    </a:lnTo>
                    <a:lnTo>
                      <a:pt x="113" y="121"/>
                    </a:lnTo>
                    <a:lnTo>
                      <a:pt x="127" y="107"/>
                    </a:lnTo>
                    <a:lnTo>
                      <a:pt x="141" y="91"/>
                    </a:lnTo>
                    <a:lnTo>
                      <a:pt x="151" y="73"/>
                    </a:lnTo>
                    <a:lnTo>
                      <a:pt x="151" y="73"/>
                    </a:lnTo>
                    <a:lnTo>
                      <a:pt x="139" y="61"/>
                    </a:lnTo>
                    <a:lnTo>
                      <a:pt x="139" y="61"/>
                    </a:lnTo>
                    <a:close/>
                    <a:moveTo>
                      <a:pt x="8" y="63"/>
                    </a:moveTo>
                    <a:lnTo>
                      <a:pt x="8" y="63"/>
                    </a:lnTo>
                    <a:lnTo>
                      <a:pt x="0" y="75"/>
                    </a:lnTo>
                    <a:lnTo>
                      <a:pt x="0" y="75"/>
                    </a:lnTo>
                    <a:lnTo>
                      <a:pt x="18" y="87"/>
                    </a:lnTo>
                    <a:lnTo>
                      <a:pt x="38" y="103"/>
                    </a:lnTo>
                    <a:lnTo>
                      <a:pt x="38" y="103"/>
                    </a:lnTo>
                    <a:lnTo>
                      <a:pt x="48" y="89"/>
                    </a:lnTo>
                    <a:lnTo>
                      <a:pt x="48" y="89"/>
                    </a:lnTo>
                    <a:lnTo>
                      <a:pt x="28" y="75"/>
                    </a:lnTo>
                    <a:lnTo>
                      <a:pt x="8" y="63"/>
                    </a:lnTo>
                    <a:lnTo>
                      <a:pt x="8" y="63"/>
                    </a:lnTo>
                    <a:lnTo>
                      <a:pt x="8"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6" name="Freeform 478">
                <a:extLst>
                  <a:ext uri="{FF2B5EF4-FFF2-40B4-BE49-F238E27FC236}">
                    <a16:creationId xmlns:a16="http://schemas.microsoft.com/office/drawing/2014/main" id="{11E170C1-0D6D-413F-8153-86C6B57FA6AA}"/>
                  </a:ext>
                </a:extLst>
              </p:cNvPr>
              <p:cNvSpPr>
                <a:spLocks/>
              </p:cNvSpPr>
              <p:nvPr/>
            </p:nvSpPr>
            <p:spPr bwMode="auto">
              <a:xfrm>
                <a:off x="5986" y="23954"/>
                <a:ext cx="127" cy="89"/>
              </a:xfrm>
              <a:custGeom>
                <a:avLst/>
                <a:gdLst>
                  <a:gd name="T0" fmla="*/ 127 w 127"/>
                  <a:gd name="T1" fmla="*/ 89 h 89"/>
                  <a:gd name="T2" fmla="*/ 127 w 127"/>
                  <a:gd name="T3" fmla="*/ 73 h 89"/>
                  <a:gd name="T4" fmla="*/ 73 w 127"/>
                  <a:gd name="T5" fmla="*/ 73 h 89"/>
                  <a:gd name="T6" fmla="*/ 73 w 127"/>
                  <a:gd name="T7" fmla="*/ 16 h 89"/>
                  <a:gd name="T8" fmla="*/ 115 w 127"/>
                  <a:gd name="T9" fmla="*/ 16 h 89"/>
                  <a:gd name="T10" fmla="*/ 115 w 127"/>
                  <a:gd name="T11" fmla="*/ 0 h 89"/>
                  <a:gd name="T12" fmla="*/ 12 w 127"/>
                  <a:gd name="T13" fmla="*/ 0 h 89"/>
                  <a:gd name="T14" fmla="*/ 12 w 127"/>
                  <a:gd name="T15" fmla="*/ 16 h 89"/>
                  <a:gd name="T16" fmla="*/ 57 w 127"/>
                  <a:gd name="T17" fmla="*/ 16 h 89"/>
                  <a:gd name="T18" fmla="*/ 57 w 127"/>
                  <a:gd name="T19" fmla="*/ 73 h 89"/>
                  <a:gd name="T20" fmla="*/ 0 w 127"/>
                  <a:gd name="T21" fmla="*/ 73 h 89"/>
                  <a:gd name="T22" fmla="*/ 0 w 127"/>
                  <a:gd name="T23" fmla="*/ 89 h 89"/>
                  <a:gd name="T24" fmla="*/ 127 w 127"/>
                  <a:gd name="T25" fmla="*/ 89 h 89"/>
                  <a:gd name="T26" fmla="*/ 127 w 127"/>
                  <a:gd name="T27" fmla="*/ 89 h 89"/>
                  <a:gd name="T28" fmla="*/ 127 w 127"/>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89">
                    <a:moveTo>
                      <a:pt x="127" y="89"/>
                    </a:moveTo>
                    <a:lnTo>
                      <a:pt x="127" y="73"/>
                    </a:lnTo>
                    <a:lnTo>
                      <a:pt x="73" y="73"/>
                    </a:lnTo>
                    <a:lnTo>
                      <a:pt x="73" y="16"/>
                    </a:lnTo>
                    <a:lnTo>
                      <a:pt x="115" y="16"/>
                    </a:lnTo>
                    <a:lnTo>
                      <a:pt x="115" y="0"/>
                    </a:lnTo>
                    <a:lnTo>
                      <a:pt x="12" y="0"/>
                    </a:lnTo>
                    <a:lnTo>
                      <a:pt x="12" y="16"/>
                    </a:lnTo>
                    <a:lnTo>
                      <a:pt x="57" y="16"/>
                    </a:lnTo>
                    <a:lnTo>
                      <a:pt x="57" y="73"/>
                    </a:lnTo>
                    <a:lnTo>
                      <a:pt x="0" y="73"/>
                    </a:lnTo>
                    <a:lnTo>
                      <a:pt x="0" y="89"/>
                    </a:lnTo>
                    <a:lnTo>
                      <a:pt x="127" y="89"/>
                    </a:lnTo>
                    <a:lnTo>
                      <a:pt x="127" y="89"/>
                    </a:lnTo>
                    <a:lnTo>
                      <a:pt x="127"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7" name="Freeform 479">
                <a:extLst>
                  <a:ext uri="{FF2B5EF4-FFF2-40B4-BE49-F238E27FC236}">
                    <a16:creationId xmlns:a16="http://schemas.microsoft.com/office/drawing/2014/main" id="{692547FE-8EC2-4D87-BB12-1CC97B18814B}"/>
                  </a:ext>
                </a:extLst>
              </p:cNvPr>
              <p:cNvSpPr>
                <a:spLocks/>
              </p:cNvSpPr>
              <p:nvPr/>
            </p:nvSpPr>
            <p:spPr bwMode="auto">
              <a:xfrm>
                <a:off x="6168" y="23901"/>
                <a:ext cx="160" cy="144"/>
              </a:xfrm>
              <a:custGeom>
                <a:avLst/>
                <a:gdLst>
                  <a:gd name="T0" fmla="*/ 95 w 160"/>
                  <a:gd name="T1" fmla="*/ 71 h 144"/>
                  <a:gd name="T2" fmla="*/ 95 w 160"/>
                  <a:gd name="T3" fmla="*/ 71 h 144"/>
                  <a:gd name="T4" fmla="*/ 111 w 160"/>
                  <a:gd name="T5" fmla="*/ 43 h 144"/>
                  <a:gd name="T6" fmla="*/ 125 w 160"/>
                  <a:gd name="T7" fmla="*/ 14 h 144"/>
                  <a:gd name="T8" fmla="*/ 125 w 160"/>
                  <a:gd name="T9" fmla="*/ 14 h 144"/>
                  <a:gd name="T10" fmla="*/ 125 w 160"/>
                  <a:gd name="T11" fmla="*/ 0 h 144"/>
                  <a:gd name="T12" fmla="*/ 125 w 160"/>
                  <a:gd name="T13" fmla="*/ 0 h 144"/>
                  <a:gd name="T14" fmla="*/ 18 w 160"/>
                  <a:gd name="T15" fmla="*/ 0 h 144"/>
                  <a:gd name="T16" fmla="*/ 18 w 160"/>
                  <a:gd name="T17" fmla="*/ 0 h 144"/>
                  <a:gd name="T18" fmla="*/ 18 w 160"/>
                  <a:gd name="T19" fmla="*/ 16 h 144"/>
                  <a:gd name="T20" fmla="*/ 18 w 160"/>
                  <a:gd name="T21" fmla="*/ 16 h 144"/>
                  <a:gd name="T22" fmla="*/ 107 w 160"/>
                  <a:gd name="T23" fmla="*/ 16 h 144"/>
                  <a:gd name="T24" fmla="*/ 107 w 160"/>
                  <a:gd name="T25" fmla="*/ 16 h 144"/>
                  <a:gd name="T26" fmla="*/ 101 w 160"/>
                  <a:gd name="T27" fmla="*/ 33 h 144"/>
                  <a:gd name="T28" fmla="*/ 91 w 160"/>
                  <a:gd name="T29" fmla="*/ 47 h 144"/>
                  <a:gd name="T30" fmla="*/ 81 w 160"/>
                  <a:gd name="T31" fmla="*/ 63 h 144"/>
                  <a:gd name="T32" fmla="*/ 69 w 160"/>
                  <a:gd name="T33" fmla="*/ 77 h 144"/>
                  <a:gd name="T34" fmla="*/ 55 w 160"/>
                  <a:gd name="T35" fmla="*/ 91 h 144"/>
                  <a:gd name="T36" fmla="*/ 38 w 160"/>
                  <a:gd name="T37" fmla="*/ 105 h 144"/>
                  <a:gd name="T38" fmla="*/ 20 w 160"/>
                  <a:gd name="T39" fmla="*/ 119 h 144"/>
                  <a:gd name="T40" fmla="*/ 0 w 160"/>
                  <a:gd name="T41" fmla="*/ 132 h 144"/>
                  <a:gd name="T42" fmla="*/ 0 w 160"/>
                  <a:gd name="T43" fmla="*/ 132 h 144"/>
                  <a:gd name="T44" fmla="*/ 12 w 160"/>
                  <a:gd name="T45" fmla="*/ 144 h 144"/>
                  <a:gd name="T46" fmla="*/ 12 w 160"/>
                  <a:gd name="T47" fmla="*/ 144 h 144"/>
                  <a:gd name="T48" fmla="*/ 32 w 160"/>
                  <a:gd name="T49" fmla="*/ 130 h 144"/>
                  <a:gd name="T50" fmla="*/ 50 w 160"/>
                  <a:gd name="T51" fmla="*/ 115 h 144"/>
                  <a:gd name="T52" fmla="*/ 85 w 160"/>
                  <a:gd name="T53" fmla="*/ 83 h 144"/>
                  <a:gd name="T54" fmla="*/ 85 w 160"/>
                  <a:gd name="T55" fmla="*/ 83 h 144"/>
                  <a:gd name="T56" fmla="*/ 115 w 160"/>
                  <a:gd name="T57" fmla="*/ 111 h 144"/>
                  <a:gd name="T58" fmla="*/ 147 w 160"/>
                  <a:gd name="T59" fmla="*/ 144 h 144"/>
                  <a:gd name="T60" fmla="*/ 147 w 160"/>
                  <a:gd name="T61" fmla="*/ 144 h 144"/>
                  <a:gd name="T62" fmla="*/ 160 w 160"/>
                  <a:gd name="T63" fmla="*/ 134 h 144"/>
                  <a:gd name="T64" fmla="*/ 160 w 160"/>
                  <a:gd name="T65" fmla="*/ 134 h 144"/>
                  <a:gd name="T66" fmla="*/ 131 w 160"/>
                  <a:gd name="T67" fmla="*/ 103 h 144"/>
                  <a:gd name="T68" fmla="*/ 95 w 160"/>
                  <a:gd name="T69" fmla="*/ 71 h 144"/>
                  <a:gd name="T70" fmla="*/ 95 w 160"/>
                  <a:gd name="T71" fmla="*/ 71 h 144"/>
                  <a:gd name="T72" fmla="*/ 95 w 160"/>
                  <a:gd name="T73"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0" h="144">
                    <a:moveTo>
                      <a:pt x="95" y="71"/>
                    </a:moveTo>
                    <a:lnTo>
                      <a:pt x="95" y="71"/>
                    </a:lnTo>
                    <a:lnTo>
                      <a:pt x="111" y="43"/>
                    </a:lnTo>
                    <a:lnTo>
                      <a:pt x="125" y="14"/>
                    </a:lnTo>
                    <a:lnTo>
                      <a:pt x="125" y="14"/>
                    </a:lnTo>
                    <a:lnTo>
                      <a:pt x="125" y="0"/>
                    </a:lnTo>
                    <a:lnTo>
                      <a:pt x="125" y="0"/>
                    </a:lnTo>
                    <a:lnTo>
                      <a:pt x="18" y="0"/>
                    </a:lnTo>
                    <a:lnTo>
                      <a:pt x="18" y="0"/>
                    </a:lnTo>
                    <a:lnTo>
                      <a:pt x="18" y="16"/>
                    </a:lnTo>
                    <a:lnTo>
                      <a:pt x="18" y="16"/>
                    </a:lnTo>
                    <a:lnTo>
                      <a:pt x="107" y="16"/>
                    </a:lnTo>
                    <a:lnTo>
                      <a:pt x="107" y="16"/>
                    </a:lnTo>
                    <a:lnTo>
                      <a:pt x="101" y="33"/>
                    </a:lnTo>
                    <a:lnTo>
                      <a:pt x="91" y="47"/>
                    </a:lnTo>
                    <a:lnTo>
                      <a:pt x="81" y="63"/>
                    </a:lnTo>
                    <a:lnTo>
                      <a:pt x="69" y="77"/>
                    </a:lnTo>
                    <a:lnTo>
                      <a:pt x="55" y="91"/>
                    </a:lnTo>
                    <a:lnTo>
                      <a:pt x="38" y="105"/>
                    </a:lnTo>
                    <a:lnTo>
                      <a:pt x="20" y="119"/>
                    </a:lnTo>
                    <a:lnTo>
                      <a:pt x="0" y="132"/>
                    </a:lnTo>
                    <a:lnTo>
                      <a:pt x="0" y="132"/>
                    </a:lnTo>
                    <a:lnTo>
                      <a:pt x="12" y="144"/>
                    </a:lnTo>
                    <a:lnTo>
                      <a:pt x="12" y="144"/>
                    </a:lnTo>
                    <a:lnTo>
                      <a:pt x="32" y="130"/>
                    </a:lnTo>
                    <a:lnTo>
                      <a:pt x="50" y="115"/>
                    </a:lnTo>
                    <a:lnTo>
                      <a:pt x="85" y="83"/>
                    </a:lnTo>
                    <a:lnTo>
                      <a:pt x="85" y="83"/>
                    </a:lnTo>
                    <a:lnTo>
                      <a:pt x="115" y="111"/>
                    </a:lnTo>
                    <a:lnTo>
                      <a:pt x="147" y="144"/>
                    </a:lnTo>
                    <a:lnTo>
                      <a:pt x="147" y="144"/>
                    </a:lnTo>
                    <a:lnTo>
                      <a:pt x="160" y="134"/>
                    </a:lnTo>
                    <a:lnTo>
                      <a:pt x="160" y="134"/>
                    </a:lnTo>
                    <a:lnTo>
                      <a:pt x="131" y="103"/>
                    </a:lnTo>
                    <a:lnTo>
                      <a:pt x="95" y="71"/>
                    </a:lnTo>
                    <a:lnTo>
                      <a:pt x="95" y="71"/>
                    </a:lnTo>
                    <a:lnTo>
                      <a:pt x="95"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8" name="Freeform 480">
                <a:extLst>
                  <a:ext uri="{FF2B5EF4-FFF2-40B4-BE49-F238E27FC236}">
                    <a16:creationId xmlns:a16="http://schemas.microsoft.com/office/drawing/2014/main" id="{2CBEBC25-2FCD-4933-86B0-A3B2E1854476}"/>
                  </a:ext>
                </a:extLst>
              </p:cNvPr>
              <p:cNvSpPr>
                <a:spLocks/>
              </p:cNvSpPr>
              <p:nvPr/>
            </p:nvSpPr>
            <p:spPr bwMode="auto">
              <a:xfrm>
                <a:off x="6370" y="23889"/>
                <a:ext cx="168" cy="170"/>
              </a:xfrm>
              <a:custGeom>
                <a:avLst/>
                <a:gdLst>
                  <a:gd name="T0" fmla="*/ 168 w 168"/>
                  <a:gd name="T1" fmla="*/ 65 h 170"/>
                  <a:gd name="T2" fmla="*/ 168 w 168"/>
                  <a:gd name="T3" fmla="*/ 65 h 170"/>
                  <a:gd name="T4" fmla="*/ 95 w 168"/>
                  <a:gd name="T5" fmla="*/ 65 h 170"/>
                  <a:gd name="T6" fmla="*/ 95 w 168"/>
                  <a:gd name="T7" fmla="*/ 65 h 170"/>
                  <a:gd name="T8" fmla="*/ 95 w 168"/>
                  <a:gd name="T9" fmla="*/ 24 h 170"/>
                  <a:gd name="T10" fmla="*/ 95 w 168"/>
                  <a:gd name="T11" fmla="*/ 24 h 170"/>
                  <a:gd name="T12" fmla="*/ 150 w 168"/>
                  <a:gd name="T13" fmla="*/ 14 h 170"/>
                  <a:gd name="T14" fmla="*/ 150 w 168"/>
                  <a:gd name="T15" fmla="*/ 14 h 170"/>
                  <a:gd name="T16" fmla="*/ 140 w 168"/>
                  <a:gd name="T17" fmla="*/ 0 h 170"/>
                  <a:gd name="T18" fmla="*/ 140 w 168"/>
                  <a:gd name="T19" fmla="*/ 0 h 170"/>
                  <a:gd name="T20" fmla="*/ 115 w 168"/>
                  <a:gd name="T21" fmla="*/ 6 h 170"/>
                  <a:gd name="T22" fmla="*/ 89 w 168"/>
                  <a:gd name="T23" fmla="*/ 10 h 170"/>
                  <a:gd name="T24" fmla="*/ 55 w 168"/>
                  <a:gd name="T25" fmla="*/ 12 h 170"/>
                  <a:gd name="T26" fmla="*/ 18 w 168"/>
                  <a:gd name="T27" fmla="*/ 14 h 170"/>
                  <a:gd name="T28" fmla="*/ 18 w 168"/>
                  <a:gd name="T29" fmla="*/ 14 h 170"/>
                  <a:gd name="T30" fmla="*/ 24 w 168"/>
                  <a:gd name="T31" fmla="*/ 30 h 170"/>
                  <a:gd name="T32" fmla="*/ 24 w 168"/>
                  <a:gd name="T33" fmla="*/ 30 h 170"/>
                  <a:gd name="T34" fmla="*/ 47 w 168"/>
                  <a:gd name="T35" fmla="*/ 30 h 170"/>
                  <a:gd name="T36" fmla="*/ 79 w 168"/>
                  <a:gd name="T37" fmla="*/ 26 h 170"/>
                  <a:gd name="T38" fmla="*/ 79 w 168"/>
                  <a:gd name="T39" fmla="*/ 26 h 170"/>
                  <a:gd name="T40" fmla="*/ 79 w 168"/>
                  <a:gd name="T41" fmla="*/ 65 h 170"/>
                  <a:gd name="T42" fmla="*/ 79 w 168"/>
                  <a:gd name="T43" fmla="*/ 65 h 170"/>
                  <a:gd name="T44" fmla="*/ 0 w 168"/>
                  <a:gd name="T45" fmla="*/ 65 h 170"/>
                  <a:gd name="T46" fmla="*/ 0 w 168"/>
                  <a:gd name="T47" fmla="*/ 65 h 170"/>
                  <a:gd name="T48" fmla="*/ 0 w 168"/>
                  <a:gd name="T49" fmla="*/ 79 h 170"/>
                  <a:gd name="T50" fmla="*/ 0 w 168"/>
                  <a:gd name="T51" fmla="*/ 79 h 170"/>
                  <a:gd name="T52" fmla="*/ 79 w 168"/>
                  <a:gd name="T53" fmla="*/ 79 h 170"/>
                  <a:gd name="T54" fmla="*/ 79 w 168"/>
                  <a:gd name="T55" fmla="*/ 79 h 170"/>
                  <a:gd name="T56" fmla="*/ 79 w 168"/>
                  <a:gd name="T57" fmla="*/ 93 h 170"/>
                  <a:gd name="T58" fmla="*/ 77 w 168"/>
                  <a:gd name="T59" fmla="*/ 105 h 170"/>
                  <a:gd name="T60" fmla="*/ 73 w 168"/>
                  <a:gd name="T61" fmla="*/ 117 h 170"/>
                  <a:gd name="T62" fmla="*/ 67 w 168"/>
                  <a:gd name="T63" fmla="*/ 125 h 170"/>
                  <a:gd name="T64" fmla="*/ 67 w 168"/>
                  <a:gd name="T65" fmla="*/ 125 h 170"/>
                  <a:gd name="T66" fmla="*/ 61 w 168"/>
                  <a:gd name="T67" fmla="*/ 134 h 170"/>
                  <a:gd name="T68" fmla="*/ 51 w 168"/>
                  <a:gd name="T69" fmla="*/ 142 h 170"/>
                  <a:gd name="T70" fmla="*/ 41 w 168"/>
                  <a:gd name="T71" fmla="*/ 150 h 170"/>
                  <a:gd name="T72" fmla="*/ 28 w 168"/>
                  <a:gd name="T73" fmla="*/ 156 h 170"/>
                  <a:gd name="T74" fmla="*/ 28 w 168"/>
                  <a:gd name="T75" fmla="*/ 156 h 170"/>
                  <a:gd name="T76" fmla="*/ 41 w 168"/>
                  <a:gd name="T77" fmla="*/ 170 h 170"/>
                  <a:gd name="T78" fmla="*/ 41 w 168"/>
                  <a:gd name="T79" fmla="*/ 170 h 170"/>
                  <a:gd name="T80" fmla="*/ 55 w 168"/>
                  <a:gd name="T81" fmla="*/ 162 h 170"/>
                  <a:gd name="T82" fmla="*/ 67 w 168"/>
                  <a:gd name="T83" fmla="*/ 152 h 170"/>
                  <a:gd name="T84" fmla="*/ 77 w 168"/>
                  <a:gd name="T85" fmla="*/ 144 h 170"/>
                  <a:gd name="T86" fmla="*/ 83 w 168"/>
                  <a:gd name="T87" fmla="*/ 134 h 170"/>
                  <a:gd name="T88" fmla="*/ 83 w 168"/>
                  <a:gd name="T89" fmla="*/ 134 h 170"/>
                  <a:gd name="T90" fmla="*/ 89 w 168"/>
                  <a:gd name="T91" fmla="*/ 121 h 170"/>
                  <a:gd name="T92" fmla="*/ 93 w 168"/>
                  <a:gd name="T93" fmla="*/ 109 h 170"/>
                  <a:gd name="T94" fmla="*/ 95 w 168"/>
                  <a:gd name="T95" fmla="*/ 95 h 170"/>
                  <a:gd name="T96" fmla="*/ 95 w 168"/>
                  <a:gd name="T97" fmla="*/ 79 h 170"/>
                  <a:gd name="T98" fmla="*/ 95 w 168"/>
                  <a:gd name="T99" fmla="*/ 79 h 170"/>
                  <a:gd name="T100" fmla="*/ 168 w 168"/>
                  <a:gd name="T101" fmla="*/ 79 h 170"/>
                  <a:gd name="T102" fmla="*/ 168 w 168"/>
                  <a:gd name="T103" fmla="*/ 79 h 170"/>
                  <a:gd name="T104" fmla="*/ 168 w 168"/>
                  <a:gd name="T105" fmla="*/ 65 h 170"/>
                  <a:gd name="T106" fmla="*/ 168 w 168"/>
                  <a:gd name="T107" fmla="*/ 6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8" h="170">
                    <a:moveTo>
                      <a:pt x="168" y="65"/>
                    </a:moveTo>
                    <a:lnTo>
                      <a:pt x="168" y="65"/>
                    </a:lnTo>
                    <a:lnTo>
                      <a:pt x="95" y="65"/>
                    </a:lnTo>
                    <a:lnTo>
                      <a:pt x="95" y="65"/>
                    </a:lnTo>
                    <a:lnTo>
                      <a:pt x="95" y="24"/>
                    </a:lnTo>
                    <a:lnTo>
                      <a:pt x="95" y="24"/>
                    </a:lnTo>
                    <a:lnTo>
                      <a:pt x="150" y="14"/>
                    </a:lnTo>
                    <a:lnTo>
                      <a:pt x="150" y="14"/>
                    </a:lnTo>
                    <a:lnTo>
                      <a:pt x="140" y="0"/>
                    </a:lnTo>
                    <a:lnTo>
                      <a:pt x="140" y="0"/>
                    </a:lnTo>
                    <a:lnTo>
                      <a:pt x="115" y="6"/>
                    </a:lnTo>
                    <a:lnTo>
                      <a:pt x="89" y="10"/>
                    </a:lnTo>
                    <a:lnTo>
                      <a:pt x="55" y="12"/>
                    </a:lnTo>
                    <a:lnTo>
                      <a:pt x="18" y="14"/>
                    </a:lnTo>
                    <a:lnTo>
                      <a:pt x="18" y="14"/>
                    </a:lnTo>
                    <a:lnTo>
                      <a:pt x="24" y="30"/>
                    </a:lnTo>
                    <a:lnTo>
                      <a:pt x="24" y="30"/>
                    </a:lnTo>
                    <a:lnTo>
                      <a:pt x="47" y="30"/>
                    </a:lnTo>
                    <a:lnTo>
                      <a:pt x="79" y="26"/>
                    </a:lnTo>
                    <a:lnTo>
                      <a:pt x="79" y="26"/>
                    </a:lnTo>
                    <a:lnTo>
                      <a:pt x="79" y="65"/>
                    </a:lnTo>
                    <a:lnTo>
                      <a:pt x="79" y="65"/>
                    </a:lnTo>
                    <a:lnTo>
                      <a:pt x="0" y="65"/>
                    </a:lnTo>
                    <a:lnTo>
                      <a:pt x="0" y="65"/>
                    </a:lnTo>
                    <a:lnTo>
                      <a:pt x="0" y="79"/>
                    </a:lnTo>
                    <a:lnTo>
                      <a:pt x="0" y="79"/>
                    </a:lnTo>
                    <a:lnTo>
                      <a:pt x="79" y="79"/>
                    </a:lnTo>
                    <a:lnTo>
                      <a:pt x="79" y="79"/>
                    </a:lnTo>
                    <a:lnTo>
                      <a:pt x="79" y="93"/>
                    </a:lnTo>
                    <a:lnTo>
                      <a:pt x="77" y="105"/>
                    </a:lnTo>
                    <a:lnTo>
                      <a:pt x="73" y="117"/>
                    </a:lnTo>
                    <a:lnTo>
                      <a:pt x="67" y="125"/>
                    </a:lnTo>
                    <a:lnTo>
                      <a:pt x="67" y="125"/>
                    </a:lnTo>
                    <a:lnTo>
                      <a:pt x="61" y="134"/>
                    </a:lnTo>
                    <a:lnTo>
                      <a:pt x="51" y="142"/>
                    </a:lnTo>
                    <a:lnTo>
                      <a:pt x="41" y="150"/>
                    </a:lnTo>
                    <a:lnTo>
                      <a:pt x="28" y="156"/>
                    </a:lnTo>
                    <a:lnTo>
                      <a:pt x="28" y="156"/>
                    </a:lnTo>
                    <a:lnTo>
                      <a:pt x="41" y="170"/>
                    </a:lnTo>
                    <a:lnTo>
                      <a:pt x="41" y="170"/>
                    </a:lnTo>
                    <a:lnTo>
                      <a:pt x="55" y="162"/>
                    </a:lnTo>
                    <a:lnTo>
                      <a:pt x="67" y="152"/>
                    </a:lnTo>
                    <a:lnTo>
                      <a:pt x="77" y="144"/>
                    </a:lnTo>
                    <a:lnTo>
                      <a:pt x="83" y="134"/>
                    </a:lnTo>
                    <a:lnTo>
                      <a:pt x="83" y="134"/>
                    </a:lnTo>
                    <a:lnTo>
                      <a:pt x="89" y="121"/>
                    </a:lnTo>
                    <a:lnTo>
                      <a:pt x="93" y="109"/>
                    </a:lnTo>
                    <a:lnTo>
                      <a:pt x="95" y="95"/>
                    </a:lnTo>
                    <a:lnTo>
                      <a:pt x="95" y="79"/>
                    </a:lnTo>
                    <a:lnTo>
                      <a:pt x="95" y="79"/>
                    </a:lnTo>
                    <a:lnTo>
                      <a:pt x="168" y="79"/>
                    </a:lnTo>
                    <a:lnTo>
                      <a:pt x="168" y="79"/>
                    </a:lnTo>
                    <a:lnTo>
                      <a:pt x="168" y="65"/>
                    </a:lnTo>
                    <a:lnTo>
                      <a:pt x="168"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9" name="Freeform 481">
                <a:extLst>
                  <a:ext uri="{FF2B5EF4-FFF2-40B4-BE49-F238E27FC236}">
                    <a16:creationId xmlns:a16="http://schemas.microsoft.com/office/drawing/2014/main" id="{7A1ABBDB-47DC-4875-B707-25BBBDCAC082}"/>
                  </a:ext>
                </a:extLst>
              </p:cNvPr>
              <p:cNvSpPr>
                <a:spLocks/>
              </p:cNvSpPr>
              <p:nvPr/>
            </p:nvSpPr>
            <p:spPr bwMode="auto">
              <a:xfrm>
                <a:off x="6586" y="23919"/>
                <a:ext cx="134" cy="134"/>
              </a:xfrm>
              <a:custGeom>
                <a:avLst/>
                <a:gdLst>
                  <a:gd name="T0" fmla="*/ 134 w 134"/>
                  <a:gd name="T1" fmla="*/ 37 h 134"/>
                  <a:gd name="T2" fmla="*/ 134 w 134"/>
                  <a:gd name="T3" fmla="*/ 37 h 134"/>
                  <a:gd name="T4" fmla="*/ 132 w 134"/>
                  <a:gd name="T5" fmla="*/ 23 h 134"/>
                  <a:gd name="T6" fmla="*/ 132 w 134"/>
                  <a:gd name="T7" fmla="*/ 23 h 134"/>
                  <a:gd name="T8" fmla="*/ 59 w 134"/>
                  <a:gd name="T9" fmla="*/ 39 h 134"/>
                  <a:gd name="T10" fmla="*/ 59 w 134"/>
                  <a:gd name="T11" fmla="*/ 39 h 134"/>
                  <a:gd name="T12" fmla="*/ 49 w 134"/>
                  <a:gd name="T13" fmla="*/ 0 h 134"/>
                  <a:gd name="T14" fmla="*/ 49 w 134"/>
                  <a:gd name="T15" fmla="*/ 0 h 134"/>
                  <a:gd name="T16" fmla="*/ 33 w 134"/>
                  <a:gd name="T17" fmla="*/ 4 h 134"/>
                  <a:gd name="T18" fmla="*/ 33 w 134"/>
                  <a:gd name="T19" fmla="*/ 4 h 134"/>
                  <a:gd name="T20" fmla="*/ 43 w 134"/>
                  <a:gd name="T21" fmla="*/ 41 h 134"/>
                  <a:gd name="T22" fmla="*/ 43 w 134"/>
                  <a:gd name="T23" fmla="*/ 41 h 134"/>
                  <a:gd name="T24" fmla="*/ 0 w 134"/>
                  <a:gd name="T25" fmla="*/ 51 h 134"/>
                  <a:gd name="T26" fmla="*/ 0 w 134"/>
                  <a:gd name="T27" fmla="*/ 51 h 134"/>
                  <a:gd name="T28" fmla="*/ 2 w 134"/>
                  <a:gd name="T29" fmla="*/ 65 h 134"/>
                  <a:gd name="T30" fmla="*/ 2 w 134"/>
                  <a:gd name="T31" fmla="*/ 65 h 134"/>
                  <a:gd name="T32" fmla="*/ 49 w 134"/>
                  <a:gd name="T33" fmla="*/ 57 h 134"/>
                  <a:gd name="T34" fmla="*/ 49 w 134"/>
                  <a:gd name="T35" fmla="*/ 57 h 134"/>
                  <a:gd name="T36" fmla="*/ 69 w 134"/>
                  <a:gd name="T37" fmla="*/ 134 h 134"/>
                  <a:gd name="T38" fmla="*/ 69 w 134"/>
                  <a:gd name="T39" fmla="*/ 134 h 134"/>
                  <a:gd name="T40" fmla="*/ 85 w 134"/>
                  <a:gd name="T41" fmla="*/ 130 h 134"/>
                  <a:gd name="T42" fmla="*/ 85 w 134"/>
                  <a:gd name="T43" fmla="*/ 130 h 134"/>
                  <a:gd name="T44" fmla="*/ 63 w 134"/>
                  <a:gd name="T45" fmla="*/ 53 h 134"/>
                  <a:gd name="T46" fmla="*/ 63 w 134"/>
                  <a:gd name="T47" fmla="*/ 53 h 134"/>
                  <a:gd name="T48" fmla="*/ 112 w 134"/>
                  <a:gd name="T49" fmla="*/ 43 h 134"/>
                  <a:gd name="T50" fmla="*/ 112 w 134"/>
                  <a:gd name="T51" fmla="*/ 43 h 134"/>
                  <a:gd name="T52" fmla="*/ 97 w 134"/>
                  <a:gd name="T53" fmla="*/ 61 h 134"/>
                  <a:gd name="T54" fmla="*/ 83 w 134"/>
                  <a:gd name="T55" fmla="*/ 77 h 134"/>
                  <a:gd name="T56" fmla="*/ 83 w 134"/>
                  <a:gd name="T57" fmla="*/ 77 h 134"/>
                  <a:gd name="T58" fmla="*/ 97 w 134"/>
                  <a:gd name="T59" fmla="*/ 85 h 134"/>
                  <a:gd name="T60" fmla="*/ 97 w 134"/>
                  <a:gd name="T61" fmla="*/ 85 h 134"/>
                  <a:gd name="T62" fmla="*/ 107 w 134"/>
                  <a:gd name="T63" fmla="*/ 73 h 134"/>
                  <a:gd name="T64" fmla="*/ 118 w 134"/>
                  <a:gd name="T65" fmla="*/ 61 h 134"/>
                  <a:gd name="T66" fmla="*/ 134 w 134"/>
                  <a:gd name="T67" fmla="*/ 37 h 134"/>
                  <a:gd name="T68" fmla="*/ 134 w 134"/>
                  <a:gd name="T69" fmla="*/ 37 h 134"/>
                  <a:gd name="T70" fmla="*/ 134 w 134"/>
                  <a:gd name="T71" fmla="*/ 3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 h="134">
                    <a:moveTo>
                      <a:pt x="134" y="37"/>
                    </a:moveTo>
                    <a:lnTo>
                      <a:pt x="134" y="37"/>
                    </a:lnTo>
                    <a:lnTo>
                      <a:pt x="132" y="23"/>
                    </a:lnTo>
                    <a:lnTo>
                      <a:pt x="132" y="23"/>
                    </a:lnTo>
                    <a:lnTo>
                      <a:pt x="59" y="39"/>
                    </a:lnTo>
                    <a:lnTo>
                      <a:pt x="59" y="39"/>
                    </a:lnTo>
                    <a:lnTo>
                      <a:pt x="49" y="0"/>
                    </a:lnTo>
                    <a:lnTo>
                      <a:pt x="49" y="0"/>
                    </a:lnTo>
                    <a:lnTo>
                      <a:pt x="33" y="4"/>
                    </a:lnTo>
                    <a:lnTo>
                      <a:pt x="33" y="4"/>
                    </a:lnTo>
                    <a:lnTo>
                      <a:pt x="43" y="41"/>
                    </a:lnTo>
                    <a:lnTo>
                      <a:pt x="43" y="41"/>
                    </a:lnTo>
                    <a:lnTo>
                      <a:pt x="0" y="51"/>
                    </a:lnTo>
                    <a:lnTo>
                      <a:pt x="0" y="51"/>
                    </a:lnTo>
                    <a:lnTo>
                      <a:pt x="2" y="65"/>
                    </a:lnTo>
                    <a:lnTo>
                      <a:pt x="2" y="65"/>
                    </a:lnTo>
                    <a:lnTo>
                      <a:pt x="49" y="57"/>
                    </a:lnTo>
                    <a:lnTo>
                      <a:pt x="49" y="57"/>
                    </a:lnTo>
                    <a:lnTo>
                      <a:pt x="69" y="134"/>
                    </a:lnTo>
                    <a:lnTo>
                      <a:pt x="69" y="134"/>
                    </a:lnTo>
                    <a:lnTo>
                      <a:pt x="85" y="130"/>
                    </a:lnTo>
                    <a:lnTo>
                      <a:pt x="85" y="130"/>
                    </a:lnTo>
                    <a:lnTo>
                      <a:pt x="63" y="53"/>
                    </a:lnTo>
                    <a:lnTo>
                      <a:pt x="63" y="53"/>
                    </a:lnTo>
                    <a:lnTo>
                      <a:pt x="112" y="43"/>
                    </a:lnTo>
                    <a:lnTo>
                      <a:pt x="112" y="43"/>
                    </a:lnTo>
                    <a:lnTo>
                      <a:pt x="97" y="61"/>
                    </a:lnTo>
                    <a:lnTo>
                      <a:pt x="83" y="77"/>
                    </a:lnTo>
                    <a:lnTo>
                      <a:pt x="83" y="77"/>
                    </a:lnTo>
                    <a:lnTo>
                      <a:pt x="97" y="85"/>
                    </a:lnTo>
                    <a:lnTo>
                      <a:pt x="97" y="85"/>
                    </a:lnTo>
                    <a:lnTo>
                      <a:pt x="107" y="73"/>
                    </a:lnTo>
                    <a:lnTo>
                      <a:pt x="118" y="61"/>
                    </a:lnTo>
                    <a:lnTo>
                      <a:pt x="134" y="37"/>
                    </a:lnTo>
                    <a:lnTo>
                      <a:pt x="134" y="37"/>
                    </a:lnTo>
                    <a:lnTo>
                      <a:pt x="134"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0" name="Freeform 482">
                <a:extLst>
                  <a:ext uri="{FF2B5EF4-FFF2-40B4-BE49-F238E27FC236}">
                    <a16:creationId xmlns:a16="http://schemas.microsoft.com/office/drawing/2014/main" id="{914CF14B-19F1-4E97-B16E-BC03127C39E1}"/>
                  </a:ext>
                </a:extLst>
              </p:cNvPr>
              <p:cNvSpPr>
                <a:spLocks noEditPoints="1"/>
              </p:cNvSpPr>
              <p:nvPr/>
            </p:nvSpPr>
            <p:spPr bwMode="auto">
              <a:xfrm>
                <a:off x="6778" y="23899"/>
                <a:ext cx="162" cy="150"/>
              </a:xfrm>
              <a:custGeom>
                <a:avLst/>
                <a:gdLst>
                  <a:gd name="T0" fmla="*/ 75 w 162"/>
                  <a:gd name="T1" fmla="*/ 18 h 150"/>
                  <a:gd name="T2" fmla="*/ 91 w 162"/>
                  <a:gd name="T3" fmla="*/ 16 h 150"/>
                  <a:gd name="T4" fmla="*/ 103 w 162"/>
                  <a:gd name="T5" fmla="*/ 16 h 150"/>
                  <a:gd name="T6" fmla="*/ 124 w 162"/>
                  <a:gd name="T7" fmla="*/ 24 h 150"/>
                  <a:gd name="T8" fmla="*/ 132 w 162"/>
                  <a:gd name="T9" fmla="*/ 31 h 150"/>
                  <a:gd name="T10" fmla="*/ 142 w 162"/>
                  <a:gd name="T11" fmla="*/ 49 h 150"/>
                  <a:gd name="T12" fmla="*/ 146 w 162"/>
                  <a:gd name="T13" fmla="*/ 69 h 150"/>
                  <a:gd name="T14" fmla="*/ 146 w 162"/>
                  <a:gd name="T15" fmla="*/ 79 h 150"/>
                  <a:gd name="T16" fmla="*/ 138 w 162"/>
                  <a:gd name="T17" fmla="*/ 97 h 150"/>
                  <a:gd name="T18" fmla="*/ 132 w 162"/>
                  <a:gd name="T19" fmla="*/ 107 h 150"/>
                  <a:gd name="T20" fmla="*/ 114 w 162"/>
                  <a:gd name="T21" fmla="*/ 124 h 150"/>
                  <a:gd name="T22" fmla="*/ 89 w 162"/>
                  <a:gd name="T23" fmla="*/ 138 h 150"/>
                  <a:gd name="T24" fmla="*/ 101 w 162"/>
                  <a:gd name="T25" fmla="*/ 150 h 150"/>
                  <a:gd name="T26" fmla="*/ 116 w 162"/>
                  <a:gd name="T27" fmla="*/ 142 h 150"/>
                  <a:gd name="T28" fmla="*/ 138 w 162"/>
                  <a:gd name="T29" fmla="*/ 124 h 150"/>
                  <a:gd name="T30" fmla="*/ 154 w 162"/>
                  <a:gd name="T31" fmla="*/ 103 h 150"/>
                  <a:gd name="T32" fmla="*/ 162 w 162"/>
                  <a:gd name="T33" fmla="*/ 81 h 150"/>
                  <a:gd name="T34" fmla="*/ 162 w 162"/>
                  <a:gd name="T35" fmla="*/ 69 h 150"/>
                  <a:gd name="T36" fmla="*/ 158 w 162"/>
                  <a:gd name="T37" fmla="*/ 43 h 150"/>
                  <a:gd name="T38" fmla="*/ 144 w 162"/>
                  <a:gd name="T39" fmla="*/ 20 h 150"/>
                  <a:gd name="T40" fmla="*/ 132 w 162"/>
                  <a:gd name="T41" fmla="*/ 10 h 150"/>
                  <a:gd name="T42" fmla="*/ 105 w 162"/>
                  <a:gd name="T43" fmla="*/ 2 h 150"/>
                  <a:gd name="T44" fmla="*/ 89 w 162"/>
                  <a:gd name="T45" fmla="*/ 0 h 150"/>
                  <a:gd name="T46" fmla="*/ 55 w 162"/>
                  <a:gd name="T47" fmla="*/ 6 h 150"/>
                  <a:gd name="T48" fmla="*/ 27 w 162"/>
                  <a:gd name="T49" fmla="*/ 24 h 150"/>
                  <a:gd name="T50" fmla="*/ 15 w 162"/>
                  <a:gd name="T51" fmla="*/ 37 h 150"/>
                  <a:gd name="T52" fmla="*/ 2 w 162"/>
                  <a:gd name="T53" fmla="*/ 67 h 150"/>
                  <a:gd name="T54" fmla="*/ 0 w 162"/>
                  <a:gd name="T55" fmla="*/ 85 h 150"/>
                  <a:gd name="T56" fmla="*/ 2 w 162"/>
                  <a:gd name="T57" fmla="*/ 107 h 150"/>
                  <a:gd name="T58" fmla="*/ 10 w 162"/>
                  <a:gd name="T59" fmla="*/ 124 h 150"/>
                  <a:gd name="T60" fmla="*/ 17 w 162"/>
                  <a:gd name="T61" fmla="*/ 130 h 150"/>
                  <a:gd name="T62" fmla="*/ 31 w 162"/>
                  <a:gd name="T63" fmla="*/ 138 h 150"/>
                  <a:gd name="T64" fmla="*/ 37 w 162"/>
                  <a:gd name="T65" fmla="*/ 138 h 150"/>
                  <a:gd name="T66" fmla="*/ 55 w 162"/>
                  <a:gd name="T67" fmla="*/ 132 h 150"/>
                  <a:gd name="T68" fmla="*/ 63 w 162"/>
                  <a:gd name="T69" fmla="*/ 117 h 150"/>
                  <a:gd name="T70" fmla="*/ 71 w 162"/>
                  <a:gd name="T71" fmla="*/ 95 h 150"/>
                  <a:gd name="T72" fmla="*/ 81 w 162"/>
                  <a:gd name="T73" fmla="*/ 63 h 150"/>
                  <a:gd name="T74" fmla="*/ 87 w 162"/>
                  <a:gd name="T75" fmla="*/ 22 h 150"/>
                  <a:gd name="T76" fmla="*/ 75 w 162"/>
                  <a:gd name="T77" fmla="*/ 18 h 150"/>
                  <a:gd name="T78" fmla="*/ 57 w 162"/>
                  <a:gd name="T79" fmla="*/ 93 h 150"/>
                  <a:gd name="T80" fmla="*/ 47 w 162"/>
                  <a:gd name="T81" fmla="*/ 115 h 150"/>
                  <a:gd name="T82" fmla="*/ 35 w 162"/>
                  <a:gd name="T83" fmla="*/ 121 h 150"/>
                  <a:gd name="T84" fmla="*/ 29 w 162"/>
                  <a:gd name="T85" fmla="*/ 119 h 150"/>
                  <a:gd name="T86" fmla="*/ 23 w 162"/>
                  <a:gd name="T87" fmla="*/ 111 h 150"/>
                  <a:gd name="T88" fmla="*/ 19 w 162"/>
                  <a:gd name="T89" fmla="*/ 99 h 150"/>
                  <a:gd name="T90" fmla="*/ 17 w 162"/>
                  <a:gd name="T91" fmla="*/ 85 h 150"/>
                  <a:gd name="T92" fmla="*/ 21 w 162"/>
                  <a:gd name="T93" fmla="*/ 61 h 150"/>
                  <a:gd name="T94" fmla="*/ 31 w 162"/>
                  <a:gd name="T95" fmla="*/ 41 h 150"/>
                  <a:gd name="T96" fmla="*/ 39 w 162"/>
                  <a:gd name="T97" fmla="*/ 33 h 150"/>
                  <a:gd name="T98" fmla="*/ 59 w 162"/>
                  <a:gd name="T99" fmla="*/ 22 h 150"/>
                  <a:gd name="T100" fmla="*/ 71 w 162"/>
                  <a:gd name="T101" fmla="*/ 18 h 150"/>
                  <a:gd name="T102" fmla="*/ 65 w 162"/>
                  <a:gd name="T103" fmla="*/ 61 h 150"/>
                  <a:gd name="T104" fmla="*/ 57 w 162"/>
                  <a:gd name="T105" fmla="*/ 9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 h="150">
                    <a:moveTo>
                      <a:pt x="75" y="18"/>
                    </a:moveTo>
                    <a:lnTo>
                      <a:pt x="75" y="18"/>
                    </a:lnTo>
                    <a:lnTo>
                      <a:pt x="83" y="16"/>
                    </a:lnTo>
                    <a:lnTo>
                      <a:pt x="91" y="16"/>
                    </a:lnTo>
                    <a:lnTo>
                      <a:pt x="91" y="16"/>
                    </a:lnTo>
                    <a:lnTo>
                      <a:pt x="103" y="16"/>
                    </a:lnTo>
                    <a:lnTo>
                      <a:pt x="114" y="20"/>
                    </a:lnTo>
                    <a:lnTo>
                      <a:pt x="124" y="24"/>
                    </a:lnTo>
                    <a:lnTo>
                      <a:pt x="132" y="31"/>
                    </a:lnTo>
                    <a:lnTo>
                      <a:pt x="132" y="31"/>
                    </a:lnTo>
                    <a:lnTo>
                      <a:pt x="138" y="41"/>
                    </a:lnTo>
                    <a:lnTo>
                      <a:pt x="142" y="49"/>
                    </a:lnTo>
                    <a:lnTo>
                      <a:pt x="146" y="59"/>
                    </a:lnTo>
                    <a:lnTo>
                      <a:pt x="146" y="69"/>
                    </a:lnTo>
                    <a:lnTo>
                      <a:pt x="146" y="69"/>
                    </a:lnTo>
                    <a:lnTo>
                      <a:pt x="146" y="79"/>
                    </a:lnTo>
                    <a:lnTo>
                      <a:pt x="142" y="89"/>
                    </a:lnTo>
                    <a:lnTo>
                      <a:pt x="138" y="97"/>
                    </a:lnTo>
                    <a:lnTo>
                      <a:pt x="132" y="107"/>
                    </a:lnTo>
                    <a:lnTo>
                      <a:pt x="132" y="107"/>
                    </a:lnTo>
                    <a:lnTo>
                      <a:pt x="124" y="115"/>
                    </a:lnTo>
                    <a:lnTo>
                      <a:pt x="114" y="124"/>
                    </a:lnTo>
                    <a:lnTo>
                      <a:pt x="101" y="132"/>
                    </a:lnTo>
                    <a:lnTo>
                      <a:pt x="89" y="138"/>
                    </a:lnTo>
                    <a:lnTo>
                      <a:pt x="89" y="138"/>
                    </a:lnTo>
                    <a:lnTo>
                      <a:pt x="101" y="150"/>
                    </a:lnTo>
                    <a:lnTo>
                      <a:pt x="101" y="150"/>
                    </a:lnTo>
                    <a:lnTo>
                      <a:pt x="116" y="142"/>
                    </a:lnTo>
                    <a:lnTo>
                      <a:pt x="128" y="134"/>
                    </a:lnTo>
                    <a:lnTo>
                      <a:pt x="138" y="124"/>
                    </a:lnTo>
                    <a:lnTo>
                      <a:pt x="148" y="115"/>
                    </a:lnTo>
                    <a:lnTo>
                      <a:pt x="154" y="103"/>
                    </a:lnTo>
                    <a:lnTo>
                      <a:pt x="158" y="93"/>
                    </a:lnTo>
                    <a:lnTo>
                      <a:pt x="162" y="81"/>
                    </a:lnTo>
                    <a:lnTo>
                      <a:pt x="162" y="69"/>
                    </a:lnTo>
                    <a:lnTo>
                      <a:pt x="162" y="69"/>
                    </a:lnTo>
                    <a:lnTo>
                      <a:pt x="162" y="55"/>
                    </a:lnTo>
                    <a:lnTo>
                      <a:pt x="158" y="43"/>
                    </a:lnTo>
                    <a:lnTo>
                      <a:pt x="152" y="31"/>
                    </a:lnTo>
                    <a:lnTo>
                      <a:pt x="144" y="20"/>
                    </a:lnTo>
                    <a:lnTo>
                      <a:pt x="144" y="20"/>
                    </a:lnTo>
                    <a:lnTo>
                      <a:pt x="132" y="10"/>
                    </a:lnTo>
                    <a:lnTo>
                      <a:pt x="120" y="4"/>
                    </a:lnTo>
                    <a:lnTo>
                      <a:pt x="105" y="2"/>
                    </a:lnTo>
                    <a:lnTo>
                      <a:pt x="89" y="0"/>
                    </a:lnTo>
                    <a:lnTo>
                      <a:pt x="89" y="0"/>
                    </a:lnTo>
                    <a:lnTo>
                      <a:pt x="71" y="2"/>
                    </a:lnTo>
                    <a:lnTo>
                      <a:pt x="55" y="6"/>
                    </a:lnTo>
                    <a:lnTo>
                      <a:pt x="41" y="14"/>
                    </a:lnTo>
                    <a:lnTo>
                      <a:pt x="27" y="24"/>
                    </a:lnTo>
                    <a:lnTo>
                      <a:pt x="27" y="24"/>
                    </a:lnTo>
                    <a:lnTo>
                      <a:pt x="15" y="37"/>
                    </a:lnTo>
                    <a:lnTo>
                      <a:pt x="6" y="51"/>
                    </a:lnTo>
                    <a:lnTo>
                      <a:pt x="2" y="67"/>
                    </a:lnTo>
                    <a:lnTo>
                      <a:pt x="0" y="85"/>
                    </a:lnTo>
                    <a:lnTo>
                      <a:pt x="0" y="85"/>
                    </a:lnTo>
                    <a:lnTo>
                      <a:pt x="0" y="97"/>
                    </a:lnTo>
                    <a:lnTo>
                      <a:pt x="2" y="107"/>
                    </a:lnTo>
                    <a:lnTo>
                      <a:pt x="6" y="115"/>
                    </a:lnTo>
                    <a:lnTo>
                      <a:pt x="10" y="124"/>
                    </a:lnTo>
                    <a:lnTo>
                      <a:pt x="10" y="124"/>
                    </a:lnTo>
                    <a:lnTo>
                      <a:pt x="17" y="130"/>
                    </a:lnTo>
                    <a:lnTo>
                      <a:pt x="23" y="134"/>
                    </a:lnTo>
                    <a:lnTo>
                      <a:pt x="31" y="138"/>
                    </a:lnTo>
                    <a:lnTo>
                      <a:pt x="37" y="138"/>
                    </a:lnTo>
                    <a:lnTo>
                      <a:pt x="37" y="138"/>
                    </a:lnTo>
                    <a:lnTo>
                      <a:pt x="47" y="136"/>
                    </a:lnTo>
                    <a:lnTo>
                      <a:pt x="55" y="132"/>
                    </a:lnTo>
                    <a:lnTo>
                      <a:pt x="55" y="132"/>
                    </a:lnTo>
                    <a:lnTo>
                      <a:pt x="63" y="117"/>
                    </a:lnTo>
                    <a:lnTo>
                      <a:pt x="71" y="95"/>
                    </a:lnTo>
                    <a:lnTo>
                      <a:pt x="71" y="95"/>
                    </a:lnTo>
                    <a:lnTo>
                      <a:pt x="77" y="81"/>
                    </a:lnTo>
                    <a:lnTo>
                      <a:pt x="81" y="63"/>
                    </a:lnTo>
                    <a:lnTo>
                      <a:pt x="87" y="22"/>
                    </a:lnTo>
                    <a:lnTo>
                      <a:pt x="87" y="22"/>
                    </a:lnTo>
                    <a:lnTo>
                      <a:pt x="75" y="18"/>
                    </a:lnTo>
                    <a:lnTo>
                      <a:pt x="75" y="18"/>
                    </a:lnTo>
                    <a:close/>
                    <a:moveTo>
                      <a:pt x="57" y="93"/>
                    </a:moveTo>
                    <a:lnTo>
                      <a:pt x="57" y="93"/>
                    </a:lnTo>
                    <a:lnTo>
                      <a:pt x="51" y="105"/>
                    </a:lnTo>
                    <a:lnTo>
                      <a:pt x="47" y="115"/>
                    </a:lnTo>
                    <a:lnTo>
                      <a:pt x="41" y="119"/>
                    </a:lnTo>
                    <a:lnTo>
                      <a:pt x="35" y="121"/>
                    </a:lnTo>
                    <a:lnTo>
                      <a:pt x="35" y="121"/>
                    </a:lnTo>
                    <a:lnTo>
                      <a:pt x="29" y="119"/>
                    </a:lnTo>
                    <a:lnTo>
                      <a:pt x="27" y="115"/>
                    </a:lnTo>
                    <a:lnTo>
                      <a:pt x="23" y="111"/>
                    </a:lnTo>
                    <a:lnTo>
                      <a:pt x="23" y="111"/>
                    </a:lnTo>
                    <a:lnTo>
                      <a:pt x="19" y="99"/>
                    </a:lnTo>
                    <a:lnTo>
                      <a:pt x="17" y="85"/>
                    </a:lnTo>
                    <a:lnTo>
                      <a:pt x="17" y="85"/>
                    </a:lnTo>
                    <a:lnTo>
                      <a:pt x="19" y="73"/>
                    </a:lnTo>
                    <a:lnTo>
                      <a:pt x="21" y="61"/>
                    </a:lnTo>
                    <a:lnTo>
                      <a:pt x="25" y="51"/>
                    </a:lnTo>
                    <a:lnTo>
                      <a:pt x="31" y="41"/>
                    </a:lnTo>
                    <a:lnTo>
                      <a:pt x="31" y="41"/>
                    </a:lnTo>
                    <a:lnTo>
                      <a:pt x="39" y="33"/>
                    </a:lnTo>
                    <a:lnTo>
                      <a:pt x="49" y="26"/>
                    </a:lnTo>
                    <a:lnTo>
                      <a:pt x="59" y="22"/>
                    </a:lnTo>
                    <a:lnTo>
                      <a:pt x="71" y="18"/>
                    </a:lnTo>
                    <a:lnTo>
                      <a:pt x="71" y="18"/>
                    </a:lnTo>
                    <a:lnTo>
                      <a:pt x="69" y="41"/>
                    </a:lnTo>
                    <a:lnTo>
                      <a:pt x="65" y="61"/>
                    </a:lnTo>
                    <a:lnTo>
                      <a:pt x="57" y="93"/>
                    </a:lnTo>
                    <a:lnTo>
                      <a:pt x="57" y="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1" name="Freeform 483">
                <a:extLst>
                  <a:ext uri="{FF2B5EF4-FFF2-40B4-BE49-F238E27FC236}">
                    <a16:creationId xmlns:a16="http://schemas.microsoft.com/office/drawing/2014/main" id="{9799B7FC-A165-46D7-AC7B-7ECA9C6E6D5B}"/>
                  </a:ext>
                </a:extLst>
              </p:cNvPr>
              <p:cNvSpPr>
                <a:spLocks noEditPoints="1"/>
              </p:cNvSpPr>
              <p:nvPr/>
            </p:nvSpPr>
            <p:spPr bwMode="auto">
              <a:xfrm>
                <a:off x="6962" y="23871"/>
                <a:ext cx="188" cy="198"/>
              </a:xfrm>
              <a:custGeom>
                <a:avLst/>
                <a:gdLst>
                  <a:gd name="T0" fmla="*/ 136 w 188"/>
                  <a:gd name="T1" fmla="*/ 57 h 198"/>
                  <a:gd name="T2" fmla="*/ 128 w 188"/>
                  <a:gd name="T3" fmla="*/ 139 h 198"/>
                  <a:gd name="T4" fmla="*/ 111 w 188"/>
                  <a:gd name="T5" fmla="*/ 172 h 198"/>
                  <a:gd name="T6" fmla="*/ 65 w 188"/>
                  <a:gd name="T7" fmla="*/ 174 h 198"/>
                  <a:gd name="T8" fmla="*/ 109 w 188"/>
                  <a:gd name="T9" fmla="*/ 160 h 198"/>
                  <a:gd name="T10" fmla="*/ 65 w 188"/>
                  <a:gd name="T11" fmla="*/ 147 h 198"/>
                  <a:gd name="T12" fmla="*/ 95 w 188"/>
                  <a:gd name="T13" fmla="*/ 131 h 198"/>
                  <a:gd name="T14" fmla="*/ 107 w 188"/>
                  <a:gd name="T15" fmla="*/ 135 h 198"/>
                  <a:gd name="T16" fmla="*/ 65 w 188"/>
                  <a:gd name="T17" fmla="*/ 67 h 198"/>
                  <a:gd name="T18" fmla="*/ 114 w 188"/>
                  <a:gd name="T19" fmla="*/ 52 h 198"/>
                  <a:gd name="T20" fmla="*/ 65 w 188"/>
                  <a:gd name="T21" fmla="*/ 40 h 198"/>
                  <a:gd name="T22" fmla="*/ 109 w 188"/>
                  <a:gd name="T23" fmla="*/ 20 h 198"/>
                  <a:gd name="T24" fmla="*/ 57 w 188"/>
                  <a:gd name="T25" fmla="*/ 12 h 198"/>
                  <a:gd name="T26" fmla="*/ 10 w 188"/>
                  <a:gd name="T27" fmla="*/ 28 h 198"/>
                  <a:gd name="T28" fmla="*/ 53 w 188"/>
                  <a:gd name="T29" fmla="*/ 40 h 198"/>
                  <a:gd name="T30" fmla="*/ 2 w 188"/>
                  <a:gd name="T31" fmla="*/ 52 h 198"/>
                  <a:gd name="T32" fmla="*/ 53 w 188"/>
                  <a:gd name="T33" fmla="*/ 67 h 198"/>
                  <a:gd name="T34" fmla="*/ 10 w 188"/>
                  <a:gd name="T35" fmla="*/ 135 h 198"/>
                  <a:gd name="T36" fmla="*/ 23 w 188"/>
                  <a:gd name="T37" fmla="*/ 131 h 198"/>
                  <a:gd name="T38" fmla="*/ 53 w 188"/>
                  <a:gd name="T39" fmla="*/ 147 h 198"/>
                  <a:gd name="T40" fmla="*/ 8 w 188"/>
                  <a:gd name="T41" fmla="*/ 160 h 198"/>
                  <a:gd name="T42" fmla="*/ 53 w 188"/>
                  <a:gd name="T43" fmla="*/ 174 h 198"/>
                  <a:gd name="T44" fmla="*/ 4 w 188"/>
                  <a:gd name="T45" fmla="*/ 190 h 198"/>
                  <a:gd name="T46" fmla="*/ 107 w 188"/>
                  <a:gd name="T47" fmla="*/ 186 h 198"/>
                  <a:gd name="T48" fmla="*/ 116 w 188"/>
                  <a:gd name="T49" fmla="*/ 198 h 198"/>
                  <a:gd name="T50" fmla="*/ 140 w 188"/>
                  <a:gd name="T51" fmla="*/ 152 h 198"/>
                  <a:gd name="T52" fmla="*/ 150 w 188"/>
                  <a:gd name="T53" fmla="*/ 57 h 198"/>
                  <a:gd name="T54" fmla="*/ 172 w 188"/>
                  <a:gd name="T55" fmla="*/ 158 h 198"/>
                  <a:gd name="T56" fmla="*/ 168 w 188"/>
                  <a:gd name="T57" fmla="*/ 172 h 198"/>
                  <a:gd name="T58" fmla="*/ 156 w 188"/>
                  <a:gd name="T59" fmla="*/ 178 h 198"/>
                  <a:gd name="T60" fmla="*/ 138 w 188"/>
                  <a:gd name="T61" fmla="*/ 184 h 198"/>
                  <a:gd name="T62" fmla="*/ 158 w 188"/>
                  <a:gd name="T63" fmla="*/ 192 h 198"/>
                  <a:gd name="T64" fmla="*/ 178 w 188"/>
                  <a:gd name="T65" fmla="*/ 184 h 198"/>
                  <a:gd name="T66" fmla="*/ 184 w 188"/>
                  <a:gd name="T67" fmla="*/ 158 h 198"/>
                  <a:gd name="T68" fmla="*/ 150 w 188"/>
                  <a:gd name="T69" fmla="*/ 42 h 198"/>
                  <a:gd name="T70" fmla="*/ 138 w 188"/>
                  <a:gd name="T71" fmla="*/ 0 h 198"/>
                  <a:gd name="T72" fmla="*/ 136 w 188"/>
                  <a:gd name="T73" fmla="*/ 42 h 198"/>
                  <a:gd name="T74" fmla="*/ 118 w 188"/>
                  <a:gd name="T75" fmla="*/ 57 h 198"/>
                  <a:gd name="T76" fmla="*/ 95 w 188"/>
                  <a:gd name="T77" fmla="*/ 103 h 198"/>
                  <a:gd name="T78" fmla="*/ 65 w 188"/>
                  <a:gd name="T79" fmla="*/ 119 h 198"/>
                  <a:gd name="T80" fmla="*/ 23 w 188"/>
                  <a:gd name="T81" fmla="*/ 103 h 198"/>
                  <a:gd name="T82" fmla="*/ 53 w 188"/>
                  <a:gd name="T83" fmla="*/ 119 h 198"/>
                  <a:gd name="T84" fmla="*/ 23 w 188"/>
                  <a:gd name="T85" fmla="*/ 103 h 198"/>
                  <a:gd name="T86" fmla="*/ 65 w 188"/>
                  <a:gd name="T87" fmla="*/ 93 h 198"/>
                  <a:gd name="T88" fmla="*/ 95 w 188"/>
                  <a:gd name="T89" fmla="*/ 77 h 198"/>
                  <a:gd name="T90" fmla="*/ 23 w 188"/>
                  <a:gd name="T91" fmla="*/ 77 h 198"/>
                  <a:gd name="T92" fmla="*/ 53 w 188"/>
                  <a:gd name="T93" fmla="*/ 93 h 198"/>
                  <a:gd name="T94" fmla="*/ 23 w 188"/>
                  <a:gd name="T95" fmla="*/ 7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98">
                    <a:moveTo>
                      <a:pt x="118" y="57"/>
                    </a:moveTo>
                    <a:lnTo>
                      <a:pt x="118" y="57"/>
                    </a:lnTo>
                    <a:lnTo>
                      <a:pt x="136" y="57"/>
                    </a:lnTo>
                    <a:lnTo>
                      <a:pt x="136" y="57"/>
                    </a:lnTo>
                    <a:lnTo>
                      <a:pt x="136" y="87"/>
                    </a:lnTo>
                    <a:lnTo>
                      <a:pt x="136" y="87"/>
                    </a:lnTo>
                    <a:lnTo>
                      <a:pt x="134" y="115"/>
                    </a:lnTo>
                    <a:lnTo>
                      <a:pt x="128" y="139"/>
                    </a:lnTo>
                    <a:lnTo>
                      <a:pt x="122" y="162"/>
                    </a:lnTo>
                    <a:lnTo>
                      <a:pt x="111" y="180"/>
                    </a:lnTo>
                    <a:lnTo>
                      <a:pt x="111" y="180"/>
                    </a:lnTo>
                    <a:lnTo>
                      <a:pt x="111" y="172"/>
                    </a:lnTo>
                    <a:lnTo>
                      <a:pt x="111" y="172"/>
                    </a:lnTo>
                    <a:lnTo>
                      <a:pt x="89" y="172"/>
                    </a:lnTo>
                    <a:lnTo>
                      <a:pt x="65" y="174"/>
                    </a:lnTo>
                    <a:lnTo>
                      <a:pt x="65" y="174"/>
                    </a:lnTo>
                    <a:lnTo>
                      <a:pt x="65" y="160"/>
                    </a:lnTo>
                    <a:lnTo>
                      <a:pt x="65" y="160"/>
                    </a:lnTo>
                    <a:lnTo>
                      <a:pt x="109" y="160"/>
                    </a:lnTo>
                    <a:lnTo>
                      <a:pt x="109" y="160"/>
                    </a:lnTo>
                    <a:lnTo>
                      <a:pt x="109" y="147"/>
                    </a:lnTo>
                    <a:lnTo>
                      <a:pt x="109" y="147"/>
                    </a:lnTo>
                    <a:lnTo>
                      <a:pt x="65" y="147"/>
                    </a:lnTo>
                    <a:lnTo>
                      <a:pt x="65" y="147"/>
                    </a:lnTo>
                    <a:lnTo>
                      <a:pt x="65" y="131"/>
                    </a:lnTo>
                    <a:lnTo>
                      <a:pt x="65" y="131"/>
                    </a:lnTo>
                    <a:lnTo>
                      <a:pt x="95" y="131"/>
                    </a:lnTo>
                    <a:lnTo>
                      <a:pt x="95" y="131"/>
                    </a:lnTo>
                    <a:lnTo>
                      <a:pt x="95" y="135"/>
                    </a:lnTo>
                    <a:lnTo>
                      <a:pt x="95" y="135"/>
                    </a:lnTo>
                    <a:lnTo>
                      <a:pt x="107" y="135"/>
                    </a:lnTo>
                    <a:lnTo>
                      <a:pt x="107" y="135"/>
                    </a:lnTo>
                    <a:lnTo>
                      <a:pt x="107" y="67"/>
                    </a:lnTo>
                    <a:lnTo>
                      <a:pt x="107" y="67"/>
                    </a:lnTo>
                    <a:lnTo>
                      <a:pt x="65" y="67"/>
                    </a:lnTo>
                    <a:lnTo>
                      <a:pt x="65" y="67"/>
                    </a:lnTo>
                    <a:lnTo>
                      <a:pt x="65" y="52"/>
                    </a:lnTo>
                    <a:lnTo>
                      <a:pt x="65" y="52"/>
                    </a:lnTo>
                    <a:lnTo>
                      <a:pt x="114" y="52"/>
                    </a:lnTo>
                    <a:lnTo>
                      <a:pt x="114" y="52"/>
                    </a:lnTo>
                    <a:lnTo>
                      <a:pt x="114" y="40"/>
                    </a:lnTo>
                    <a:lnTo>
                      <a:pt x="114" y="40"/>
                    </a:lnTo>
                    <a:lnTo>
                      <a:pt x="65" y="40"/>
                    </a:lnTo>
                    <a:lnTo>
                      <a:pt x="65" y="40"/>
                    </a:lnTo>
                    <a:lnTo>
                      <a:pt x="65" y="24"/>
                    </a:lnTo>
                    <a:lnTo>
                      <a:pt x="65" y="24"/>
                    </a:lnTo>
                    <a:lnTo>
                      <a:pt x="89" y="22"/>
                    </a:lnTo>
                    <a:lnTo>
                      <a:pt x="109" y="20"/>
                    </a:lnTo>
                    <a:lnTo>
                      <a:pt x="109" y="20"/>
                    </a:lnTo>
                    <a:lnTo>
                      <a:pt x="103" y="8"/>
                    </a:lnTo>
                    <a:lnTo>
                      <a:pt x="103" y="8"/>
                    </a:lnTo>
                    <a:lnTo>
                      <a:pt x="57" y="12"/>
                    </a:lnTo>
                    <a:lnTo>
                      <a:pt x="6" y="16"/>
                    </a:lnTo>
                    <a:lnTo>
                      <a:pt x="6" y="16"/>
                    </a:lnTo>
                    <a:lnTo>
                      <a:pt x="10" y="28"/>
                    </a:lnTo>
                    <a:lnTo>
                      <a:pt x="10" y="28"/>
                    </a:lnTo>
                    <a:lnTo>
                      <a:pt x="53" y="26"/>
                    </a:lnTo>
                    <a:lnTo>
                      <a:pt x="53" y="26"/>
                    </a:lnTo>
                    <a:lnTo>
                      <a:pt x="53" y="40"/>
                    </a:lnTo>
                    <a:lnTo>
                      <a:pt x="53" y="40"/>
                    </a:lnTo>
                    <a:lnTo>
                      <a:pt x="2" y="40"/>
                    </a:lnTo>
                    <a:lnTo>
                      <a:pt x="2" y="40"/>
                    </a:lnTo>
                    <a:lnTo>
                      <a:pt x="2" y="52"/>
                    </a:lnTo>
                    <a:lnTo>
                      <a:pt x="2" y="52"/>
                    </a:lnTo>
                    <a:lnTo>
                      <a:pt x="53" y="52"/>
                    </a:lnTo>
                    <a:lnTo>
                      <a:pt x="53" y="52"/>
                    </a:lnTo>
                    <a:lnTo>
                      <a:pt x="53" y="67"/>
                    </a:lnTo>
                    <a:lnTo>
                      <a:pt x="53" y="67"/>
                    </a:lnTo>
                    <a:lnTo>
                      <a:pt x="10" y="67"/>
                    </a:lnTo>
                    <a:lnTo>
                      <a:pt x="10" y="67"/>
                    </a:lnTo>
                    <a:lnTo>
                      <a:pt x="10" y="135"/>
                    </a:lnTo>
                    <a:lnTo>
                      <a:pt x="10" y="135"/>
                    </a:lnTo>
                    <a:lnTo>
                      <a:pt x="23" y="135"/>
                    </a:lnTo>
                    <a:lnTo>
                      <a:pt x="23" y="135"/>
                    </a:lnTo>
                    <a:lnTo>
                      <a:pt x="23" y="131"/>
                    </a:lnTo>
                    <a:lnTo>
                      <a:pt x="23" y="131"/>
                    </a:lnTo>
                    <a:lnTo>
                      <a:pt x="53" y="131"/>
                    </a:lnTo>
                    <a:lnTo>
                      <a:pt x="53" y="131"/>
                    </a:lnTo>
                    <a:lnTo>
                      <a:pt x="53" y="147"/>
                    </a:lnTo>
                    <a:lnTo>
                      <a:pt x="53" y="147"/>
                    </a:lnTo>
                    <a:lnTo>
                      <a:pt x="8" y="147"/>
                    </a:lnTo>
                    <a:lnTo>
                      <a:pt x="8" y="147"/>
                    </a:lnTo>
                    <a:lnTo>
                      <a:pt x="8" y="160"/>
                    </a:lnTo>
                    <a:lnTo>
                      <a:pt x="8" y="160"/>
                    </a:lnTo>
                    <a:lnTo>
                      <a:pt x="53" y="160"/>
                    </a:lnTo>
                    <a:lnTo>
                      <a:pt x="53" y="160"/>
                    </a:lnTo>
                    <a:lnTo>
                      <a:pt x="53" y="174"/>
                    </a:lnTo>
                    <a:lnTo>
                      <a:pt x="53" y="174"/>
                    </a:lnTo>
                    <a:lnTo>
                      <a:pt x="27" y="176"/>
                    </a:lnTo>
                    <a:lnTo>
                      <a:pt x="0" y="176"/>
                    </a:lnTo>
                    <a:lnTo>
                      <a:pt x="0" y="176"/>
                    </a:lnTo>
                    <a:lnTo>
                      <a:pt x="4" y="190"/>
                    </a:lnTo>
                    <a:lnTo>
                      <a:pt x="4" y="190"/>
                    </a:lnTo>
                    <a:lnTo>
                      <a:pt x="109" y="182"/>
                    </a:lnTo>
                    <a:lnTo>
                      <a:pt x="109" y="182"/>
                    </a:lnTo>
                    <a:lnTo>
                      <a:pt x="107" y="186"/>
                    </a:lnTo>
                    <a:lnTo>
                      <a:pt x="105" y="188"/>
                    </a:lnTo>
                    <a:lnTo>
                      <a:pt x="105" y="188"/>
                    </a:lnTo>
                    <a:lnTo>
                      <a:pt x="116" y="198"/>
                    </a:lnTo>
                    <a:lnTo>
                      <a:pt x="116" y="198"/>
                    </a:lnTo>
                    <a:lnTo>
                      <a:pt x="124" y="188"/>
                    </a:lnTo>
                    <a:lnTo>
                      <a:pt x="130" y="178"/>
                    </a:lnTo>
                    <a:lnTo>
                      <a:pt x="136" y="166"/>
                    </a:lnTo>
                    <a:lnTo>
                      <a:pt x="140" y="152"/>
                    </a:lnTo>
                    <a:lnTo>
                      <a:pt x="148" y="119"/>
                    </a:lnTo>
                    <a:lnTo>
                      <a:pt x="150" y="83"/>
                    </a:lnTo>
                    <a:lnTo>
                      <a:pt x="150" y="83"/>
                    </a:lnTo>
                    <a:lnTo>
                      <a:pt x="150" y="57"/>
                    </a:lnTo>
                    <a:lnTo>
                      <a:pt x="150" y="57"/>
                    </a:lnTo>
                    <a:lnTo>
                      <a:pt x="174" y="57"/>
                    </a:lnTo>
                    <a:lnTo>
                      <a:pt x="174" y="57"/>
                    </a:lnTo>
                    <a:lnTo>
                      <a:pt x="172" y="158"/>
                    </a:lnTo>
                    <a:lnTo>
                      <a:pt x="172" y="158"/>
                    </a:lnTo>
                    <a:lnTo>
                      <a:pt x="170" y="168"/>
                    </a:lnTo>
                    <a:lnTo>
                      <a:pt x="168" y="172"/>
                    </a:lnTo>
                    <a:lnTo>
                      <a:pt x="168" y="172"/>
                    </a:lnTo>
                    <a:lnTo>
                      <a:pt x="166" y="174"/>
                    </a:lnTo>
                    <a:lnTo>
                      <a:pt x="164" y="176"/>
                    </a:lnTo>
                    <a:lnTo>
                      <a:pt x="156" y="178"/>
                    </a:lnTo>
                    <a:lnTo>
                      <a:pt x="156" y="178"/>
                    </a:lnTo>
                    <a:lnTo>
                      <a:pt x="148" y="178"/>
                    </a:lnTo>
                    <a:lnTo>
                      <a:pt x="136" y="176"/>
                    </a:lnTo>
                    <a:lnTo>
                      <a:pt x="136" y="176"/>
                    </a:lnTo>
                    <a:lnTo>
                      <a:pt x="138" y="184"/>
                    </a:lnTo>
                    <a:lnTo>
                      <a:pt x="140" y="192"/>
                    </a:lnTo>
                    <a:lnTo>
                      <a:pt x="140" y="192"/>
                    </a:lnTo>
                    <a:lnTo>
                      <a:pt x="158" y="192"/>
                    </a:lnTo>
                    <a:lnTo>
                      <a:pt x="158" y="192"/>
                    </a:lnTo>
                    <a:lnTo>
                      <a:pt x="170" y="190"/>
                    </a:lnTo>
                    <a:lnTo>
                      <a:pt x="174" y="188"/>
                    </a:lnTo>
                    <a:lnTo>
                      <a:pt x="178" y="184"/>
                    </a:lnTo>
                    <a:lnTo>
                      <a:pt x="178" y="184"/>
                    </a:lnTo>
                    <a:lnTo>
                      <a:pt x="180" y="180"/>
                    </a:lnTo>
                    <a:lnTo>
                      <a:pt x="182" y="174"/>
                    </a:lnTo>
                    <a:lnTo>
                      <a:pt x="184" y="158"/>
                    </a:lnTo>
                    <a:lnTo>
                      <a:pt x="184" y="158"/>
                    </a:lnTo>
                    <a:lnTo>
                      <a:pt x="186" y="101"/>
                    </a:lnTo>
                    <a:lnTo>
                      <a:pt x="188" y="42"/>
                    </a:lnTo>
                    <a:lnTo>
                      <a:pt x="188" y="42"/>
                    </a:lnTo>
                    <a:lnTo>
                      <a:pt x="150" y="42"/>
                    </a:lnTo>
                    <a:lnTo>
                      <a:pt x="150" y="42"/>
                    </a:lnTo>
                    <a:lnTo>
                      <a:pt x="150" y="0"/>
                    </a:lnTo>
                    <a:lnTo>
                      <a:pt x="150" y="0"/>
                    </a:lnTo>
                    <a:lnTo>
                      <a:pt x="138" y="0"/>
                    </a:lnTo>
                    <a:lnTo>
                      <a:pt x="138" y="0"/>
                    </a:lnTo>
                    <a:lnTo>
                      <a:pt x="136" y="22"/>
                    </a:lnTo>
                    <a:lnTo>
                      <a:pt x="136" y="42"/>
                    </a:lnTo>
                    <a:lnTo>
                      <a:pt x="136" y="42"/>
                    </a:lnTo>
                    <a:lnTo>
                      <a:pt x="118" y="42"/>
                    </a:lnTo>
                    <a:lnTo>
                      <a:pt x="118" y="42"/>
                    </a:lnTo>
                    <a:lnTo>
                      <a:pt x="118" y="57"/>
                    </a:lnTo>
                    <a:lnTo>
                      <a:pt x="118" y="57"/>
                    </a:lnTo>
                    <a:close/>
                    <a:moveTo>
                      <a:pt x="65" y="103"/>
                    </a:moveTo>
                    <a:lnTo>
                      <a:pt x="65" y="103"/>
                    </a:lnTo>
                    <a:lnTo>
                      <a:pt x="95" y="103"/>
                    </a:lnTo>
                    <a:lnTo>
                      <a:pt x="95" y="103"/>
                    </a:lnTo>
                    <a:lnTo>
                      <a:pt x="95" y="119"/>
                    </a:lnTo>
                    <a:lnTo>
                      <a:pt x="95" y="119"/>
                    </a:lnTo>
                    <a:lnTo>
                      <a:pt x="65" y="119"/>
                    </a:lnTo>
                    <a:lnTo>
                      <a:pt x="65" y="119"/>
                    </a:lnTo>
                    <a:lnTo>
                      <a:pt x="65" y="103"/>
                    </a:lnTo>
                    <a:lnTo>
                      <a:pt x="65" y="103"/>
                    </a:lnTo>
                    <a:close/>
                    <a:moveTo>
                      <a:pt x="23" y="103"/>
                    </a:moveTo>
                    <a:lnTo>
                      <a:pt x="23" y="103"/>
                    </a:lnTo>
                    <a:lnTo>
                      <a:pt x="53" y="103"/>
                    </a:lnTo>
                    <a:lnTo>
                      <a:pt x="53" y="103"/>
                    </a:lnTo>
                    <a:lnTo>
                      <a:pt x="53" y="119"/>
                    </a:lnTo>
                    <a:lnTo>
                      <a:pt x="53" y="119"/>
                    </a:lnTo>
                    <a:lnTo>
                      <a:pt x="23" y="119"/>
                    </a:lnTo>
                    <a:lnTo>
                      <a:pt x="23" y="119"/>
                    </a:lnTo>
                    <a:lnTo>
                      <a:pt x="23" y="103"/>
                    </a:lnTo>
                    <a:lnTo>
                      <a:pt x="23" y="103"/>
                    </a:lnTo>
                    <a:close/>
                    <a:moveTo>
                      <a:pt x="95" y="93"/>
                    </a:moveTo>
                    <a:lnTo>
                      <a:pt x="95" y="93"/>
                    </a:lnTo>
                    <a:lnTo>
                      <a:pt x="65" y="93"/>
                    </a:lnTo>
                    <a:lnTo>
                      <a:pt x="65" y="93"/>
                    </a:lnTo>
                    <a:lnTo>
                      <a:pt x="65" y="77"/>
                    </a:lnTo>
                    <a:lnTo>
                      <a:pt x="65" y="77"/>
                    </a:lnTo>
                    <a:lnTo>
                      <a:pt x="95" y="77"/>
                    </a:lnTo>
                    <a:lnTo>
                      <a:pt x="95" y="77"/>
                    </a:lnTo>
                    <a:lnTo>
                      <a:pt x="95" y="93"/>
                    </a:lnTo>
                    <a:lnTo>
                      <a:pt x="95" y="93"/>
                    </a:lnTo>
                    <a:close/>
                    <a:moveTo>
                      <a:pt x="23" y="77"/>
                    </a:moveTo>
                    <a:lnTo>
                      <a:pt x="23" y="77"/>
                    </a:lnTo>
                    <a:lnTo>
                      <a:pt x="53" y="77"/>
                    </a:lnTo>
                    <a:lnTo>
                      <a:pt x="53" y="77"/>
                    </a:lnTo>
                    <a:lnTo>
                      <a:pt x="53" y="93"/>
                    </a:lnTo>
                    <a:lnTo>
                      <a:pt x="53" y="93"/>
                    </a:lnTo>
                    <a:lnTo>
                      <a:pt x="23" y="93"/>
                    </a:lnTo>
                    <a:lnTo>
                      <a:pt x="23" y="93"/>
                    </a:lnTo>
                    <a:lnTo>
                      <a:pt x="23" y="77"/>
                    </a:lnTo>
                    <a:lnTo>
                      <a:pt x="2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2" name="Freeform 484">
                <a:extLst>
                  <a:ext uri="{FF2B5EF4-FFF2-40B4-BE49-F238E27FC236}">
                    <a16:creationId xmlns:a16="http://schemas.microsoft.com/office/drawing/2014/main" id="{6FEF6874-3B10-4813-905F-982BC38BEBC4}"/>
                  </a:ext>
                </a:extLst>
              </p:cNvPr>
              <p:cNvSpPr>
                <a:spLocks/>
              </p:cNvSpPr>
              <p:nvPr/>
            </p:nvSpPr>
            <p:spPr bwMode="auto">
              <a:xfrm>
                <a:off x="7189" y="23879"/>
                <a:ext cx="149" cy="178"/>
              </a:xfrm>
              <a:custGeom>
                <a:avLst/>
                <a:gdLst>
                  <a:gd name="T0" fmla="*/ 143 w 149"/>
                  <a:gd name="T1" fmla="*/ 55 h 178"/>
                  <a:gd name="T2" fmla="*/ 93 w 149"/>
                  <a:gd name="T3" fmla="*/ 67 h 178"/>
                  <a:gd name="T4" fmla="*/ 85 w 149"/>
                  <a:gd name="T5" fmla="*/ 46 h 178"/>
                  <a:gd name="T6" fmla="*/ 105 w 149"/>
                  <a:gd name="T7" fmla="*/ 42 h 178"/>
                  <a:gd name="T8" fmla="*/ 123 w 149"/>
                  <a:gd name="T9" fmla="*/ 38 h 178"/>
                  <a:gd name="T10" fmla="*/ 117 w 149"/>
                  <a:gd name="T11" fmla="*/ 24 h 178"/>
                  <a:gd name="T12" fmla="*/ 89 w 149"/>
                  <a:gd name="T13" fmla="*/ 32 h 178"/>
                  <a:gd name="T14" fmla="*/ 79 w 149"/>
                  <a:gd name="T15" fmla="*/ 32 h 178"/>
                  <a:gd name="T16" fmla="*/ 70 w 149"/>
                  <a:gd name="T17" fmla="*/ 0 h 178"/>
                  <a:gd name="T18" fmla="*/ 54 w 149"/>
                  <a:gd name="T19" fmla="*/ 4 h 178"/>
                  <a:gd name="T20" fmla="*/ 58 w 149"/>
                  <a:gd name="T21" fmla="*/ 20 h 178"/>
                  <a:gd name="T22" fmla="*/ 62 w 149"/>
                  <a:gd name="T23" fmla="*/ 34 h 178"/>
                  <a:gd name="T24" fmla="*/ 36 w 149"/>
                  <a:gd name="T25" fmla="*/ 38 h 178"/>
                  <a:gd name="T26" fmla="*/ 2 w 149"/>
                  <a:gd name="T27" fmla="*/ 38 h 178"/>
                  <a:gd name="T28" fmla="*/ 6 w 149"/>
                  <a:gd name="T29" fmla="*/ 55 h 178"/>
                  <a:gd name="T30" fmla="*/ 68 w 149"/>
                  <a:gd name="T31" fmla="*/ 49 h 178"/>
                  <a:gd name="T32" fmla="*/ 70 w 149"/>
                  <a:gd name="T33" fmla="*/ 57 h 178"/>
                  <a:gd name="T34" fmla="*/ 77 w 149"/>
                  <a:gd name="T35" fmla="*/ 71 h 178"/>
                  <a:gd name="T36" fmla="*/ 0 w 149"/>
                  <a:gd name="T37" fmla="*/ 77 h 178"/>
                  <a:gd name="T38" fmla="*/ 4 w 149"/>
                  <a:gd name="T39" fmla="*/ 91 h 178"/>
                  <a:gd name="T40" fmla="*/ 64 w 149"/>
                  <a:gd name="T41" fmla="*/ 87 h 178"/>
                  <a:gd name="T42" fmla="*/ 85 w 149"/>
                  <a:gd name="T43" fmla="*/ 83 h 178"/>
                  <a:gd name="T44" fmla="*/ 103 w 149"/>
                  <a:gd name="T45" fmla="*/ 107 h 178"/>
                  <a:gd name="T46" fmla="*/ 74 w 149"/>
                  <a:gd name="T47" fmla="*/ 105 h 178"/>
                  <a:gd name="T48" fmla="*/ 62 w 149"/>
                  <a:gd name="T49" fmla="*/ 105 h 178"/>
                  <a:gd name="T50" fmla="*/ 42 w 149"/>
                  <a:gd name="T51" fmla="*/ 111 h 178"/>
                  <a:gd name="T52" fmla="*/ 32 w 149"/>
                  <a:gd name="T53" fmla="*/ 115 h 178"/>
                  <a:gd name="T54" fmla="*/ 20 w 149"/>
                  <a:gd name="T55" fmla="*/ 127 h 178"/>
                  <a:gd name="T56" fmla="*/ 16 w 149"/>
                  <a:gd name="T57" fmla="*/ 144 h 178"/>
                  <a:gd name="T58" fmla="*/ 18 w 149"/>
                  <a:gd name="T59" fmla="*/ 152 h 178"/>
                  <a:gd name="T60" fmla="*/ 24 w 149"/>
                  <a:gd name="T61" fmla="*/ 164 h 178"/>
                  <a:gd name="T62" fmla="*/ 30 w 149"/>
                  <a:gd name="T63" fmla="*/ 168 h 178"/>
                  <a:gd name="T64" fmla="*/ 48 w 149"/>
                  <a:gd name="T65" fmla="*/ 176 h 178"/>
                  <a:gd name="T66" fmla="*/ 81 w 149"/>
                  <a:gd name="T67" fmla="*/ 178 h 178"/>
                  <a:gd name="T68" fmla="*/ 99 w 149"/>
                  <a:gd name="T69" fmla="*/ 178 h 178"/>
                  <a:gd name="T70" fmla="*/ 121 w 149"/>
                  <a:gd name="T71" fmla="*/ 176 h 178"/>
                  <a:gd name="T72" fmla="*/ 123 w 149"/>
                  <a:gd name="T73" fmla="*/ 160 h 178"/>
                  <a:gd name="T74" fmla="*/ 81 w 149"/>
                  <a:gd name="T75" fmla="*/ 162 h 178"/>
                  <a:gd name="T76" fmla="*/ 60 w 149"/>
                  <a:gd name="T77" fmla="*/ 160 h 178"/>
                  <a:gd name="T78" fmla="*/ 38 w 149"/>
                  <a:gd name="T79" fmla="*/ 154 h 178"/>
                  <a:gd name="T80" fmla="*/ 32 w 149"/>
                  <a:gd name="T81" fmla="*/ 148 h 178"/>
                  <a:gd name="T82" fmla="*/ 32 w 149"/>
                  <a:gd name="T83" fmla="*/ 144 h 178"/>
                  <a:gd name="T84" fmla="*/ 36 w 149"/>
                  <a:gd name="T85" fmla="*/ 133 h 178"/>
                  <a:gd name="T86" fmla="*/ 44 w 149"/>
                  <a:gd name="T87" fmla="*/ 127 h 178"/>
                  <a:gd name="T88" fmla="*/ 50 w 149"/>
                  <a:gd name="T89" fmla="*/ 123 h 178"/>
                  <a:gd name="T90" fmla="*/ 77 w 149"/>
                  <a:gd name="T91" fmla="*/ 119 h 178"/>
                  <a:gd name="T92" fmla="*/ 89 w 149"/>
                  <a:gd name="T93" fmla="*/ 119 h 178"/>
                  <a:gd name="T94" fmla="*/ 127 w 149"/>
                  <a:gd name="T95" fmla="*/ 129 h 178"/>
                  <a:gd name="T96" fmla="*/ 135 w 149"/>
                  <a:gd name="T97" fmla="*/ 117 h 178"/>
                  <a:gd name="T98" fmla="*/ 127 w 149"/>
                  <a:gd name="T99" fmla="*/ 111 h 178"/>
                  <a:gd name="T100" fmla="*/ 109 w 149"/>
                  <a:gd name="T101" fmla="*/ 93 h 178"/>
                  <a:gd name="T102" fmla="*/ 103 w 149"/>
                  <a:gd name="T103" fmla="*/ 81 h 178"/>
                  <a:gd name="T104" fmla="*/ 149 w 149"/>
                  <a:gd name="T105" fmla="*/ 69 h 178"/>
                  <a:gd name="T106" fmla="*/ 143 w 149"/>
                  <a:gd name="T107" fmla="*/ 5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 h="178">
                    <a:moveTo>
                      <a:pt x="143" y="55"/>
                    </a:moveTo>
                    <a:lnTo>
                      <a:pt x="143" y="55"/>
                    </a:lnTo>
                    <a:lnTo>
                      <a:pt x="119" y="63"/>
                    </a:lnTo>
                    <a:lnTo>
                      <a:pt x="93" y="67"/>
                    </a:lnTo>
                    <a:lnTo>
                      <a:pt x="93" y="67"/>
                    </a:lnTo>
                    <a:lnTo>
                      <a:pt x="85" y="46"/>
                    </a:lnTo>
                    <a:lnTo>
                      <a:pt x="85" y="46"/>
                    </a:lnTo>
                    <a:lnTo>
                      <a:pt x="105" y="42"/>
                    </a:lnTo>
                    <a:lnTo>
                      <a:pt x="123" y="38"/>
                    </a:lnTo>
                    <a:lnTo>
                      <a:pt x="123" y="38"/>
                    </a:lnTo>
                    <a:lnTo>
                      <a:pt x="117" y="24"/>
                    </a:lnTo>
                    <a:lnTo>
                      <a:pt x="117" y="24"/>
                    </a:lnTo>
                    <a:lnTo>
                      <a:pt x="97" y="30"/>
                    </a:lnTo>
                    <a:lnTo>
                      <a:pt x="89" y="32"/>
                    </a:lnTo>
                    <a:lnTo>
                      <a:pt x="79" y="32"/>
                    </a:lnTo>
                    <a:lnTo>
                      <a:pt x="79" y="32"/>
                    </a:lnTo>
                    <a:lnTo>
                      <a:pt x="74" y="18"/>
                    </a:lnTo>
                    <a:lnTo>
                      <a:pt x="70" y="0"/>
                    </a:lnTo>
                    <a:lnTo>
                      <a:pt x="70" y="0"/>
                    </a:lnTo>
                    <a:lnTo>
                      <a:pt x="54" y="4"/>
                    </a:lnTo>
                    <a:lnTo>
                      <a:pt x="54" y="4"/>
                    </a:lnTo>
                    <a:lnTo>
                      <a:pt x="58" y="20"/>
                    </a:lnTo>
                    <a:lnTo>
                      <a:pt x="62" y="34"/>
                    </a:lnTo>
                    <a:lnTo>
                      <a:pt x="62" y="34"/>
                    </a:lnTo>
                    <a:lnTo>
                      <a:pt x="50" y="36"/>
                    </a:lnTo>
                    <a:lnTo>
                      <a:pt x="36" y="38"/>
                    </a:lnTo>
                    <a:lnTo>
                      <a:pt x="2" y="38"/>
                    </a:lnTo>
                    <a:lnTo>
                      <a:pt x="2" y="38"/>
                    </a:lnTo>
                    <a:lnTo>
                      <a:pt x="6" y="55"/>
                    </a:lnTo>
                    <a:lnTo>
                      <a:pt x="6" y="55"/>
                    </a:lnTo>
                    <a:lnTo>
                      <a:pt x="34" y="53"/>
                    </a:lnTo>
                    <a:lnTo>
                      <a:pt x="68" y="49"/>
                    </a:lnTo>
                    <a:lnTo>
                      <a:pt x="68" y="49"/>
                    </a:lnTo>
                    <a:lnTo>
                      <a:pt x="70" y="57"/>
                    </a:lnTo>
                    <a:lnTo>
                      <a:pt x="77" y="71"/>
                    </a:lnTo>
                    <a:lnTo>
                      <a:pt x="77" y="71"/>
                    </a:lnTo>
                    <a:lnTo>
                      <a:pt x="0" y="77"/>
                    </a:lnTo>
                    <a:lnTo>
                      <a:pt x="0" y="77"/>
                    </a:lnTo>
                    <a:lnTo>
                      <a:pt x="4" y="91"/>
                    </a:lnTo>
                    <a:lnTo>
                      <a:pt x="4" y="91"/>
                    </a:lnTo>
                    <a:lnTo>
                      <a:pt x="44" y="89"/>
                    </a:lnTo>
                    <a:lnTo>
                      <a:pt x="64" y="87"/>
                    </a:lnTo>
                    <a:lnTo>
                      <a:pt x="85" y="83"/>
                    </a:lnTo>
                    <a:lnTo>
                      <a:pt x="85" y="83"/>
                    </a:lnTo>
                    <a:lnTo>
                      <a:pt x="103" y="107"/>
                    </a:lnTo>
                    <a:lnTo>
                      <a:pt x="103" y="107"/>
                    </a:lnTo>
                    <a:lnTo>
                      <a:pt x="89" y="105"/>
                    </a:lnTo>
                    <a:lnTo>
                      <a:pt x="74" y="105"/>
                    </a:lnTo>
                    <a:lnTo>
                      <a:pt x="74" y="105"/>
                    </a:lnTo>
                    <a:lnTo>
                      <a:pt x="62" y="105"/>
                    </a:lnTo>
                    <a:lnTo>
                      <a:pt x="50" y="107"/>
                    </a:lnTo>
                    <a:lnTo>
                      <a:pt x="42" y="111"/>
                    </a:lnTo>
                    <a:lnTo>
                      <a:pt x="32" y="115"/>
                    </a:lnTo>
                    <a:lnTo>
                      <a:pt x="32" y="115"/>
                    </a:lnTo>
                    <a:lnTo>
                      <a:pt x="26" y="121"/>
                    </a:lnTo>
                    <a:lnTo>
                      <a:pt x="20" y="127"/>
                    </a:lnTo>
                    <a:lnTo>
                      <a:pt x="18" y="135"/>
                    </a:lnTo>
                    <a:lnTo>
                      <a:pt x="16" y="144"/>
                    </a:lnTo>
                    <a:lnTo>
                      <a:pt x="16" y="144"/>
                    </a:lnTo>
                    <a:lnTo>
                      <a:pt x="18" y="152"/>
                    </a:lnTo>
                    <a:lnTo>
                      <a:pt x="20" y="158"/>
                    </a:lnTo>
                    <a:lnTo>
                      <a:pt x="24" y="164"/>
                    </a:lnTo>
                    <a:lnTo>
                      <a:pt x="30" y="168"/>
                    </a:lnTo>
                    <a:lnTo>
                      <a:pt x="30" y="168"/>
                    </a:lnTo>
                    <a:lnTo>
                      <a:pt x="38" y="172"/>
                    </a:lnTo>
                    <a:lnTo>
                      <a:pt x="48" y="176"/>
                    </a:lnTo>
                    <a:lnTo>
                      <a:pt x="62" y="178"/>
                    </a:lnTo>
                    <a:lnTo>
                      <a:pt x="81" y="178"/>
                    </a:lnTo>
                    <a:lnTo>
                      <a:pt x="81" y="178"/>
                    </a:lnTo>
                    <a:lnTo>
                      <a:pt x="99" y="178"/>
                    </a:lnTo>
                    <a:lnTo>
                      <a:pt x="121" y="176"/>
                    </a:lnTo>
                    <a:lnTo>
                      <a:pt x="121" y="176"/>
                    </a:lnTo>
                    <a:lnTo>
                      <a:pt x="123" y="160"/>
                    </a:lnTo>
                    <a:lnTo>
                      <a:pt x="123" y="160"/>
                    </a:lnTo>
                    <a:lnTo>
                      <a:pt x="103" y="162"/>
                    </a:lnTo>
                    <a:lnTo>
                      <a:pt x="81" y="162"/>
                    </a:lnTo>
                    <a:lnTo>
                      <a:pt x="81" y="162"/>
                    </a:lnTo>
                    <a:lnTo>
                      <a:pt x="60" y="160"/>
                    </a:lnTo>
                    <a:lnTo>
                      <a:pt x="44" y="158"/>
                    </a:lnTo>
                    <a:lnTo>
                      <a:pt x="38" y="154"/>
                    </a:lnTo>
                    <a:lnTo>
                      <a:pt x="36" y="152"/>
                    </a:lnTo>
                    <a:lnTo>
                      <a:pt x="32" y="148"/>
                    </a:lnTo>
                    <a:lnTo>
                      <a:pt x="32" y="144"/>
                    </a:lnTo>
                    <a:lnTo>
                      <a:pt x="32" y="144"/>
                    </a:lnTo>
                    <a:lnTo>
                      <a:pt x="32" y="137"/>
                    </a:lnTo>
                    <a:lnTo>
                      <a:pt x="36" y="133"/>
                    </a:lnTo>
                    <a:lnTo>
                      <a:pt x="38" y="131"/>
                    </a:lnTo>
                    <a:lnTo>
                      <a:pt x="44" y="127"/>
                    </a:lnTo>
                    <a:lnTo>
                      <a:pt x="44" y="127"/>
                    </a:lnTo>
                    <a:lnTo>
                      <a:pt x="50" y="123"/>
                    </a:lnTo>
                    <a:lnTo>
                      <a:pt x="58" y="121"/>
                    </a:lnTo>
                    <a:lnTo>
                      <a:pt x="77" y="119"/>
                    </a:lnTo>
                    <a:lnTo>
                      <a:pt x="77" y="119"/>
                    </a:lnTo>
                    <a:lnTo>
                      <a:pt x="89" y="119"/>
                    </a:lnTo>
                    <a:lnTo>
                      <a:pt x="101" y="121"/>
                    </a:lnTo>
                    <a:lnTo>
                      <a:pt x="127" y="129"/>
                    </a:lnTo>
                    <a:lnTo>
                      <a:pt x="127" y="129"/>
                    </a:lnTo>
                    <a:lnTo>
                      <a:pt x="135" y="117"/>
                    </a:lnTo>
                    <a:lnTo>
                      <a:pt x="135" y="117"/>
                    </a:lnTo>
                    <a:lnTo>
                      <a:pt x="127" y="111"/>
                    </a:lnTo>
                    <a:lnTo>
                      <a:pt x="117" y="103"/>
                    </a:lnTo>
                    <a:lnTo>
                      <a:pt x="109" y="93"/>
                    </a:lnTo>
                    <a:lnTo>
                      <a:pt x="103" y="81"/>
                    </a:lnTo>
                    <a:lnTo>
                      <a:pt x="103" y="81"/>
                    </a:lnTo>
                    <a:lnTo>
                      <a:pt x="127" y="77"/>
                    </a:lnTo>
                    <a:lnTo>
                      <a:pt x="149" y="69"/>
                    </a:lnTo>
                    <a:lnTo>
                      <a:pt x="149" y="69"/>
                    </a:lnTo>
                    <a:lnTo>
                      <a:pt x="143" y="55"/>
                    </a:lnTo>
                    <a:lnTo>
                      <a:pt x="143"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3" name="Freeform 485">
                <a:extLst>
                  <a:ext uri="{FF2B5EF4-FFF2-40B4-BE49-F238E27FC236}">
                    <a16:creationId xmlns:a16="http://schemas.microsoft.com/office/drawing/2014/main" id="{16A02F62-AA2E-44C3-B7D5-F7F90C9A1D8F}"/>
                  </a:ext>
                </a:extLst>
              </p:cNvPr>
              <p:cNvSpPr>
                <a:spLocks/>
              </p:cNvSpPr>
              <p:nvPr/>
            </p:nvSpPr>
            <p:spPr bwMode="auto">
              <a:xfrm>
                <a:off x="7391" y="23875"/>
                <a:ext cx="149" cy="184"/>
              </a:xfrm>
              <a:custGeom>
                <a:avLst/>
                <a:gdLst>
                  <a:gd name="T0" fmla="*/ 145 w 149"/>
                  <a:gd name="T1" fmla="*/ 79 h 184"/>
                  <a:gd name="T2" fmla="*/ 93 w 149"/>
                  <a:gd name="T3" fmla="*/ 97 h 184"/>
                  <a:gd name="T4" fmla="*/ 91 w 149"/>
                  <a:gd name="T5" fmla="*/ 87 h 184"/>
                  <a:gd name="T6" fmla="*/ 77 w 149"/>
                  <a:gd name="T7" fmla="*/ 77 h 184"/>
                  <a:gd name="T8" fmla="*/ 67 w 149"/>
                  <a:gd name="T9" fmla="*/ 75 h 184"/>
                  <a:gd name="T10" fmla="*/ 46 w 149"/>
                  <a:gd name="T11" fmla="*/ 79 h 184"/>
                  <a:gd name="T12" fmla="*/ 62 w 149"/>
                  <a:gd name="T13" fmla="*/ 46 h 184"/>
                  <a:gd name="T14" fmla="*/ 97 w 149"/>
                  <a:gd name="T15" fmla="*/ 44 h 184"/>
                  <a:gd name="T16" fmla="*/ 129 w 149"/>
                  <a:gd name="T17" fmla="*/ 40 h 184"/>
                  <a:gd name="T18" fmla="*/ 127 w 149"/>
                  <a:gd name="T19" fmla="*/ 26 h 184"/>
                  <a:gd name="T20" fmla="*/ 69 w 149"/>
                  <a:gd name="T21" fmla="*/ 32 h 184"/>
                  <a:gd name="T22" fmla="*/ 75 w 149"/>
                  <a:gd name="T23" fmla="*/ 18 h 184"/>
                  <a:gd name="T24" fmla="*/ 79 w 149"/>
                  <a:gd name="T25" fmla="*/ 4 h 184"/>
                  <a:gd name="T26" fmla="*/ 65 w 149"/>
                  <a:gd name="T27" fmla="*/ 0 h 184"/>
                  <a:gd name="T28" fmla="*/ 52 w 149"/>
                  <a:gd name="T29" fmla="*/ 32 h 184"/>
                  <a:gd name="T30" fmla="*/ 22 w 149"/>
                  <a:gd name="T31" fmla="*/ 34 h 184"/>
                  <a:gd name="T32" fmla="*/ 0 w 149"/>
                  <a:gd name="T33" fmla="*/ 34 h 184"/>
                  <a:gd name="T34" fmla="*/ 0 w 149"/>
                  <a:gd name="T35" fmla="*/ 48 h 184"/>
                  <a:gd name="T36" fmla="*/ 44 w 149"/>
                  <a:gd name="T37" fmla="*/ 48 h 184"/>
                  <a:gd name="T38" fmla="*/ 24 w 149"/>
                  <a:gd name="T39" fmla="*/ 83 h 184"/>
                  <a:gd name="T40" fmla="*/ 0 w 149"/>
                  <a:gd name="T41" fmla="*/ 107 h 184"/>
                  <a:gd name="T42" fmla="*/ 12 w 149"/>
                  <a:gd name="T43" fmla="*/ 119 h 184"/>
                  <a:gd name="T44" fmla="*/ 26 w 149"/>
                  <a:gd name="T45" fmla="*/ 105 h 184"/>
                  <a:gd name="T46" fmla="*/ 40 w 149"/>
                  <a:gd name="T47" fmla="*/ 97 h 184"/>
                  <a:gd name="T48" fmla="*/ 65 w 149"/>
                  <a:gd name="T49" fmla="*/ 89 h 184"/>
                  <a:gd name="T50" fmla="*/ 71 w 149"/>
                  <a:gd name="T51" fmla="*/ 89 h 184"/>
                  <a:gd name="T52" fmla="*/ 77 w 149"/>
                  <a:gd name="T53" fmla="*/ 95 h 184"/>
                  <a:gd name="T54" fmla="*/ 77 w 149"/>
                  <a:gd name="T55" fmla="*/ 99 h 184"/>
                  <a:gd name="T56" fmla="*/ 77 w 149"/>
                  <a:gd name="T57" fmla="*/ 103 h 184"/>
                  <a:gd name="T58" fmla="*/ 46 w 149"/>
                  <a:gd name="T59" fmla="*/ 117 h 184"/>
                  <a:gd name="T60" fmla="*/ 30 w 149"/>
                  <a:gd name="T61" fmla="*/ 131 h 184"/>
                  <a:gd name="T62" fmla="*/ 22 w 149"/>
                  <a:gd name="T63" fmla="*/ 143 h 184"/>
                  <a:gd name="T64" fmla="*/ 20 w 149"/>
                  <a:gd name="T65" fmla="*/ 154 h 184"/>
                  <a:gd name="T66" fmla="*/ 20 w 149"/>
                  <a:gd name="T67" fmla="*/ 160 h 184"/>
                  <a:gd name="T68" fmla="*/ 26 w 149"/>
                  <a:gd name="T69" fmla="*/ 170 h 184"/>
                  <a:gd name="T70" fmla="*/ 32 w 149"/>
                  <a:gd name="T71" fmla="*/ 174 h 184"/>
                  <a:gd name="T72" fmla="*/ 48 w 149"/>
                  <a:gd name="T73" fmla="*/ 182 h 184"/>
                  <a:gd name="T74" fmla="*/ 75 w 149"/>
                  <a:gd name="T75" fmla="*/ 184 h 184"/>
                  <a:gd name="T76" fmla="*/ 103 w 149"/>
                  <a:gd name="T77" fmla="*/ 182 h 184"/>
                  <a:gd name="T78" fmla="*/ 133 w 149"/>
                  <a:gd name="T79" fmla="*/ 178 h 184"/>
                  <a:gd name="T80" fmla="*/ 133 w 149"/>
                  <a:gd name="T81" fmla="*/ 162 h 184"/>
                  <a:gd name="T82" fmla="*/ 75 w 149"/>
                  <a:gd name="T83" fmla="*/ 168 h 184"/>
                  <a:gd name="T84" fmla="*/ 54 w 149"/>
                  <a:gd name="T85" fmla="*/ 168 h 184"/>
                  <a:gd name="T86" fmla="*/ 42 w 149"/>
                  <a:gd name="T87" fmla="*/ 164 h 184"/>
                  <a:gd name="T88" fmla="*/ 38 w 149"/>
                  <a:gd name="T89" fmla="*/ 160 h 184"/>
                  <a:gd name="T90" fmla="*/ 36 w 149"/>
                  <a:gd name="T91" fmla="*/ 154 h 184"/>
                  <a:gd name="T92" fmla="*/ 38 w 149"/>
                  <a:gd name="T93" fmla="*/ 145 h 184"/>
                  <a:gd name="T94" fmla="*/ 46 w 149"/>
                  <a:gd name="T95" fmla="*/ 137 h 184"/>
                  <a:gd name="T96" fmla="*/ 77 w 149"/>
                  <a:gd name="T97" fmla="*/ 119 h 184"/>
                  <a:gd name="T98" fmla="*/ 77 w 149"/>
                  <a:gd name="T99" fmla="*/ 150 h 184"/>
                  <a:gd name="T100" fmla="*/ 91 w 149"/>
                  <a:gd name="T101" fmla="*/ 150 h 184"/>
                  <a:gd name="T102" fmla="*/ 91 w 149"/>
                  <a:gd name="T103" fmla="*/ 113 h 184"/>
                  <a:gd name="T104" fmla="*/ 117 w 149"/>
                  <a:gd name="T105" fmla="*/ 105 h 184"/>
                  <a:gd name="T106" fmla="*/ 149 w 149"/>
                  <a:gd name="T107" fmla="*/ 95 h 184"/>
                  <a:gd name="T108" fmla="*/ 145 w 149"/>
                  <a:gd name="T109" fmla="*/ 7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 h="184">
                    <a:moveTo>
                      <a:pt x="145" y="79"/>
                    </a:moveTo>
                    <a:lnTo>
                      <a:pt x="145" y="79"/>
                    </a:lnTo>
                    <a:lnTo>
                      <a:pt x="117" y="89"/>
                    </a:lnTo>
                    <a:lnTo>
                      <a:pt x="93" y="97"/>
                    </a:lnTo>
                    <a:lnTo>
                      <a:pt x="93" y="97"/>
                    </a:lnTo>
                    <a:lnTo>
                      <a:pt x="91" y="87"/>
                    </a:lnTo>
                    <a:lnTo>
                      <a:pt x="85" y="81"/>
                    </a:lnTo>
                    <a:lnTo>
                      <a:pt x="77" y="77"/>
                    </a:lnTo>
                    <a:lnTo>
                      <a:pt x="67" y="75"/>
                    </a:lnTo>
                    <a:lnTo>
                      <a:pt x="67" y="75"/>
                    </a:lnTo>
                    <a:lnTo>
                      <a:pt x="56" y="75"/>
                    </a:lnTo>
                    <a:lnTo>
                      <a:pt x="46" y="79"/>
                    </a:lnTo>
                    <a:lnTo>
                      <a:pt x="46" y="79"/>
                    </a:lnTo>
                    <a:lnTo>
                      <a:pt x="62" y="46"/>
                    </a:lnTo>
                    <a:lnTo>
                      <a:pt x="62" y="46"/>
                    </a:lnTo>
                    <a:lnTo>
                      <a:pt x="97" y="44"/>
                    </a:lnTo>
                    <a:lnTo>
                      <a:pt x="129" y="40"/>
                    </a:lnTo>
                    <a:lnTo>
                      <a:pt x="129" y="40"/>
                    </a:lnTo>
                    <a:lnTo>
                      <a:pt x="127" y="26"/>
                    </a:lnTo>
                    <a:lnTo>
                      <a:pt x="127" y="26"/>
                    </a:lnTo>
                    <a:lnTo>
                      <a:pt x="97" y="30"/>
                    </a:lnTo>
                    <a:lnTo>
                      <a:pt x="69" y="32"/>
                    </a:lnTo>
                    <a:lnTo>
                      <a:pt x="69" y="32"/>
                    </a:lnTo>
                    <a:lnTo>
                      <a:pt x="75" y="18"/>
                    </a:lnTo>
                    <a:lnTo>
                      <a:pt x="79" y="4"/>
                    </a:lnTo>
                    <a:lnTo>
                      <a:pt x="79" y="4"/>
                    </a:lnTo>
                    <a:lnTo>
                      <a:pt x="65" y="0"/>
                    </a:lnTo>
                    <a:lnTo>
                      <a:pt x="65" y="0"/>
                    </a:lnTo>
                    <a:lnTo>
                      <a:pt x="58" y="18"/>
                    </a:lnTo>
                    <a:lnTo>
                      <a:pt x="52" y="32"/>
                    </a:lnTo>
                    <a:lnTo>
                      <a:pt x="52" y="32"/>
                    </a:lnTo>
                    <a:lnTo>
                      <a:pt x="22" y="34"/>
                    </a:lnTo>
                    <a:lnTo>
                      <a:pt x="0" y="34"/>
                    </a:lnTo>
                    <a:lnTo>
                      <a:pt x="0" y="34"/>
                    </a:lnTo>
                    <a:lnTo>
                      <a:pt x="0" y="48"/>
                    </a:lnTo>
                    <a:lnTo>
                      <a:pt x="0" y="48"/>
                    </a:lnTo>
                    <a:lnTo>
                      <a:pt x="44" y="48"/>
                    </a:lnTo>
                    <a:lnTo>
                      <a:pt x="44" y="48"/>
                    </a:lnTo>
                    <a:lnTo>
                      <a:pt x="34" y="67"/>
                    </a:lnTo>
                    <a:lnTo>
                      <a:pt x="24" y="83"/>
                    </a:lnTo>
                    <a:lnTo>
                      <a:pt x="14" y="97"/>
                    </a:lnTo>
                    <a:lnTo>
                      <a:pt x="0" y="107"/>
                    </a:lnTo>
                    <a:lnTo>
                      <a:pt x="0" y="107"/>
                    </a:lnTo>
                    <a:lnTo>
                      <a:pt x="12" y="119"/>
                    </a:lnTo>
                    <a:lnTo>
                      <a:pt x="12" y="119"/>
                    </a:lnTo>
                    <a:lnTo>
                      <a:pt x="26" y="105"/>
                    </a:lnTo>
                    <a:lnTo>
                      <a:pt x="40" y="97"/>
                    </a:lnTo>
                    <a:lnTo>
                      <a:pt x="40" y="97"/>
                    </a:lnTo>
                    <a:lnTo>
                      <a:pt x="54" y="91"/>
                    </a:lnTo>
                    <a:lnTo>
                      <a:pt x="65" y="89"/>
                    </a:lnTo>
                    <a:lnTo>
                      <a:pt x="65" y="89"/>
                    </a:lnTo>
                    <a:lnTo>
                      <a:pt x="71" y="89"/>
                    </a:lnTo>
                    <a:lnTo>
                      <a:pt x="75" y="91"/>
                    </a:lnTo>
                    <a:lnTo>
                      <a:pt x="77" y="95"/>
                    </a:lnTo>
                    <a:lnTo>
                      <a:pt x="77" y="99"/>
                    </a:lnTo>
                    <a:lnTo>
                      <a:pt x="77" y="99"/>
                    </a:lnTo>
                    <a:lnTo>
                      <a:pt x="77" y="103"/>
                    </a:lnTo>
                    <a:lnTo>
                      <a:pt x="77" y="103"/>
                    </a:lnTo>
                    <a:lnTo>
                      <a:pt x="60" y="111"/>
                    </a:lnTo>
                    <a:lnTo>
                      <a:pt x="46" y="117"/>
                    </a:lnTo>
                    <a:lnTo>
                      <a:pt x="36" y="125"/>
                    </a:lnTo>
                    <a:lnTo>
                      <a:pt x="30" y="131"/>
                    </a:lnTo>
                    <a:lnTo>
                      <a:pt x="30" y="131"/>
                    </a:lnTo>
                    <a:lnTo>
                      <a:pt x="22" y="143"/>
                    </a:lnTo>
                    <a:lnTo>
                      <a:pt x="20" y="148"/>
                    </a:lnTo>
                    <a:lnTo>
                      <a:pt x="20" y="154"/>
                    </a:lnTo>
                    <a:lnTo>
                      <a:pt x="20" y="154"/>
                    </a:lnTo>
                    <a:lnTo>
                      <a:pt x="20" y="160"/>
                    </a:lnTo>
                    <a:lnTo>
                      <a:pt x="24" y="164"/>
                    </a:lnTo>
                    <a:lnTo>
                      <a:pt x="26" y="170"/>
                    </a:lnTo>
                    <a:lnTo>
                      <a:pt x="32" y="174"/>
                    </a:lnTo>
                    <a:lnTo>
                      <a:pt x="32" y="174"/>
                    </a:lnTo>
                    <a:lnTo>
                      <a:pt x="38" y="178"/>
                    </a:lnTo>
                    <a:lnTo>
                      <a:pt x="48" y="182"/>
                    </a:lnTo>
                    <a:lnTo>
                      <a:pt x="60" y="184"/>
                    </a:lnTo>
                    <a:lnTo>
                      <a:pt x="75" y="184"/>
                    </a:lnTo>
                    <a:lnTo>
                      <a:pt x="75" y="184"/>
                    </a:lnTo>
                    <a:lnTo>
                      <a:pt x="103" y="182"/>
                    </a:lnTo>
                    <a:lnTo>
                      <a:pt x="133" y="178"/>
                    </a:lnTo>
                    <a:lnTo>
                      <a:pt x="133" y="178"/>
                    </a:lnTo>
                    <a:lnTo>
                      <a:pt x="133" y="162"/>
                    </a:lnTo>
                    <a:lnTo>
                      <a:pt x="133" y="162"/>
                    </a:lnTo>
                    <a:lnTo>
                      <a:pt x="103" y="166"/>
                    </a:lnTo>
                    <a:lnTo>
                      <a:pt x="75" y="168"/>
                    </a:lnTo>
                    <a:lnTo>
                      <a:pt x="75" y="168"/>
                    </a:lnTo>
                    <a:lnTo>
                      <a:pt x="54" y="168"/>
                    </a:lnTo>
                    <a:lnTo>
                      <a:pt x="48" y="166"/>
                    </a:lnTo>
                    <a:lnTo>
                      <a:pt x="42" y="164"/>
                    </a:lnTo>
                    <a:lnTo>
                      <a:pt x="42" y="164"/>
                    </a:lnTo>
                    <a:lnTo>
                      <a:pt x="38" y="160"/>
                    </a:lnTo>
                    <a:lnTo>
                      <a:pt x="36" y="154"/>
                    </a:lnTo>
                    <a:lnTo>
                      <a:pt x="36" y="154"/>
                    </a:lnTo>
                    <a:lnTo>
                      <a:pt x="36" y="150"/>
                    </a:lnTo>
                    <a:lnTo>
                      <a:pt x="38" y="145"/>
                    </a:lnTo>
                    <a:lnTo>
                      <a:pt x="46" y="137"/>
                    </a:lnTo>
                    <a:lnTo>
                      <a:pt x="46" y="137"/>
                    </a:lnTo>
                    <a:lnTo>
                      <a:pt x="58" y="129"/>
                    </a:lnTo>
                    <a:lnTo>
                      <a:pt x="77" y="119"/>
                    </a:lnTo>
                    <a:lnTo>
                      <a:pt x="77" y="119"/>
                    </a:lnTo>
                    <a:lnTo>
                      <a:pt x="77" y="150"/>
                    </a:lnTo>
                    <a:lnTo>
                      <a:pt x="77" y="150"/>
                    </a:lnTo>
                    <a:lnTo>
                      <a:pt x="91" y="150"/>
                    </a:lnTo>
                    <a:lnTo>
                      <a:pt x="91" y="150"/>
                    </a:lnTo>
                    <a:lnTo>
                      <a:pt x="91" y="113"/>
                    </a:lnTo>
                    <a:lnTo>
                      <a:pt x="91" y="113"/>
                    </a:lnTo>
                    <a:lnTo>
                      <a:pt x="117" y="105"/>
                    </a:lnTo>
                    <a:lnTo>
                      <a:pt x="149" y="95"/>
                    </a:lnTo>
                    <a:lnTo>
                      <a:pt x="149" y="95"/>
                    </a:lnTo>
                    <a:lnTo>
                      <a:pt x="145" y="79"/>
                    </a:lnTo>
                    <a:lnTo>
                      <a:pt x="145"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4" name="Freeform 486">
                <a:extLst>
                  <a:ext uri="{FF2B5EF4-FFF2-40B4-BE49-F238E27FC236}">
                    <a16:creationId xmlns:a16="http://schemas.microsoft.com/office/drawing/2014/main" id="{C9C4D369-DF1A-442A-A3AD-211E6F666028}"/>
                  </a:ext>
                </a:extLst>
              </p:cNvPr>
              <p:cNvSpPr>
                <a:spLocks noEditPoints="1"/>
              </p:cNvSpPr>
              <p:nvPr/>
            </p:nvSpPr>
            <p:spPr bwMode="auto">
              <a:xfrm>
                <a:off x="7569" y="23887"/>
                <a:ext cx="196" cy="178"/>
              </a:xfrm>
              <a:custGeom>
                <a:avLst/>
                <a:gdLst>
                  <a:gd name="T0" fmla="*/ 22 w 196"/>
                  <a:gd name="T1" fmla="*/ 138 h 178"/>
                  <a:gd name="T2" fmla="*/ 22 w 196"/>
                  <a:gd name="T3" fmla="*/ 138 h 178"/>
                  <a:gd name="T4" fmla="*/ 38 w 196"/>
                  <a:gd name="T5" fmla="*/ 138 h 178"/>
                  <a:gd name="T6" fmla="*/ 38 w 196"/>
                  <a:gd name="T7" fmla="*/ 138 h 178"/>
                  <a:gd name="T8" fmla="*/ 38 w 196"/>
                  <a:gd name="T9" fmla="*/ 123 h 178"/>
                  <a:gd name="T10" fmla="*/ 38 w 196"/>
                  <a:gd name="T11" fmla="*/ 123 h 178"/>
                  <a:gd name="T12" fmla="*/ 109 w 196"/>
                  <a:gd name="T13" fmla="*/ 123 h 178"/>
                  <a:gd name="T14" fmla="*/ 109 w 196"/>
                  <a:gd name="T15" fmla="*/ 123 h 178"/>
                  <a:gd name="T16" fmla="*/ 109 w 196"/>
                  <a:gd name="T17" fmla="*/ 45 h 178"/>
                  <a:gd name="T18" fmla="*/ 109 w 196"/>
                  <a:gd name="T19" fmla="*/ 45 h 178"/>
                  <a:gd name="T20" fmla="*/ 22 w 196"/>
                  <a:gd name="T21" fmla="*/ 45 h 178"/>
                  <a:gd name="T22" fmla="*/ 22 w 196"/>
                  <a:gd name="T23" fmla="*/ 45 h 178"/>
                  <a:gd name="T24" fmla="*/ 22 w 196"/>
                  <a:gd name="T25" fmla="*/ 138 h 178"/>
                  <a:gd name="T26" fmla="*/ 22 w 196"/>
                  <a:gd name="T27" fmla="*/ 138 h 178"/>
                  <a:gd name="T28" fmla="*/ 0 w 196"/>
                  <a:gd name="T29" fmla="*/ 14 h 178"/>
                  <a:gd name="T30" fmla="*/ 0 w 196"/>
                  <a:gd name="T31" fmla="*/ 14 h 178"/>
                  <a:gd name="T32" fmla="*/ 145 w 196"/>
                  <a:gd name="T33" fmla="*/ 14 h 178"/>
                  <a:gd name="T34" fmla="*/ 145 w 196"/>
                  <a:gd name="T35" fmla="*/ 14 h 178"/>
                  <a:gd name="T36" fmla="*/ 145 w 196"/>
                  <a:gd name="T37" fmla="*/ 146 h 178"/>
                  <a:gd name="T38" fmla="*/ 145 w 196"/>
                  <a:gd name="T39" fmla="*/ 146 h 178"/>
                  <a:gd name="T40" fmla="*/ 145 w 196"/>
                  <a:gd name="T41" fmla="*/ 152 h 178"/>
                  <a:gd name="T42" fmla="*/ 141 w 196"/>
                  <a:gd name="T43" fmla="*/ 158 h 178"/>
                  <a:gd name="T44" fmla="*/ 137 w 196"/>
                  <a:gd name="T45" fmla="*/ 160 h 178"/>
                  <a:gd name="T46" fmla="*/ 131 w 196"/>
                  <a:gd name="T47" fmla="*/ 162 h 178"/>
                  <a:gd name="T48" fmla="*/ 131 w 196"/>
                  <a:gd name="T49" fmla="*/ 162 h 178"/>
                  <a:gd name="T50" fmla="*/ 117 w 196"/>
                  <a:gd name="T51" fmla="*/ 162 h 178"/>
                  <a:gd name="T52" fmla="*/ 97 w 196"/>
                  <a:gd name="T53" fmla="*/ 160 h 178"/>
                  <a:gd name="T54" fmla="*/ 97 w 196"/>
                  <a:gd name="T55" fmla="*/ 160 h 178"/>
                  <a:gd name="T56" fmla="*/ 101 w 196"/>
                  <a:gd name="T57" fmla="*/ 178 h 178"/>
                  <a:gd name="T58" fmla="*/ 101 w 196"/>
                  <a:gd name="T59" fmla="*/ 178 h 178"/>
                  <a:gd name="T60" fmla="*/ 137 w 196"/>
                  <a:gd name="T61" fmla="*/ 178 h 178"/>
                  <a:gd name="T62" fmla="*/ 137 w 196"/>
                  <a:gd name="T63" fmla="*/ 178 h 178"/>
                  <a:gd name="T64" fmla="*/ 147 w 196"/>
                  <a:gd name="T65" fmla="*/ 176 h 178"/>
                  <a:gd name="T66" fmla="*/ 155 w 196"/>
                  <a:gd name="T67" fmla="*/ 170 h 178"/>
                  <a:gd name="T68" fmla="*/ 159 w 196"/>
                  <a:gd name="T69" fmla="*/ 162 h 178"/>
                  <a:gd name="T70" fmla="*/ 161 w 196"/>
                  <a:gd name="T71" fmla="*/ 150 h 178"/>
                  <a:gd name="T72" fmla="*/ 161 w 196"/>
                  <a:gd name="T73" fmla="*/ 150 h 178"/>
                  <a:gd name="T74" fmla="*/ 161 w 196"/>
                  <a:gd name="T75" fmla="*/ 14 h 178"/>
                  <a:gd name="T76" fmla="*/ 161 w 196"/>
                  <a:gd name="T77" fmla="*/ 14 h 178"/>
                  <a:gd name="T78" fmla="*/ 196 w 196"/>
                  <a:gd name="T79" fmla="*/ 14 h 178"/>
                  <a:gd name="T80" fmla="*/ 196 w 196"/>
                  <a:gd name="T81" fmla="*/ 14 h 178"/>
                  <a:gd name="T82" fmla="*/ 196 w 196"/>
                  <a:gd name="T83" fmla="*/ 0 h 178"/>
                  <a:gd name="T84" fmla="*/ 196 w 196"/>
                  <a:gd name="T85" fmla="*/ 0 h 178"/>
                  <a:gd name="T86" fmla="*/ 0 w 196"/>
                  <a:gd name="T87" fmla="*/ 0 h 178"/>
                  <a:gd name="T88" fmla="*/ 0 w 196"/>
                  <a:gd name="T89" fmla="*/ 0 h 178"/>
                  <a:gd name="T90" fmla="*/ 0 w 196"/>
                  <a:gd name="T91" fmla="*/ 14 h 178"/>
                  <a:gd name="T92" fmla="*/ 0 w 196"/>
                  <a:gd name="T93" fmla="*/ 14 h 178"/>
                  <a:gd name="T94" fmla="*/ 93 w 196"/>
                  <a:gd name="T95" fmla="*/ 109 h 178"/>
                  <a:gd name="T96" fmla="*/ 93 w 196"/>
                  <a:gd name="T97" fmla="*/ 109 h 178"/>
                  <a:gd name="T98" fmla="*/ 38 w 196"/>
                  <a:gd name="T99" fmla="*/ 109 h 178"/>
                  <a:gd name="T100" fmla="*/ 38 w 196"/>
                  <a:gd name="T101" fmla="*/ 109 h 178"/>
                  <a:gd name="T102" fmla="*/ 38 w 196"/>
                  <a:gd name="T103" fmla="*/ 59 h 178"/>
                  <a:gd name="T104" fmla="*/ 38 w 196"/>
                  <a:gd name="T105" fmla="*/ 59 h 178"/>
                  <a:gd name="T106" fmla="*/ 93 w 196"/>
                  <a:gd name="T107" fmla="*/ 59 h 178"/>
                  <a:gd name="T108" fmla="*/ 93 w 196"/>
                  <a:gd name="T109" fmla="*/ 59 h 178"/>
                  <a:gd name="T110" fmla="*/ 93 w 196"/>
                  <a:gd name="T111" fmla="*/ 109 h 178"/>
                  <a:gd name="T112" fmla="*/ 93 w 196"/>
                  <a:gd name="T113" fmla="*/ 10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6" h="178">
                    <a:moveTo>
                      <a:pt x="22" y="138"/>
                    </a:moveTo>
                    <a:lnTo>
                      <a:pt x="22" y="138"/>
                    </a:lnTo>
                    <a:lnTo>
                      <a:pt x="38" y="138"/>
                    </a:lnTo>
                    <a:lnTo>
                      <a:pt x="38" y="138"/>
                    </a:lnTo>
                    <a:lnTo>
                      <a:pt x="38" y="123"/>
                    </a:lnTo>
                    <a:lnTo>
                      <a:pt x="38" y="123"/>
                    </a:lnTo>
                    <a:lnTo>
                      <a:pt x="109" y="123"/>
                    </a:lnTo>
                    <a:lnTo>
                      <a:pt x="109" y="123"/>
                    </a:lnTo>
                    <a:lnTo>
                      <a:pt x="109" y="45"/>
                    </a:lnTo>
                    <a:lnTo>
                      <a:pt x="109" y="45"/>
                    </a:lnTo>
                    <a:lnTo>
                      <a:pt x="22" y="45"/>
                    </a:lnTo>
                    <a:lnTo>
                      <a:pt x="22" y="45"/>
                    </a:lnTo>
                    <a:lnTo>
                      <a:pt x="22" y="138"/>
                    </a:lnTo>
                    <a:lnTo>
                      <a:pt x="22" y="138"/>
                    </a:lnTo>
                    <a:close/>
                    <a:moveTo>
                      <a:pt x="0" y="14"/>
                    </a:moveTo>
                    <a:lnTo>
                      <a:pt x="0" y="14"/>
                    </a:lnTo>
                    <a:lnTo>
                      <a:pt x="145" y="14"/>
                    </a:lnTo>
                    <a:lnTo>
                      <a:pt x="145" y="14"/>
                    </a:lnTo>
                    <a:lnTo>
                      <a:pt x="145" y="146"/>
                    </a:lnTo>
                    <a:lnTo>
                      <a:pt x="145" y="146"/>
                    </a:lnTo>
                    <a:lnTo>
                      <a:pt x="145" y="152"/>
                    </a:lnTo>
                    <a:lnTo>
                      <a:pt x="141" y="158"/>
                    </a:lnTo>
                    <a:lnTo>
                      <a:pt x="137" y="160"/>
                    </a:lnTo>
                    <a:lnTo>
                      <a:pt x="131" y="162"/>
                    </a:lnTo>
                    <a:lnTo>
                      <a:pt x="131" y="162"/>
                    </a:lnTo>
                    <a:lnTo>
                      <a:pt x="117" y="162"/>
                    </a:lnTo>
                    <a:lnTo>
                      <a:pt x="97" y="160"/>
                    </a:lnTo>
                    <a:lnTo>
                      <a:pt x="97" y="160"/>
                    </a:lnTo>
                    <a:lnTo>
                      <a:pt x="101" y="178"/>
                    </a:lnTo>
                    <a:lnTo>
                      <a:pt x="101" y="178"/>
                    </a:lnTo>
                    <a:lnTo>
                      <a:pt x="137" y="178"/>
                    </a:lnTo>
                    <a:lnTo>
                      <a:pt x="137" y="178"/>
                    </a:lnTo>
                    <a:lnTo>
                      <a:pt x="147" y="176"/>
                    </a:lnTo>
                    <a:lnTo>
                      <a:pt x="155" y="170"/>
                    </a:lnTo>
                    <a:lnTo>
                      <a:pt x="159" y="162"/>
                    </a:lnTo>
                    <a:lnTo>
                      <a:pt x="161" y="150"/>
                    </a:lnTo>
                    <a:lnTo>
                      <a:pt x="161" y="150"/>
                    </a:lnTo>
                    <a:lnTo>
                      <a:pt x="161" y="14"/>
                    </a:lnTo>
                    <a:lnTo>
                      <a:pt x="161" y="14"/>
                    </a:lnTo>
                    <a:lnTo>
                      <a:pt x="196" y="14"/>
                    </a:lnTo>
                    <a:lnTo>
                      <a:pt x="196" y="14"/>
                    </a:lnTo>
                    <a:lnTo>
                      <a:pt x="196" y="0"/>
                    </a:lnTo>
                    <a:lnTo>
                      <a:pt x="196" y="0"/>
                    </a:lnTo>
                    <a:lnTo>
                      <a:pt x="0" y="0"/>
                    </a:lnTo>
                    <a:lnTo>
                      <a:pt x="0" y="0"/>
                    </a:lnTo>
                    <a:lnTo>
                      <a:pt x="0" y="14"/>
                    </a:lnTo>
                    <a:lnTo>
                      <a:pt x="0" y="14"/>
                    </a:lnTo>
                    <a:close/>
                    <a:moveTo>
                      <a:pt x="93" y="109"/>
                    </a:moveTo>
                    <a:lnTo>
                      <a:pt x="93" y="109"/>
                    </a:lnTo>
                    <a:lnTo>
                      <a:pt x="38" y="109"/>
                    </a:lnTo>
                    <a:lnTo>
                      <a:pt x="38" y="109"/>
                    </a:lnTo>
                    <a:lnTo>
                      <a:pt x="38" y="59"/>
                    </a:lnTo>
                    <a:lnTo>
                      <a:pt x="38" y="59"/>
                    </a:lnTo>
                    <a:lnTo>
                      <a:pt x="93" y="59"/>
                    </a:lnTo>
                    <a:lnTo>
                      <a:pt x="93" y="59"/>
                    </a:lnTo>
                    <a:lnTo>
                      <a:pt x="93" y="109"/>
                    </a:lnTo>
                    <a:lnTo>
                      <a:pt x="93"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5" name="Freeform 487">
                <a:extLst>
                  <a:ext uri="{FF2B5EF4-FFF2-40B4-BE49-F238E27FC236}">
                    <a16:creationId xmlns:a16="http://schemas.microsoft.com/office/drawing/2014/main" id="{84C994FB-6428-4A92-AFCE-AF310ED05750}"/>
                  </a:ext>
                </a:extLst>
              </p:cNvPr>
              <p:cNvSpPr>
                <a:spLocks noEditPoints="1"/>
              </p:cNvSpPr>
              <p:nvPr/>
            </p:nvSpPr>
            <p:spPr bwMode="auto">
              <a:xfrm>
                <a:off x="7771" y="23871"/>
                <a:ext cx="196" cy="198"/>
              </a:xfrm>
              <a:custGeom>
                <a:avLst/>
                <a:gdLst>
                  <a:gd name="T0" fmla="*/ 93 w 196"/>
                  <a:gd name="T1" fmla="*/ 129 h 198"/>
                  <a:gd name="T2" fmla="*/ 93 w 196"/>
                  <a:gd name="T3" fmla="*/ 121 h 198"/>
                  <a:gd name="T4" fmla="*/ 105 w 196"/>
                  <a:gd name="T5" fmla="*/ 131 h 198"/>
                  <a:gd name="T6" fmla="*/ 93 w 196"/>
                  <a:gd name="T7" fmla="*/ 160 h 198"/>
                  <a:gd name="T8" fmla="*/ 67 w 196"/>
                  <a:gd name="T9" fmla="*/ 180 h 198"/>
                  <a:gd name="T10" fmla="*/ 60 w 196"/>
                  <a:gd name="T11" fmla="*/ 192 h 198"/>
                  <a:gd name="T12" fmla="*/ 77 w 196"/>
                  <a:gd name="T13" fmla="*/ 192 h 198"/>
                  <a:gd name="T14" fmla="*/ 105 w 196"/>
                  <a:gd name="T15" fmla="*/ 166 h 198"/>
                  <a:gd name="T16" fmla="*/ 119 w 196"/>
                  <a:gd name="T17" fmla="*/ 133 h 198"/>
                  <a:gd name="T18" fmla="*/ 137 w 196"/>
                  <a:gd name="T19" fmla="*/ 121 h 198"/>
                  <a:gd name="T20" fmla="*/ 137 w 196"/>
                  <a:gd name="T21" fmla="*/ 174 h 198"/>
                  <a:gd name="T22" fmla="*/ 147 w 196"/>
                  <a:gd name="T23" fmla="*/ 190 h 198"/>
                  <a:gd name="T24" fmla="*/ 170 w 196"/>
                  <a:gd name="T25" fmla="*/ 192 h 198"/>
                  <a:gd name="T26" fmla="*/ 186 w 196"/>
                  <a:gd name="T27" fmla="*/ 188 h 198"/>
                  <a:gd name="T28" fmla="*/ 192 w 196"/>
                  <a:gd name="T29" fmla="*/ 176 h 198"/>
                  <a:gd name="T30" fmla="*/ 182 w 196"/>
                  <a:gd name="T31" fmla="*/ 149 h 198"/>
                  <a:gd name="T32" fmla="*/ 180 w 196"/>
                  <a:gd name="T33" fmla="*/ 170 h 198"/>
                  <a:gd name="T34" fmla="*/ 178 w 196"/>
                  <a:gd name="T35" fmla="*/ 176 h 198"/>
                  <a:gd name="T36" fmla="*/ 168 w 196"/>
                  <a:gd name="T37" fmla="*/ 178 h 198"/>
                  <a:gd name="T38" fmla="*/ 153 w 196"/>
                  <a:gd name="T39" fmla="*/ 176 h 198"/>
                  <a:gd name="T40" fmla="*/ 151 w 196"/>
                  <a:gd name="T41" fmla="*/ 172 h 198"/>
                  <a:gd name="T42" fmla="*/ 166 w 196"/>
                  <a:gd name="T43" fmla="*/ 121 h 198"/>
                  <a:gd name="T44" fmla="*/ 166 w 196"/>
                  <a:gd name="T45" fmla="*/ 129 h 198"/>
                  <a:gd name="T46" fmla="*/ 180 w 196"/>
                  <a:gd name="T47" fmla="*/ 10 h 198"/>
                  <a:gd name="T48" fmla="*/ 77 w 196"/>
                  <a:gd name="T49" fmla="*/ 10 h 198"/>
                  <a:gd name="T50" fmla="*/ 44 w 196"/>
                  <a:gd name="T51" fmla="*/ 57 h 198"/>
                  <a:gd name="T52" fmla="*/ 26 w 196"/>
                  <a:gd name="T53" fmla="*/ 87 h 198"/>
                  <a:gd name="T54" fmla="*/ 0 w 196"/>
                  <a:gd name="T55" fmla="*/ 115 h 198"/>
                  <a:gd name="T56" fmla="*/ 4 w 196"/>
                  <a:gd name="T57" fmla="*/ 131 h 198"/>
                  <a:gd name="T58" fmla="*/ 26 w 196"/>
                  <a:gd name="T59" fmla="*/ 109 h 198"/>
                  <a:gd name="T60" fmla="*/ 42 w 196"/>
                  <a:gd name="T61" fmla="*/ 196 h 198"/>
                  <a:gd name="T62" fmla="*/ 42 w 196"/>
                  <a:gd name="T63" fmla="*/ 105 h 198"/>
                  <a:gd name="T64" fmla="*/ 77 w 196"/>
                  <a:gd name="T65" fmla="*/ 119 h 198"/>
                  <a:gd name="T66" fmla="*/ 50 w 196"/>
                  <a:gd name="T67" fmla="*/ 93 h 198"/>
                  <a:gd name="T68" fmla="*/ 42 w 196"/>
                  <a:gd name="T69" fmla="*/ 101 h 198"/>
                  <a:gd name="T70" fmla="*/ 52 w 196"/>
                  <a:gd name="T71" fmla="*/ 73 h 198"/>
                  <a:gd name="T72" fmla="*/ 62 w 196"/>
                  <a:gd name="T73" fmla="*/ 42 h 198"/>
                  <a:gd name="T74" fmla="*/ 0 w 196"/>
                  <a:gd name="T75" fmla="*/ 42 h 198"/>
                  <a:gd name="T76" fmla="*/ 44 w 196"/>
                  <a:gd name="T77" fmla="*/ 57 h 198"/>
                  <a:gd name="T78" fmla="*/ 166 w 196"/>
                  <a:gd name="T79" fmla="*/ 44 h 198"/>
                  <a:gd name="T80" fmla="*/ 93 w 196"/>
                  <a:gd name="T81" fmla="*/ 22 h 198"/>
                  <a:gd name="T82" fmla="*/ 166 w 196"/>
                  <a:gd name="T83" fmla="*/ 22 h 198"/>
                  <a:gd name="T84" fmla="*/ 93 w 196"/>
                  <a:gd name="T85" fmla="*/ 57 h 198"/>
                  <a:gd name="T86" fmla="*/ 166 w 196"/>
                  <a:gd name="T87" fmla="*/ 57 h 198"/>
                  <a:gd name="T88" fmla="*/ 93 w 196"/>
                  <a:gd name="T89" fmla="*/ 77 h 198"/>
                  <a:gd name="T90" fmla="*/ 93 w 196"/>
                  <a:gd name="T91" fmla="*/ 57 h 198"/>
                  <a:gd name="T92" fmla="*/ 166 w 196"/>
                  <a:gd name="T93" fmla="*/ 89 h 198"/>
                  <a:gd name="T94" fmla="*/ 166 w 196"/>
                  <a:gd name="T95" fmla="*/ 109 h 198"/>
                  <a:gd name="T96" fmla="*/ 93 w 196"/>
                  <a:gd name="T97" fmla="*/ 89 h 198"/>
                  <a:gd name="T98" fmla="*/ 34 w 196"/>
                  <a:gd name="T99" fmla="*/ 36 h 198"/>
                  <a:gd name="T100" fmla="*/ 40 w 196"/>
                  <a:gd name="T101" fmla="*/ 14 h 198"/>
                  <a:gd name="T102" fmla="*/ 20 w 196"/>
                  <a:gd name="T103" fmla="*/ 8 h 198"/>
                  <a:gd name="T104" fmla="*/ 34 w 196"/>
                  <a:gd name="T105" fmla="*/ 3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6" h="198">
                    <a:moveTo>
                      <a:pt x="77" y="129"/>
                    </a:moveTo>
                    <a:lnTo>
                      <a:pt x="77" y="129"/>
                    </a:lnTo>
                    <a:lnTo>
                      <a:pt x="93" y="129"/>
                    </a:lnTo>
                    <a:lnTo>
                      <a:pt x="93" y="129"/>
                    </a:lnTo>
                    <a:lnTo>
                      <a:pt x="93" y="121"/>
                    </a:lnTo>
                    <a:lnTo>
                      <a:pt x="93" y="121"/>
                    </a:lnTo>
                    <a:lnTo>
                      <a:pt x="105" y="121"/>
                    </a:lnTo>
                    <a:lnTo>
                      <a:pt x="105" y="121"/>
                    </a:lnTo>
                    <a:lnTo>
                      <a:pt x="105" y="131"/>
                    </a:lnTo>
                    <a:lnTo>
                      <a:pt x="101" y="141"/>
                    </a:lnTo>
                    <a:lnTo>
                      <a:pt x="97" y="149"/>
                    </a:lnTo>
                    <a:lnTo>
                      <a:pt x="93" y="160"/>
                    </a:lnTo>
                    <a:lnTo>
                      <a:pt x="85" y="166"/>
                    </a:lnTo>
                    <a:lnTo>
                      <a:pt x="77" y="174"/>
                    </a:lnTo>
                    <a:lnTo>
                      <a:pt x="67" y="180"/>
                    </a:lnTo>
                    <a:lnTo>
                      <a:pt x="54" y="184"/>
                    </a:lnTo>
                    <a:lnTo>
                      <a:pt x="54" y="184"/>
                    </a:lnTo>
                    <a:lnTo>
                      <a:pt x="60" y="192"/>
                    </a:lnTo>
                    <a:lnTo>
                      <a:pt x="65" y="198"/>
                    </a:lnTo>
                    <a:lnTo>
                      <a:pt x="65" y="198"/>
                    </a:lnTo>
                    <a:lnTo>
                      <a:pt x="77" y="192"/>
                    </a:lnTo>
                    <a:lnTo>
                      <a:pt x="89" y="184"/>
                    </a:lnTo>
                    <a:lnTo>
                      <a:pt x="97" y="176"/>
                    </a:lnTo>
                    <a:lnTo>
                      <a:pt x="105" y="166"/>
                    </a:lnTo>
                    <a:lnTo>
                      <a:pt x="111" y="156"/>
                    </a:lnTo>
                    <a:lnTo>
                      <a:pt x="115" y="145"/>
                    </a:lnTo>
                    <a:lnTo>
                      <a:pt x="119" y="133"/>
                    </a:lnTo>
                    <a:lnTo>
                      <a:pt x="119" y="121"/>
                    </a:lnTo>
                    <a:lnTo>
                      <a:pt x="119" y="121"/>
                    </a:lnTo>
                    <a:lnTo>
                      <a:pt x="137" y="121"/>
                    </a:lnTo>
                    <a:lnTo>
                      <a:pt x="137" y="121"/>
                    </a:lnTo>
                    <a:lnTo>
                      <a:pt x="137" y="174"/>
                    </a:lnTo>
                    <a:lnTo>
                      <a:pt x="137" y="174"/>
                    </a:lnTo>
                    <a:lnTo>
                      <a:pt x="139" y="182"/>
                    </a:lnTo>
                    <a:lnTo>
                      <a:pt x="141" y="188"/>
                    </a:lnTo>
                    <a:lnTo>
                      <a:pt x="147" y="190"/>
                    </a:lnTo>
                    <a:lnTo>
                      <a:pt x="155" y="192"/>
                    </a:lnTo>
                    <a:lnTo>
                      <a:pt x="155" y="192"/>
                    </a:lnTo>
                    <a:lnTo>
                      <a:pt x="170" y="192"/>
                    </a:lnTo>
                    <a:lnTo>
                      <a:pt x="170" y="192"/>
                    </a:lnTo>
                    <a:lnTo>
                      <a:pt x="180" y="190"/>
                    </a:lnTo>
                    <a:lnTo>
                      <a:pt x="186" y="188"/>
                    </a:lnTo>
                    <a:lnTo>
                      <a:pt x="190" y="182"/>
                    </a:lnTo>
                    <a:lnTo>
                      <a:pt x="192" y="176"/>
                    </a:lnTo>
                    <a:lnTo>
                      <a:pt x="192" y="176"/>
                    </a:lnTo>
                    <a:lnTo>
                      <a:pt x="196" y="156"/>
                    </a:lnTo>
                    <a:lnTo>
                      <a:pt x="196" y="156"/>
                    </a:lnTo>
                    <a:lnTo>
                      <a:pt x="182" y="149"/>
                    </a:lnTo>
                    <a:lnTo>
                      <a:pt x="182" y="149"/>
                    </a:lnTo>
                    <a:lnTo>
                      <a:pt x="182" y="162"/>
                    </a:lnTo>
                    <a:lnTo>
                      <a:pt x="180" y="170"/>
                    </a:lnTo>
                    <a:lnTo>
                      <a:pt x="180" y="170"/>
                    </a:lnTo>
                    <a:lnTo>
                      <a:pt x="180" y="174"/>
                    </a:lnTo>
                    <a:lnTo>
                      <a:pt x="178" y="176"/>
                    </a:lnTo>
                    <a:lnTo>
                      <a:pt x="174" y="178"/>
                    </a:lnTo>
                    <a:lnTo>
                      <a:pt x="168" y="178"/>
                    </a:lnTo>
                    <a:lnTo>
                      <a:pt x="168" y="178"/>
                    </a:lnTo>
                    <a:lnTo>
                      <a:pt x="160" y="178"/>
                    </a:lnTo>
                    <a:lnTo>
                      <a:pt x="160" y="178"/>
                    </a:lnTo>
                    <a:lnTo>
                      <a:pt x="153" y="176"/>
                    </a:lnTo>
                    <a:lnTo>
                      <a:pt x="151" y="174"/>
                    </a:lnTo>
                    <a:lnTo>
                      <a:pt x="151" y="172"/>
                    </a:lnTo>
                    <a:lnTo>
                      <a:pt x="151" y="172"/>
                    </a:lnTo>
                    <a:lnTo>
                      <a:pt x="151" y="121"/>
                    </a:lnTo>
                    <a:lnTo>
                      <a:pt x="151" y="121"/>
                    </a:lnTo>
                    <a:lnTo>
                      <a:pt x="166" y="121"/>
                    </a:lnTo>
                    <a:lnTo>
                      <a:pt x="166" y="121"/>
                    </a:lnTo>
                    <a:lnTo>
                      <a:pt x="166" y="129"/>
                    </a:lnTo>
                    <a:lnTo>
                      <a:pt x="166" y="129"/>
                    </a:lnTo>
                    <a:lnTo>
                      <a:pt x="180" y="129"/>
                    </a:lnTo>
                    <a:lnTo>
                      <a:pt x="180" y="129"/>
                    </a:lnTo>
                    <a:lnTo>
                      <a:pt x="180" y="10"/>
                    </a:lnTo>
                    <a:lnTo>
                      <a:pt x="180" y="10"/>
                    </a:lnTo>
                    <a:lnTo>
                      <a:pt x="77" y="10"/>
                    </a:lnTo>
                    <a:lnTo>
                      <a:pt x="77" y="10"/>
                    </a:lnTo>
                    <a:lnTo>
                      <a:pt x="77" y="129"/>
                    </a:lnTo>
                    <a:lnTo>
                      <a:pt x="77" y="129"/>
                    </a:lnTo>
                    <a:close/>
                    <a:moveTo>
                      <a:pt x="44" y="57"/>
                    </a:moveTo>
                    <a:lnTo>
                      <a:pt x="44" y="57"/>
                    </a:lnTo>
                    <a:lnTo>
                      <a:pt x="36" y="73"/>
                    </a:lnTo>
                    <a:lnTo>
                      <a:pt x="26" y="87"/>
                    </a:lnTo>
                    <a:lnTo>
                      <a:pt x="14" y="101"/>
                    </a:lnTo>
                    <a:lnTo>
                      <a:pt x="0" y="115"/>
                    </a:lnTo>
                    <a:lnTo>
                      <a:pt x="0" y="115"/>
                    </a:lnTo>
                    <a:lnTo>
                      <a:pt x="2" y="123"/>
                    </a:lnTo>
                    <a:lnTo>
                      <a:pt x="4" y="131"/>
                    </a:lnTo>
                    <a:lnTo>
                      <a:pt x="4" y="131"/>
                    </a:lnTo>
                    <a:lnTo>
                      <a:pt x="16" y="121"/>
                    </a:lnTo>
                    <a:lnTo>
                      <a:pt x="26" y="109"/>
                    </a:lnTo>
                    <a:lnTo>
                      <a:pt x="26" y="109"/>
                    </a:lnTo>
                    <a:lnTo>
                      <a:pt x="26" y="196"/>
                    </a:lnTo>
                    <a:lnTo>
                      <a:pt x="26" y="196"/>
                    </a:lnTo>
                    <a:lnTo>
                      <a:pt x="42" y="196"/>
                    </a:lnTo>
                    <a:lnTo>
                      <a:pt x="42" y="196"/>
                    </a:lnTo>
                    <a:lnTo>
                      <a:pt x="42" y="105"/>
                    </a:lnTo>
                    <a:lnTo>
                      <a:pt x="42" y="105"/>
                    </a:lnTo>
                    <a:lnTo>
                      <a:pt x="65" y="129"/>
                    </a:lnTo>
                    <a:lnTo>
                      <a:pt x="65" y="129"/>
                    </a:lnTo>
                    <a:lnTo>
                      <a:pt x="77" y="119"/>
                    </a:lnTo>
                    <a:lnTo>
                      <a:pt x="77" y="119"/>
                    </a:lnTo>
                    <a:lnTo>
                      <a:pt x="65" y="105"/>
                    </a:lnTo>
                    <a:lnTo>
                      <a:pt x="50" y="93"/>
                    </a:lnTo>
                    <a:lnTo>
                      <a:pt x="50" y="93"/>
                    </a:lnTo>
                    <a:lnTo>
                      <a:pt x="42" y="101"/>
                    </a:lnTo>
                    <a:lnTo>
                      <a:pt x="42" y="101"/>
                    </a:lnTo>
                    <a:lnTo>
                      <a:pt x="42" y="89"/>
                    </a:lnTo>
                    <a:lnTo>
                      <a:pt x="42" y="89"/>
                    </a:lnTo>
                    <a:lnTo>
                      <a:pt x="52" y="73"/>
                    </a:lnTo>
                    <a:lnTo>
                      <a:pt x="62" y="57"/>
                    </a:lnTo>
                    <a:lnTo>
                      <a:pt x="62" y="57"/>
                    </a:lnTo>
                    <a:lnTo>
                      <a:pt x="62" y="42"/>
                    </a:lnTo>
                    <a:lnTo>
                      <a:pt x="62" y="42"/>
                    </a:lnTo>
                    <a:lnTo>
                      <a:pt x="0" y="42"/>
                    </a:lnTo>
                    <a:lnTo>
                      <a:pt x="0" y="42"/>
                    </a:lnTo>
                    <a:lnTo>
                      <a:pt x="0" y="57"/>
                    </a:lnTo>
                    <a:lnTo>
                      <a:pt x="0" y="57"/>
                    </a:lnTo>
                    <a:lnTo>
                      <a:pt x="44" y="57"/>
                    </a:lnTo>
                    <a:lnTo>
                      <a:pt x="44" y="57"/>
                    </a:lnTo>
                    <a:close/>
                    <a:moveTo>
                      <a:pt x="166" y="44"/>
                    </a:moveTo>
                    <a:lnTo>
                      <a:pt x="166" y="44"/>
                    </a:lnTo>
                    <a:lnTo>
                      <a:pt x="93" y="44"/>
                    </a:lnTo>
                    <a:lnTo>
                      <a:pt x="93" y="44"/>
                    </a:lnTo>
                    <a:lnTo>
                      <a:pt x="93" y="22"/>
                    </a:lnTo>
                    <a:lnTo>
                      <a:pt x="93" y="22"/>
                    </a:lnTo>
                    <a:lnTo>
                      <a:pt x="166" y="22"/>
                    </a:lnTo>
                    <a:lnTo>
                      <a:pt x="166" y="22"/>
                    </a:lnTo>
                    <a:lnTo>
                      <a:pt x="166" y="44"/>
                    </a:lnTo>
                    <a:lnTo>
                      <a:pt x="166" y="44"/>
                    </a:lnTo>
                    <a:close/>
                    <a:moveTo>
                      <a:pt x="93" y="57"/>
                    </a:moveTo>
                    <a:lnTo>
                      <a:pt x="93" y="57"/>
                    </a:lnTo>
                    <a:lnTo>
                      <a:pt x="166" y="57"/>
                    </a:lnTo>
                    <a:lnTo>
                      <a:pt x="166" y="57"/>
                    </a:lnTo>
                    <a:lnTo>
                      <a:pt x="166" y="77"/>
                    </a:lnTo>
                    <a:lnTo>
                      <a:pt x="166" y="77"/>
                    </a:lnTo>
                    <a:lnTo>
                      <a:pt x="93" y="77"/>
                    </a:lnTo>
                    <a:lnTo>
                      <a:pt x="93" y="77"/>
                    </a:lnTo>
                    <a:lnTo>
                      <a:pt x="93" y="57"/>
                    </a:lnTo>
                    <a:lnTo>
                      <a:pt x="93" y="57"/>
                    </a:lnTo>
                    <a:close/>
                    <a:moveTo>
                      <a:pt x="93" y="89"/>
                    </a:moveTo>
                    <a:lnTo>
                      <a:pt x="93" y="89"/>
                    </a:lnTo>
                    <a:lnTo>
                      <a:pt x="166" y="89"/>
                    </a:lnTo>
                    <a:lnTo>
                      <a:pt x="166" y="89"/>
                    </a:lnTo>
                    <a:lnTo>
                      <a:pt x="166" y="109"/>
                    </a:lnTo>
                    <a:lnTo>
                      <a:pt x="166" y="109"/>
                    </a:lnTo>
                    <a:lnTo>
                      <a:pt x="93" y="109"/>
                    </a:lnTo>
                    <a:lnTo>
                      <a:pt x="93" y="109"/>
                    </a:lnTo>
                    <a:lnTo>
                      <a:pt x="93" y="89"/>
                    </a:lnTo>
                    <a:lnTo>
                      <a:pt x="93" y="89"/>
                    </a:lnTo>
                    <a:close/>
                    <a:moveTo>
                      <a:pt x="34" y="36"/>
                    </a:moveTo>
                    <a:lnTo>
                      <a:pt x="34" y="36"/>
                    </a:lnTo>
                    <a:lnTo>
                      <a:pt x="48" y="28"/>
                    </a:lnTo>
                    <a:lnTo>
                      <a:pt x="48" y="28"/>
                    </a:lnTo>
                    <a:lnTo>
                      <a:pt x="40" y="14"/>
                    </a:lnTo>
                    <a:lnTo>
                      <a:pt x="32" y="0"/>
                    </a:lnTo>
                    <a:lnTo>
                      <a:pt x="32" y="0"/>
                    </a:lnTo>
                    <a:lnTo>
                      <a:pt x="20" y="8"/>
                    </a:lnTo>
                    <a:lnTo>
                      <a:pt x="20" y="8"/>
                    </a:lnTo>
                    <a:lnTo>
                      <a:pt x="26" y="20"/>
                    </a:lnTo>
                    <a:lnTo>
                      <a:pt x="34" y="36"/>
                    </a:lnTo>
                    <a:lnTo>
                      <a:pt x="34" y="36"/>
                    </a:lnTo>
                    <a:lnTo>
                      <a:pt x="34"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6" name="Freeform 488">
                <a:extLst>
                  <a:ext uri="{FF2B5EF4-FFF2-40B4-BE49-F238E27FC236}">
                    <a16:creationId xmlns:a16="http://schemas.microsoft.com/office/drawing/2014/main" id="{7C42CF5B-87D0-45DB-A875-73ABAFA46044}"/>
                  </a:ext>
                </a:extLst>
              </p:cNvPr>
              <p:cNvSpPr>
                <a:spLocks noEditPoints="1"/>
              </p:cNvSpPr>
              <p:nvPr/>
            </p:nvSpPr>
            <p:spPr bwMode="auto">
              <a:xfrm>
                <a:off x="7973" y="23871"/>
                <a:ext cx="196" cy="196"/>
              </a:xfrm>
              <a:custGeom>
                <a:avLst/>
                <a:gdLst>
                  <a:gd name="T0" fmla="*/ 65 w 196"/>
                  <a:gd name="T1" fmla="*/ 137 h 196"/>
                  <a:gd name="T2" fmla="*/ 103 w 196"/>
                  <a:gd name="T3" fmla="*/ 115 h 196"/>
                  <a:gd name="T4" fmla="*/ 103 w 196"/>
                  <a:gd name="T5" fmla="*/ 162 h 196"/>
                  <a:gd name="T6" fmla="*/ 105 w 196"/>
                  <a:gd name="T7" fmla="*/ 174 h 196"/>
                  <a:gd name="T8" fmla="*/ 117 w 196"/>
                  <a:gd name="T9" fmla="*/ 186 h 196"/>
                  <a:gd name="T10" fmla="*/ 129 w 196"/>
                  <a:gd name="T11" fmla="*/ 188 h 196"/>
                  <a:gd name="T12" fmla="*/ 164 w 196"/>
                  <a:gd name="T13" fmla="*/ 188 h 196"/>
                  <a:gd name="T14" fmla="*/ 184 w 196"/>
                  <a:gd name="T15" fmla="*/ 184 h 196"/>
                  <a:gd name="T16" fmla="*/ 192 w 196"/>
                  <a:gd name="T17" fmla="*/ 166 h 196"/>
                  <a:gd name="T18" fmla="*/ 196 w 196"/>
                  <a:gd name="T19" fmla="*/ 135 h 196"/>
                  <a:gd name="T20" fmla="*/ 178 w 196"/>
                  <a:gd name="T21" fmla="*/ 129 h 196"/>
                  <a:gd name="T22" fmla="*/ 176 w 196"/>
                  <a:gd name="T23" fmla="*/ 162 h 196"/>
                  <a:gd name="T24" fmla="*/ 174 w 196"/>
                  <a:gd name="T25" fmla="*/ 168 h 196"/>
                  <a:gd name="T26" fmla="*/ 166 w 196"/>
                  <a:gd name="T27" fmla="*/ 174 h 196"/>
                  <a:gd name="T28" fmla="*/ 160 w 196"/>
                  <a:gd name="T29" fmla="*/ 174 h 196"/>
                  <a:gd name="T30" fmla="*/ 133 w 196"/>
                  <a:gd name="T31" fmla="*/ 174 h 196"/>
                  <a:gd name="T32" fmla="*/ 123 w 196"/>
                  <a:gd name="T33" fmla="*/ 170 h 196"/>
                  <a:gd name="T34" fmla="*/ 119 w 196"/>
                  <a:gd name="T35" fmla="*/ 160 h 196"/>
                  <a:gd name="T36" fmla="*/ 119 w 196"/>
                  <a:gd name="T37" fmla="*/ 103 h 196"/>
                  <a:gd name="T38" fmla="*/ 139 w 196"/>
                  <a:gd name="T39" fmla="*/ 89 h 196"/>
                  <a:gd name="T40" fmla="*/ 174 w 196"/>
                  <a:gd name="T41" fmla="*/ 54 h 196"/>
                  <a:gd name="T42" fmla="*/ 188 w 196"/>
                  <a:gd name="T43" fmla="*/ 36 h 196"/>
                  <a:gd name="T44" fmla="*/ 174 w 196"/>
                  <a:gd name="T45" fmla="*/ 26 h 196"/>
                  <a:gd name="T46" fmla="*/ 133 w 196"/>
                  <a:gd name="T47" fmla="*/ 71 h 196"/>
                  <a:gd name="T48" fmla="*/ 119 w 196"/>
                  <a:gd name="T49" fmla="*/ 83 h 196"/>
                  <a:gd name="T50" fmla="*/ 119 w 196"/>
                  <a:gd name="T51" fmla="*/ 4 h 196"/>
                  <a:gd name="T52" fmla="*/ 103 w 196"/>
                  <a:gd name="T53" fmla="*/ 4 h 196"/>
                  <a:gd name="T54" fmla="*/ 103 w 196"/>
                  <a:gd name="T55" fmla="*/ 95 h 196"/>
                  <a:gd name="T56" fmla="*/ 55 w 196"/>
                  <a:gd name="T57" fmla="*/ 123 h 196"/>
                  <a:gd name="T58" fmla="*/ 61 w 196"/>
                  <a:gd name="T59" fmla="*/ 131 h 196"/>
                  <a:gd name="T60" fmla="*/ 65 w 196"/>
                  <a:gd name="T61" fmla="*/ 137 h 196"/>
                  <a:gd name="T62" fmla="*/ 6 w 196"/>
                  <a:gd name="T63" fmla="*/ 115 h 196"/>
                  <a:gd name="T64" fmla="*/ 18 w 196"/>
                  <a:gd name="T65" fmla="*/ 99 h 196"/>
                  <a:gd name="T66" fmla="*/ 30 w 196"/>
                  <a:gd name="T67" fmla="*/ 83 h 196"/>
                  <a:gd name="T68" fmla="*/ 30 w 196"/>
                  <a:gd name="T69" fmla="*/ 196 h 196"/>
                  <a:gd name="T70" fmla="*/ 46 w 196"/>
                  <a:gd name="T71" fmla="*/ 196 h 196"/>
                  <a:gd name="T72" fmla="*/ 46 w 196"/>
                  <a:gd name="T73" fmla="*/ 52 h 196"/>
                  <a:gd name="T74" fmla="*/ 67 w 196"/>
                  <a:gd name="T75" fmla="*/ 6 h 196"/>
                  <a:gd name="T76" fmla="*/ 51 w 196"/>
                  <a:gd name="T77" fmla="*/ 0 h 196"/>
                  <a:gd name="T78" fmla="*/ 40 w 196"/>
                  <a:gd name="T79" fmla="*/ 26 h 196"/>
                  <a:gd name="T80" fmla="*/ 16 w 196"/>
                  <a:gd name="T81" fmla="*/ 75 h 196"/>
                  <a:gd name="T82" fmla="*/ 0 w 196"/>
                  <a:gd name="T83" fmla="*/ 99 h 196"/>
                  <a:gd name="T84" fmla="*/ 6 w 196"/>
                  <a:gd name="T85" fmla="*/ 11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 h="196">
                    <a:moveTo>
                      <a:pt x="65" y="137"/>
                    </a:moveTo>
                    <a:lnTo>
                      <a:pt x="65" y="137"/>
                    </a:lnTo>
                    <a:lnTo>
                      <a:pt x="85" y="127"/>
                    </a:lnTo>
                    <a:lnTo>
                      <a:pt x="103" y="115"/>
                    </a:lnTo>
                    <a:lnTo>
                      <a:pt x="103" y="115"/>
                    </a:lnTo>
                    <a:lnTo>
                      <a:pt x="103" y="162"/>
                    </a:lnTo>
                    <a:lnTo>
                      <a:pt x="103" y="162"/>
                    </a:lnTo>
                    <a:lnTo>
                      <a:pt x="105" y="174"/>
                    </a:lnTo>
                    <a:lnTo>
                      <a:pt x="109" y="182"/>
                    </a:lnTo>
                    <a:lnTo>
                      <a:pt x="117" y="186"/>
                    </a:lnTo>
                    <a:lnTo>
                      <a:pt x="129" y="188"/>
                    </a:lnTo>
                    <a:lnTo>
                      <a:pt x="129" y="188"/>
                    </a:lnTo>
                    <a:lnTo>
                      <a:pt x="164" y="188"/>
                    </a:lnTo>
                    <a:lnTo>
                      <a:pt x="164" y="188"/>
                    </a:lnTo>
                    <a:lnTo>
                      <a:pt x="176" y="186"/>
                    </a:lnTo>
                    <a:lnTo>
                      <a:pt x="184" y="184"/>
                    </a:lnTo>
                    <a:lnTo>
                      <a:pt x="190" y="176"/>
                    </a:lnTo>
                    <a:lnTo>
                      <a:pt x="192" y="166"/>
                    </a:lnTo>
                    <a:lnTo>
                      <a:pt x="192" y="166"/>
                    </a:lnTo>
                    <a:lnTo>
                      <a:pt x="196" y="135"/>
                    </a:lnTo>
                    <a:lnTo>
                      <a:pt x="196" y="135"/>
                    </a:lnTo>
                    <a:lnTo>
                      <a:pt x="178" y="129"/>
                    </a:lnTo>
                    <a:lnTo>
                      <a:pt x="178" y="129"/>
                    </a:lnTo>
                    <a:lnTo>
                      <a:pt x="176" y="162"/>
                    </a:lnTo>
                    <a:lnTo>
                      <a:pt x="176" y="162"/>
                    </a:lnTo>
                    <a:lnTo>
                      <a:pt x="174" y="168"/>
                    </a:lnTo>
                    <a:lnTo>
                      <a:pt x="170" y="172"/>
                    </a:lnTo>
                    <a:lnTo>
                      <a:pt x="166" y="174"/>
                    </a:lnTo>
                    <a:lnTo>
                      <a:pt x="160" y="174"/>
                    </a:lnTo>
                    <a:lnTo>
                      <a:pt x="160" y="174"/>
                    </a:lnTo>
                    <a:lnTo>
                      <a:pt x="133" y="174"/>
                    </a:lnTo>
                    <a:lnTo>
                      <a:pt x="133" y="174"/>
                    </a:lnTo>
                    <a:lnTo>
                      <a:pt x="127" y="174"/>
                    </a:lnTo>
                    <a:lnTo>
                      <a:pt x="123" y="170"/>
                    </a:lnTo>
                    <a:lnTo>
                      <a:pt x="121" y="166"/>
                    </a:lnTo>
                    <a:lnTo>
                      <a:pt x="119" y="160"/>
                    </a:lnTo>
                    <a:lnTo>
                      <a:pt x="119" y="160"/>
                    </a:lnTo>
                    <a:lnTo>
                      <a:pt x="119" y="103"/>
                    </a:lnTo>
                    <a:lnTo>
                      <a:pt x="119" y="103"/>
                    </a:lnTo>
                    <a:lnTo>
                      <a:pt x="139" y="89"/>
                    </a:lnTo>
                    <a:lnTo>
                      <a:pt x="158" y="73"/>
                    </a:lnTo>
                    <a:lnTo>
                      <a:pt x="174" y="54"/>
                    </a:lnTo>
                    <a:lnTo>
                      <a:pt x="188" y="36"/>
                    </a:lnTo>
                    <a:lnTo>
                      <a:pt x="188" y="36"/>
                    </a:lnTo>
                    <a:lnTo>
                      <a:pt x="174" y="26"/>
                    </a:lnTo>
                    <a:lnTo>
                      <a:pt x="174" y="26"/>
                    </a:lnTo>
                    <a:lnTo>
                      <a:pt x="148" y="57"/>
                    </a:lnTo>
                    <a:lnTo>
                      <a:pt x="133" y="71"/>
                    </a:lnTo>
                    <a:lnTo>
                      <a:pt x="119" y="83"/>
                    </a:lnTo>
                    <a:lnTo>
                      <a:pt x="119" y="83"/>
                    </a:lnTo>
                    <a:lnTo>
                      <a:pt x="119" y="4"/>
                    </a:lnTo>
                    <a:lnTo>
                      <a:pt x="119" y="4"/>
                    </a:lnTo>
                    <a:lnTo>
                      <a:pt x="103" y="4"/>
                    </a:lnTo>
                    <a:lnTo>
                      <a:pt x="103" y="4"/>
                    </a:lnTo>
                    <a:lnTo>
                      <a:pt x="103" y="95"/>
                    </a:lnTo>
                    <a:lnTo>
                      <a:pt x="103" y="95"/>
                    </a:lnTo>
                    <a:lnTo>
                      <a:pt x="81" y="109"/>
                    </a:lnTo>
                    <a:lnTo>
                      <a:pt x="55" y="123"/>
                    </a:lnTo>
                    <a:lnTo>
                      <a:pt x="55" y="123"/>
                    </a:lnTo>
                    <a:lnTo>
                      <a:pt x="61" y="131"/>
                    </a:lnTo>
                    <a:lnTo>
                      <a:pt x="65" y="137"/>
                    </a:lnTo>
                    <a:lnTo>
                      <a:pt x="65" y="137"/>
                    </a:lnTo>
                    <a:lnTo>
                      <a:pt x="65" y="137"/>
                    </a:lnTo>
                    <a:close/>
                    <a:moveTo>
                      <a:pt x="6" y="115"/>
                    </a:moveTo>
                    <a:lnTo>
                      <a:pt x="6" y="115"/>
                    </a:lnTo>
                    <a:lnTo>
                      <a:pt x="18" y="99"/>
                    </a:lnTo>
                    <a:lnTo>
                      <a:pt x="30" y="83"/>
                    </a:lnTo>
                    <a:lnTo>
                      <a:pt x="30" y="83"/>
                    </a:lnTo>
                    <a:lnTo>
                      <a:pt x="30" y="196"/>
                    </a:lnTo>
                    <a:lnTo>
                      <a:pt x="30" y="196"/>
                    </a:lnTo>
                    <a:lnTo>
                      <a:pt x="46" y="196"/>
                    </a:lnTo>
                    <a:lnTo>
                      <a:pt x="46" y="196"/>
                    </a:lnTo>
                    <a:lnTo>
                      <a:pt x="46" y="52"/>
                    </a:lnTo>
                    <a:lnTo>
                      <a:pt x="46" y="52"/>
                    </a:lnTo>
                    <a:lnTo>
                      <a:pt x="57" y="30"/>
                    </a:lnTo>
                    <a:lnTo>
                      <a:pt x="67" y="6"/>
                    </a:lnTo>
                    <a:lnTo>
                      <a:pt x="67" y="6"/>
                    </a:lnTo>
                    <a:lnTo>
                      <a:pt x="51" y="0"/>
                    </a:lnTo>
                    <a:lnTo>
                      <a:pt x="51" y="0"/>
                    </a:lnTo>
                    <a:lnTo>
                      <a:pt x="40" y="26"/>
                    </a:lnTo>
                    <a:lnTo>
                      <a:pt x="28" y="50"/>
                    </a:lnTo>
                    <a:lnTo>
                      <a:pt x="16" y="75"/>
                    </a:lnTo>
                    <a:lnTo>
                      <a:pt x="0" y="99"/>
                    </a:lnTo>
                    <a:lnTo>
                      <a:pt x="0" y="99"/>
                    </a:lnTo>
                    <a:lnTo>
                      <a:pt x="6" y="115"/>
                    </a:lnTo>
                    <a:lnTo>
                      <a:pt x="6" y="115"/>
                    </a:lnTo>
                    <a:lnTo>
                      <a:pt x="6"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7" name="Freeform 489">
                <a:extLst>
                  <a:ext uri="{FF2B5EF4-FFF2-40B4-BE49-F238E27FC236}">
                    <a16:creationId xmlns:a16="http://schemas.microsoft.com/office/drawing/2014/main" id="{7EE8E6FA-A679-4FC1-A57F-41189D6D08C2}"/>
                  </a:ext>
                </a:extLst>
              </p:cNvPr>
              <p:cNvSpPr>
                <a:spLocks/>
              </p:cNvSpPr>
              <p:nvPr/>
            </p:nvSpPr>
            <p:spPr bwMode="auto">
              <a:xfrm>
                <a:off x="17224" y="4840"/>
                <a:ext cx="1108" cy="384"/>
              </a:xfrm>
              <a:custGeom>
                <a:avLst/>
                <a:gdLst>
                  <a:gd name="T0" fmla="*/ 0 w 1108"/>
                  <a:gd name="T1" fmla="*/ 0 h 384"/>
                  <a:gd name="T2" fmla="*/ 1108 w 1108"/>
                  <a:gd name="T3" fmla="*/ 0 h 384"/>
                  <a:gd name="T4" fmla="*/ 1108 w 1108"/>
                  <a:gd name="T5" fmla="*/ 384 h 384"/>
                  <a:gd name="T6" fmla="*/ 0 w 1108"/>
                  <a:gd name="T7" fmla="*/ 384 h 384"/>
                  <a:gd name="T8" fmla="*/ 0 w 1108"/>
                  <a:gd name="T9" fmla="*/ 0 h 384"/>
                  <a:gd name="T10" fmla="*/ 0 w 1108"/>
                  <a:gd name="T11" fmla="*/ 0 h 384"/>
                </a:gdLst>
                <a:ahLst/>
                <a:cxnLst>
                  <a:cxn ang="0">
                    <a:pos x="T0" y="T1"/>
                  </a:cxn>
                  <a:cxn ang="0">
                    <a:pos x="T2" y="T3"/>
                  </a:cxn>
                  <a:cxn ang="0">
                    <a:pos x="T4" y="T5"/>
                  </a:cxn>
                  <a:cxn ang="0">
                    <a:pos x="T6" y="T7"/>
                  </a:cxn>
                  <a:cxn ang="0">
                    <a:pos x="T8" y="T9"/>
                  </a:cxn>
                  <a:cxn ang="0">
                    <a:pos x="T10" y="T11"/>
                  </a:cxn>
                </a:cxnLst>
                <a:rect l="0" t="0" r="r" b="b"/>
                <a:pathLst>
                  <a:path w="1108" h="384">
                    <a:moveTo>
                      <a:pt x="0" y="0"/>
                    </a:moveTo>
                    <a:lnTo>
                      <a:pt x="1108" y="0"/>
                    </a:lnTo>
                    <a:lnTo>
                      <a:pt x="1108" y="384"/>
                    </a:lnTo>
                    <a:lnTo>
                      <a:pt x="0" y="384"/>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8" name="Freeform 490">
                <a:extLst>
                  <a:ext uri="{FF2B5EF4-FFF2-40B4-BE49-F238E27FC236}">
                    <a16:creationId xmlns:a16="http://schemas.microsoft.com/office/drawing/2014/main" id="{7737A4FB-DD9B-4910-8EF0-EC63ED3227CF}"/>
                  </a:ext>
                </a:extLst>
              </p:cNvPr>
              <p:cNvSpPr>
                <a:spLocks/>
              </p:cNvSpPr>
              <p:nvPr/>
            </p:nvSpPr>
            <p:spPr bwMode="auto">
              <a:xfrm>
                <a:off x="17220" y="4836"/>
                <a:ext cx="1116" cy="396"/>
              </a:xfrm>
              <a:custGeom>
                <a:avLst/>
                <a:gdLst>
                  <a:gd name="T0" fmla="*/ 4 w 1116"/>
                  <a:gd name="T1" fmla="*/ 4 h 396"/>
                  <a:gd name="T2" fmla="*/ 0 w 1116"/>
                  <a:gd name="T3" fmla="*/ 4 h 396"/>
                  <a:gd name="T4" fmla="*/ 0 w 1116"/>
                  <a:gd name="T5" fmla="*/ 396 h 396"/>
                  <a:gd name="T6" fmla="*/ 1116 w 1116"/>
                  <a:gd name="T7" fmla="*/ 396 h 396"/>
                  <a:gd name="T8" fmla="*/ 1116 w 1116"/>
                  <a:gd name="T9" fmla="*/ 0 h 396"/>
                  <a:gd name="T10" fmla="*/ 0 w 1116"/>
                  <a:gd name="T11" fmla="*/ 0 h 396"/>
                  <a:gd name="T12" fmla="*/ 0 w 1116"/>
                  <a:gd name="T13" fmla="*/ 4 h 396"/>
                  <a:gd name="T14" fmla="*/ 4 w 1116"/>
                  <a:gd name="T15" fmla="*/ 4 h 396"/>
                  <a:gd name="T16" fmla="*/ 4 w 1116"/>
                  <a:gd name="T17" fmla="*/ 12 h 396"/>
                  <a:gd name="T18" fmla="*/ 1104 w 1116"/>
                  <a:gd name="T19" fmla="*/ 12 h 396"/>
                  <a:gd name="T20" fmla="*/ 1104 w 1116"/>
                  <a:gd name="T21" fmla="*/ 384 h 396"/>
                  <a:gd name="T22" fmla="*/ 13 w 1116"/>
                  <a:gd name="T23" fmla="*/ 384 h 396"/>
                  <a:gd name="T24" fmla="*/ 13 w 1116"/>
                  <a:gd name="T25" fmla="*/ 4 h 396"/>
                  <a:gd name="T26" fmla="*/ 4 w 1116"/>
                  <a:gd name="T27" fmla="*/ 4 h 396"/>
                  <a:gd name="T28" fmla="*/ 4 w 1116"/>
                  <a:gd name="T29" fmla="*/ 12 h 396"/>
                  <a:gd name="T30" fmla="*/ 4 w 1116"/>
                  <a:gd name="T31" fmla="*/ 4 h 396"/>
                  <a:gd name="T32" fmla="*/ 4 w 1116"/>
                  <a:gd name="T33" fmla="*/ 4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6" h="396">
                    <a:moveTo>
                      <a:pt x="4" y="4"/>
                    </a:moveTo>
                    <a:lnTo>
                      <a:pt x="0" y="4"/>
                    </a:lnTo>
                    <a:lnTo>
                      <a:pt x="0" y="396"/>
                    </a:lnTo>
                    <a:lnTo>
                      <a:pt x="1116" y="396"/>
                    </a:lnTo>
                    <a:lnTo>
                      <a:pt x="1116" y="0"/>
                    </a:lnTo>
                    <a:lnTo>
                      <a:pt x="0" y="0"/>
                    </a:lnTo>
                    <a:lnTo>
                      <a:pt x="0" y="4"/>
                    </a:lnTo>
                    <a:lnTo>
                      <a:pt x="4" y="4"/>
                    </a:lnTo>
                    <a:lnTo>
                      <a:pt x="4" y="12"/>
                    </a:lnTo>
                    <a:lnTo>
                      <a:pt x="1104" y="12"/>
                    </a:lnTo>
                    <a:lnTo>
                      <a:pt x="1104" y="384"/>
                    </a:lnTo>
                    <a:lnTo>
                      <a:pt x="13" y="384"/>
                    </a:lnTo>
                    <a:lnTo>
                      <a:pt x="13" y="4"/>
                    </a:lnTo>
                    <a:lnTo>
                      <a:pt x="4" y="4"/>
                    </a:lnTo>
                    <a:lnTo>
                      <a:pt x="4" y="12"/>
                    </a:lnTo>
                    <a:lnTo>
                      <a:pt x="4" y="4"/>
                    </a:ln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9" name="Freeform 491">
                <a:extLst>
                  <a:ext uri="{FF2B5EF4-FFF2-40B4-BE49-F238E27FC236}">
                    <a16:creationId xmlns:a16="http://schemas.microsoft.com/office/drawing/2014/main" id="{E6C70B14-6BDE-420A-9F96-03DA8F316218}"/>
                  </a:ext>
                </a:extLst>
              </p:cNvPr>
              <p:cNvSpPr>
                <a:spLocks/>
              </p:cNvSpPr>
              <p:nvPr/>
            </p:nvSpPr>
            <p:spPr bwMode="auto">
              <a:xfrm>
                <a:off x="17336" y="4949"/>
                <a:ext cx="97" cy="186"/>
              </a:xfrm>
              <a:custGeom>
                <a:avLst/>
                <a:gdLst>
                  <a:gd name="T0" fmla="*/ 97 w 97"/>
                  <a:gd name="T1" fmla="*/ 170 h 186"/>
                  <a:gd name="T2" fmla="*/ 97 w 97"/>
                  <a:gd name="T3" fmla="*/ 170 h 186"/>
                  <a:gd name="T4" fmla="*/ 58 w 97"/>
                  <a:gd name="T5" fmla="*/ 170 h 186"/>
                  <a:gd name="T6" fmla="*/ 58 w 97"/>
                  <a:gd name="T7" fmla="*/ 170 h 186"/>
                  <a:gd name="T8" fmla="*/ 58 w 97"/>
                  <a:gd name="T9" fmla="*/ 0 h 186"/>
                  <a:gd name="T10" fmla="*/ 58 w 97"/>
                  <a:gd name="T11" fmla="*/ 0 h 186"/>
                  <a:gd name="T12" fmla="*/ 42 w 97"/>
                  <a:gd name="T13" fmla="*/ 0 h 186"/>
                  <a:gd name="T14" fmla="*/ 42 w 97"/>
                  <a:gd name="T15" fmla="*/ 0 h 186"/>
                  <a:gd name="T16" fmla="*/ 42 w 97"/>
                  <a:gd name="T17" fmla="*/ 6 h 186"/>
                  <a:gd name="T18" fmla="*/ 40 w 97"/>
                  <a:gd name="T19" fmla="*/ 12 h 186"/>
                  <a:gd name="T20" fmla="*/ 36 w 97"/>
                  <a:gd name="T21" fmla="*/ 16 h 186"/>
                  <a:gd name="T22" fmla="*/ 30 w 97"/>
                  <a:gd name="T23" fmla="*/ 20 h 186"/>
                  <a:gd name="T24" fmla="*/ 30 w 97"/>
                  <a:gd name="T25" fmla="*/ 20 h 186"/>
                  <a:gd name="T26" fmla="*/ 24 w 97"/>
                  <a:gd name="T27" fmla="*/ 22 h 186"/>
                  <a:gd name="T28" fmla="*/ 18 w 97"/>
                  <a:gd name="T29" fmla="*/ 24 h 186"/>
                  <a:gd name="T30" fmla="*/ 0 w 97"/>
                  <a:gd name="T31" fmla="*/ 24 h 186"/>
                  <a:gd name="T32" fmla="*/ 0 w 97"/>
                  <a:gd name="T33" fmla="*/ 24 h 186"/>
                  <a:gd name="T34" fmla="*/ 0 w 97"/>
                  <a:gd name="T35" fmla="*/ 40 h 186"/>
                  <a:gd name="T36" fmla="*/ 0 w 97"/>
                  <a:gd name="T37" fmla="*/ 40 h 186"/>
                  <a:gd name="T38" fmla="*/ 38 w 97"/>
                  <a:gd name="T39" fmla="*/ 40 h 186"/>
                  <a:gd name="T40" fmla="*/ 38 w 97"/>
                  <a:gd name="T41" fmla="*/ 40 h 186"/>
                  <a:gd name="T42" fmla="*/ 38 w 97"/>
                  <a:gd name="T43" fmla="*/ 170 h 186"/>
                  <a:gd name="T44" fmla="*/ 38 w 97"/>
                  <a:gd name="T45" fmla="*/ 170 h 186"/>
                  <a:gd name="T46" fmla="*/ 0 w 97"/>
                  <a:gd name="T47" fmla="*/ 170 h 186"/>
                  <a:gd name="T48" fmla="*/ 0 w 97"/>
                  <a:gd name="T49" fmla="*/ 170 h 186"/>
                  <a:gd name="T50" fmla="*/ 0 w 97"/>
                  <a:gd name="T51" fmla="*/ 186 h 186"/>
                  <a:gd name="T52" fmla="*/ 0 w 97"/>
                  <a:gd name="T53" fmla="*/ 186 h 186"/>
                  <a:gd name="T54" fmla="*/ 97 w 97"/>
                  <a:gd name="T55" fmla="*/ 186 h 186"/>
                  <a:gd name="T56" fmla="*/ 97 w 97"/>
                  <a:gd name="T57" fmla="*/ 186 h 186"/>
                  <a:gd name="T58" fmla="*/ 97 w 97"/>
                  <a:gd name="T59" fmla="*/ 170 h 186"/>
                  <a:gd name="T60" fmla="*/ 97 w 97"/>
                  <a:gd name="T61" fmla="*/ 17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186">
                    <a:moveTo>
                      <a:pt x="97" y="170"/>
                    </a:moveTo>
                    <a:lnTo>
                      <a:pt x="97" y="170"/>
                    </a:lnTo>
                    <a:lnTo>
                      <a:pt x="58" y="170"/>
                    </a:lnTo>
                    <a:lnTo>
                      <a:pt x="58" y="170"/>
                    </a:lnTo>
                    <a:lnTo>
                      <a:pt x="58" y="0"/>
                    </a:lnTo>
                    <a:lnTo>
                      <a:pt x="58" y="0"/>
                    </a:lnTo>
                    <a:lnTo>
                      <a:pt x="42" y="0"/>
                    </a:lnTo>
                    <a:lnTo>
                      <a:pt x="42" y="0"/>
                    </a:lnTo>
                    <a:lnTo>
                      <a:pt x="42" y="6"/>
                    </a:lnTo>
                    <a:lnTo>
                      <a:pt x="40" y="12"/>
                    </a:lnTo>
                    <a:lnTo>
                      <a:pt x="36" y="16"/>
                    </a:lnTo>
                    <a:lnTo>
                      <a:pt x="30" y="20"/>
                    </a:lnTo>
                    <a:lnTo>
                      <a:pt x="30" y="20"/>
                    </a:lnTo>
                    <a:lnTo>
                      <a:pt x="24" y="22"/>
                    </a:lnTo>
                    <a:lnTo>
                      <a:pt x="18" y="24"/>
                    </a:lnTo>
                    <a:lnTo>
                      <a:pt x="0" y="24"/>
                    </a:lnTo>
                    <a:lnTo>
                      <a:pt x="0" y="24"/>
                    </a:lnTo>
                    <a:lnTo>
                      <a:pt x="0" y="40"/>
                    </a:lnTo>
                    <a:lnTo>
                      <a:pt x="0" y="40"/>
                    </a:lnTo>
                    <a:lnTo>
                      <a:pt x="38" y="40"/>
                    </a:lnTo>
                    <a:lnTo>
                      <a:pt x="38" y="40"/>
                    </a:lnTo>
                    <a:lnTo>
                      <a:pt x="38" y="170"/>
                    </a:lnTo>
                    <a:lnTo>
                      <a:pt x="38" y="170"/>
                    </a:lnTo>
                    <a:lnTo>
                      <a:pt x="0" y="170"/>
                    </a:lnTo>
                    <a:lnTo>
                      <a:pt x="0" y="170"/>
                    </a:lnTo>
                    <a:lnTo>
                      <a:pt x="0" y="186"/>
                    </a:lnTo>
                    <a:lnTo>
                      <a:pt x="0" y="186"/>
                    </a:lnTo>
                    <a:lnTo>
                      <a:pt x="97" y="186"/>
                    </a:lnTo>
                    <a:lnTo>
                      <a:pt x="97" y="186"/>
                    </a:lnTo>
                    <a:lnTo>
                      <a:pt x="97" y="170"/>
                    </a:lnTo>
                    <a:lnTo>
                      <a:pt x="97" y="17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0" name="Freeform 492">
                <a:extLst>
                  <a:ext uri="{FF2B5EF4-FFF2-40B4-BE49-F238E27FC236}">
                    <a16:creationId xmlns:a16="http://schemas.microsoft.com/office/drawing/2014/main" id="{D9B1960E-EF08-4C6E-A324-77058B301487}"/>
                  </a:ext>
                </a:extLst>
              </p:cNvPr>
              <p:cNvSpPr>
                <a:spLocks/>
              </p:cNvSpPr>
              <p:nvPr/>
            </p:nvSpPr>
            <p:spPr bwMode="auto">
              <a:xfrm>
                <a:off x="17477" y="4947"/>
                <a:ext cx="121" cy="188"/>
              </a:xfrm>
              <a:custGeom>
                <a:avLst/>
                <a:gdLst>
                  <a:gd name="T0" fmla="*/ 121 w 121"/>
                  <a:gd name="T1" fmla="*/ 167 h 188"/>
                  <a:gd name="T2" fmla="*/ 22 w 121"/>
                  <a:gd name="T3" fmla="*/ 167 h 188"/>
                  <a:gd name="T4" fmla="*/ 77 w 121"/>
                  <a:gd name="T5" fmla="*/ 121 h 188"/>
                  <a:gd name="T6" fmla="*/ 89 w 121"/>
                  <a:gd name="T7" fmla="*/ 105 h 188"/>
                  <a:gd name="T8" fmla="*/ 97 w 121"/>
                  <a:gd name="T9" fmla="*/ 97 h 188"/>
                  <a:gd name="T10" fmla="*/ 107 w 121"/>
                  <a:gd name="T11" fmla="*/ 79 h 188"/>
                  <a:gd name="T12" fmla="*/ 109 w 121"/>
                  <a:gd name="T13" fmla="*/ 72 h 188"/>
                  <a:gd name="T14" fmla="*/ 117 w 121"/>
                  <a:gd name="T15" fmla="*/ 50 h 188"/>
                  <a:gd name="T16" fmla="*/ 115 w 121"/>
                  <a:gd name="T17" fmla="*/ 38 h 188"/>
                  <a:gd name="T18" fmla="*/ 105 w 121"/>
                  <a:gd name="T19" fmla="*/ 20 h 188"/>
                  <a:gd name="T20" fmla="*/ 97 w 121"/>
                  <a:gd name="T21" fmla="*/ 10 h 188"/>
                  <a:gd name="T22" fmla="*/ 81 w 121"/>
                  <a:gd name="T23" fmla="*/ 2 h 188"/>
                  <a:gd name="T24" fmla="*/ 55 w 121"/>
                  <a:gd name="T25" fmla="*/ 0 h 188"/>
                  <a:gd name="T26" fmla="*/ 43 w 121"/>
                  <a:gd name="T27" fmla="*/ 0 h 188"/>
                  <a:gd name="T28" fmla="*/ 16 w 121"/>
                  <a:gd name="T29" fmla="*/ 6 h 188"/>
                  <a:gd name="T30" fmla="*/ 2 w 121"/>
                  <a:gd name="T31" fmla="*/ 10 h 188"/>
                  <a:gd name="T32" fmla="*/ 2 w 121"/>
                  <a:gd name="T33" fmla="*/ 34 h 188"/>
                  <a:gd name="T34" fmla="*/ 16 w 121"/>
                  <a:gd name="T35" fmla="*/ 26 h 188"/>
                  <a:gd name="T36" fmla="*/ 43 w 121"/>
                  <a:gd name="T37" fmla="*/ 20 h 188"/>
                  <a:gd name="T38" fmla="*/ 55 w 121"/>
                  <a:gd name="T39" fmla="*/ 18 h 188"/>
                  <a:gd name="T40" fmla="*/ 69 w 121"/>
                  <a:gd name="T41" fmla="*/ 20 h 188"/>
                  <a:gd name="T42" fmla="*/ 81 w 121"/>
                  <a:gd name="T43" fmla="*/ 26 h 188"/>
                  <a:gd name="T44" fmla="*/ 91 w 121"/>
                  <a:gd name="T45" fmla="*/ 34 h 188"/>
                  <a:gd name="T46" fmla="*/ 93 w 121"/>
                  <a:gd name="T47" fmla="*/ 50 h 188"/>
                  <a:gd name="T48" fmla="*/ 93 w 121"/>
                  <a:gd name="T49" fmla="*/ 58 h 188"/>
                  <a:gd name="T50" fmla="*/ 85 w 121"/>
                  <a:gd name="T51" fmla="*/ 77 h 188"/>
                  <a:gd name="T52" fmla="*/ 77 w 121"/>
                  <a:gd name="T53" fmla="*/ 85 h 188"/>
                  <a:gd name="T54" fmla="*/ 43 w 121"/>
                  <a:gd name="T55" fmla="*/ 125 h 188"/>
                  <a:gd name="T56" fmla="*/ 18 w 121"/>
                  <a:gd name="T57" fmla="*/ 145 h 188"/>
                  <a:gd name="T58" fmla="*/ 0 w 121"/>
                  <a:gd name="T59" fmla="*/ 163 h 188"/>
                  <a:gd name="T60" fmla="*/ 0 w 121"/>
                  <a:gd name="T61" fmla="*/ 188 h 188"/>
                  <a:gd name="T62" fmla="*/ 121 w 121"/>
                  <a:gd name="T63" fmla="*/ 188 h 188"/>
                  <a:gd name="T64" fmla="*/ 121 w 121"/>
                  <a:gd name="T65" fmla="*/ 16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88">
                    <a:moveTo>
                      <a:pt x="121" y="167"/>
                    </a:moveTo>
                    <a:lnTo>
                      <a:pt x="121" y="167"/>
                    </a:lnTo>
                    <a:lnTo>
                      <a:pt x="22" y="167"/>
                    </a:lnTo>
                    <a:lnTo>
                      <a:pt x="22" y="167"/>
                    </a:lnTo>
                    <a:lnTo>
                      <a:pt x="57" y="137"/>
                    </a:lnTo>
                    <a:lnTo>
                      <a:pt x="77" y="121"/>
                    </a:lnTo>
                    <a:lnTo>
                      <a:pt x="77" y="121"/>
                    </a:lnTo>
                    <a:lnTo>
                      <a:pt x="89" y="105"/>
                    </a:lnTo>
                    <a:lnTo>
                      <a:pt x="97" y="97"/>
                    </a:lnTo>
                    <a:lnTo>
                      <a:pt x="97" y="97"/>
                    </a:lnTo>
                    <a:lnTo>
                      <a:pt x="105" y="85"/>
                    </a:lnTo>
                    <a:lnTo>
                      <a:pt x="107" y="79"/>
                    </a:lnTo>
                    <a:lnTo>
                      <a:pt x="109" y="72"/>
                    </a:lnTo>
                    <a:lnTo>
                      <a:pt x="109" y="72"/>
                    </a:lnTo>
                    <a:lnTo>
                      <a:pt x="115" y="62"/>
                    </a:lnTo>
                    <a:lnTo>
                      <a:pt x="117" y="50"/>
                    </a:lnTo>
                    <a:lnTo>
                      <a:pt x="117" y="50"/>
                    </a:lnTo>
                    <a:lnTo>
                      <a:pt x="115" y="38"/>
                    </a:lnTo>
                    <a:lnTo>
                      <a:pt x="111" y="28"/>
                    </a:lnTo>
                    <a:lnTo>
                      <a:pt x="105" y="20"/>
                    </a:lnTo>
                    <a:lnTo>
                      <a:pt x="97" y="10"/>
                    </a:lnTo>
                    <a:lnTo>
                      <a:pt x="97" y="10"/>
                    </a:lnTo>
                    <a:lnTo>
                      <a:pt x="89" y="6"/>
                    </a:lnTo>
                    <a:lnTo>
                      <a:pt x="81" y="2"/>
                    </a:lnTo>
                    <a:lnTo>
                      <a:pt x="69" y="0"/>
                    </a:lnTo>
                    <a:lnTo>
                      <a:pt x="55" y="0"/>
                    </a:lnTo>
                    <a:lnTo>
                      <a:pt x="55" y="0"/>
                    </a:lnTo>
                    <a:lnTo>
                      <a:pt x="43" y="0"/>
                    </a:lnTo>
                    <a:lnTo>
                      <a:pt x="28" y="2"/>
                    </a:lnTo>
                    <a:lnTo>
                      <a:pt x="16" y="6"/>
                    </a:lnTo>
                    <a:lnTo>
                      <a:pt x="2" y="10"/>
                    </a:lnTo>
                    <a:lnTo>
                      <a:pt x="2" y="10"/>
                    </a:lnTo>
                    <a:lnTo>
                      <a:pt x="2" y="34"/>
                    </a:lnTo>
                    <a:lnTo>
                      <a:pt x="2" y="34"/>
                    </a:lnTo>
                    <a:lnTo>
                      <a:pt x="2" y="34"/>
                    </a:lnTo>
                    <a:lnTo>
                      <a:pt x="16" y="26"/>
                    </a:lnTo>
                    <a:lnTo>
                      <a:pt x="30" y="22"/>
                    </a:lnTo>
                    <a:lnTo>
                      <a:pt x="43" y="20"/>
                    </a:lnTo>
                    <a:lnTo>
                      <a:pt x="55" y="18"/>
                    </a:lnTo>
                    <a:lnTo>
                      <a:pt x="55" y="18"/>
                    </a:lnTo>
                    <a:lnTo>
                      <a:pt x="63" y="20"/>
                    </a:lnTo>
                    <a:lnTo>
                      <a:pt x="69" y="20"/>
                    </a:lnTo>
                    <a:lnTo>
                      <a:pt x="81" y="26"/>
                    </a:lnTo>
                    <a:lnTo>
                      <a:pt x="81" y="26"/>
                    </a:lnTo>
                    <a:lnTo>
                      <a:pt x="87" y="30"/>
                    </a:lnTo>
                    <a:lnTo>
                      <a:pt x="91" y="34"/>
                    </a:lnTo>
                    <a:lnTo>
                      <a:pt x="93" y="42"/>
                    </a:lnTo>
                    <a:lnTo>
                      <a:pt x="93" y="50"/>
                    </a:lnTo>
                    <a:lnTo>
                      <a:pt x="93" y="50"/>
                    </a:lnTo>
                    <a:lnTo>
                      <a:pt x="93" y="58"/>
                    </a:lnTo>
                    <a:lnTo>
                      <a:pt x="89" y="68"/>
                    </a:lnTo>
                    <a:lnTo>
                      <a:pt x="85" y="77"/>
                    </a:lnTo>
                    <a:lnTo>
                      <a:pt x="77" y="85"/>
                    </a:lnTo>
                    <a:lnTo>
                      <a:pt x="77" y="85"/>
                    </a:lnTo>
                    <a:lnTo>
                      <a:pt x="63" y="103"/>
                    </a:lnTo>
                    <a:lnTo>
                      <a:pt x="43" y="125"/>
                    </a:lnTo>
                    <a:lnTo>
                      <a:pt x="43" y="125"/>
                    </a:lnTo>
                    <a:lnTo>
                      <a:pt x="18" y="145"/>
                    </a:lnTo>
                    <a:lnTo>
                      <a:pt x="0" y="163"/>
                    </a:lnTo>
                    <a:lnTo>
                      <a:pt x="0" y="163"/>
                    </a:lnTo>
                    <a:lnTo>
                      <a:pt x="0" y="188"/>
                    </a:lnTo>
                    <a:lnTo>
                      <a:pt x="0" y="188"/>
                    </a:lnTo>
                    <a:lnTo>
                      <a:pt x="121" y="188"/>
                    </a:lnTo>
                    <a:lnTo>
                      <a:pt x="121" y="188"/>
                    </a:lnTo>
                    <a:lnTo>
                      <a:pt x="121" y="167"/>
                    </a:lnTo>
                    <a:lnTo>
                      <a:pt x="121" y="16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1" name="Freeform 493">
                <a:extLst>
                  <a:ext uri="{FF2B5EF4-FFF2-40B4-BE49-F238E27FC236}">
                    <a16:creationId xmlns:a16="http://schemas.microsoft.com/office/drawing/2014/main" id="{628043C3-D0EE-439E-A7B9-C4BB3EFC8139}"/>
                  </a:ext>
                </a:extLst>
              </p:cNvPr>
              <p:cNvSpPr>
                <a:spLocks noEditPoints="1"/>
              </p:cNvSpPr>
              <p:nvPr/>
            </p:nvSpPr>
            <p:spPr bwMode="auto">
              <a:xfrm>
                <a:off x="17629" y="4947"/>
                <a:ext cx="125" cy="192"/>
              </a:xfrm>
              <a:custGeom>
                <a:avLst/>
                <a:gdLst>
                  <a:gd name="T0" fmla="*/ 111 w 125"/>
                  <a:gd name="T1" fmla="*/ 167 h 192"/>
                  <a:gd name="T2" fmla="*/ 123 w 125"/>
                  <a:gd name="T3" fmla="*/ 137 h 192"/>
                  <a:gd name="T4" fmla="*/ 125 w 125"/>
                  <a:gd name="T5" fmla="*/ 93 h 192"/>
                  <a:gd name="T6" fmla="*/ 125 w 125"/>
                  <a:gd name="T7" fmla="*/ 70 h 192"/>
                  <a:gd name="T8" fmla="*/ 117 w 125"/>
                  <a:gd name="T9" fmla="*/ 36 h 192"/>
                  <a:gd name="T10" fmla="*/ 111 w 125"/>
                  <a:gd name="T11" fmla="*/ 22 h 192"/>
                  <a:gd name="T12" fmla="*/ 93 w 125"/>
                  <a:gd name="T13" fmla="*/ 4 h 192"/>
                  <a:gd name="T14" fmla="*/ 62 w 125"/>
                  <a:gd name="T15" fmla="*/ 0 h 192"/>
                  <a:gd name="T16" fmla="*/ 48 w 125"/>
                  <a:gd name="T17" fmla="*/ 0 h 192"/>
                  <a:gd name="T18" fmla="*/ 26 w 125"/>
                  <a:gd name="T19" fmla="*/ 12 h 192"/>
                  <a:gd name="T20" fmla="*/ 16 w 125"/>
                  <a:gd name="T21" fmla="*/ 22 h 192"/>
                  <a:gd name="T22" fmla="*/ 4 w 125"/>
                  <a:gd name="T23" fmla="*/ 52 h 192"/>
                  <a:gd name="T24" fmla="*/ 0 w 125"/>
                  <a:gd name="T25" fmla="*/ 97 h 192"/>
                  <a:gd name="T26" fmla="*/ 2 w 125"/>
                  <a:gd name="T27" fmla="*/ 119 h 192"/>
                  <a:gd name="T28" fmla="*/ 8 w 125"/>
                  <a:gd name="T29" fmla="*/ 153 h 192"/>
                  <a:gd name="T30" fmla="*/ 16 w 125"/>
                  <a:gd name="T31" fmla="*/ 167 h 192"/>
                  <a:gd name="T32" fmla="*/ 36 w 125"/>
                  <a:gd name="T33" fmla="*/ 186 h 192"/>
                  <a:gd name="T34" fmla="*/ 62 w 125"/>
                  <a:gd name="T35" fmla="*/ 192 h 192"/>
                  <a:gd name="T36" fmla="*/ 79 w 125"/>
                  <a:gd name="T37" fmla="*/ 190 h 192"/>
                  <a:gd name="T38" fmla="*/ 103 w 125"/>
                  <a:gd name="T39" fmla="*/ 178 h 192"/>
                  <a:gd name="T40" fmla="*/ 111 w 125"/>
                  <a:gd name="T41" fmla="*/ 167 h 192"/>
                  <a:gd name="T42" fmla="*/ 95 w 125"/>
                  <a:gd name="T43" fmla="*/ 34 h 192"/>
                  <a:gd name="T44" fmla="*/ 101 w 125"/>
                  <a:gd name="T45" fmla="*/ 58 h 192"/>
                  <a:gd name="T46" fmla="*/ 103 w 125"/>
                  <a:gd name="T47" fmla="*/ 93 h 192"/>
                  <a:gd name="T48" fmla="*/ 99 w 125"/>
                  <a:gd name="T49" fmla="*/ 145 h 192"/>
                  <a:gd name="T50" fmla="*/ 95 w 125"/>
                  <a:gd name="T51" fmla="*/ 155 h 192"/>
                  <a:gd name="T52" fmla="*/ 81 w 125"/>
                  <a:gd name="T53" fmla="*/ 167 h 192"/>
                  <a:gd name="T54" fmla="*/ 62 w 125"/>
                  <a:gd name="T55" fmla="*/ 172 h 192"/>
                  <a:gd name="T56" fmla="*/ 54 w 125"/>
                  <a:gd name="T57" fmla="*/ 172 h 192"/>
                  <a:gd name="T58" fmla="*/ 38 w 125"/>
                  <a:gd name="T59" fmla="*/ 163 h 192"/>
                  <a:gd name="T60" fmla="*/ 32 w 125"/>
                  <a:gd name="T61" fmla="*/ 155 h 192"/>
                  <a:gd name="T62" fmla="*/ 24 w 125"/>
                  <a:gd name="T63" fmla="*/ 117 h 192"/>
                  <a:gd name="T64" fmla="*/ 24 w 125"/>
                  <a:gd name="T65" fmla="*/ 97 h 192"/>
                  <a:gd name="T66" fmla="*/ 26 w 125"/>
                  <a:gd name="T67" fmla="*/ 58 h 192"/>
                  <a:gd name="T68" fmla="*/ 32 w 125"/>
                  <a:gd name="T69" fmla="*/ 34 h 192"/>
                  <a:gd name="T70" fmla="*/ 38 w 125"/>
                  <a:gd name="T71" fmla="*/ 26 h 192"/>
                  <a:gd name="T72" fmla="*/ 54 w 125"/>
                  <a:gd name="T73" fmla="*/ 20 h 192"/>
                  <a:gd name="T74" fmla="*/ 62 w 125"/>
                  <a:gd name="T75" fmla="*/ 18 h 192"/>
                  <a:gd name="T76" fmla="*/ 81 w 125"/>
                  <a:gd name="T77" fmla="*/ 22 h 192"/>
                  <a:gd name="T78" fmla="*/ 95 w 125"/>
                  <a:gd name="T79" fmla="*/ 3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5" h="192">
                    <a:moveTo>
                      <a:pt x="111" y="167"/>
                    </a:moveTo>
                    <a:lnTo>
                      <a:pt x="111" y="167"/>
                    </a:lnTo>
                    <a:lnTo>
                      <a:pt x="117" y="153"/>
                    </a:lnTo>
                    <a:lnTo>
                      <a:pt x="123" y="137"/>
                    </a:lnTo>
                    <a:lnTo>
                      <a:pt x="125" y="117"/>
                    </a:lnTo>
                    <a:lnTo>
                      <a:pt x="125" y="93"/>
                    </a:lnTo>
                    <a:lnTo>
                      <a:pt x="125" y="93"/>
                    </a:lnTo>
                    <a:lnTo>
                      <a:pt x="125" y="70"/>
                    </a:lnTo>
                    <a:lnTo>
                      <a:pt x="123" y="52"/>
                    </a:lnTo>
                    <a:lnTo>
                      <a:pt x="117" y="36"/>
                    </a:lnTo>
                    <a:lnTo>
                      <a:pt x="111" y="22"/>
                    </a:lnTo>
                    <a:lnTo>
                      <a:pt x="111" y="22"/>
                    </a:lnTo>
                    <a:lnTo>
                      <a:pt x="103" y="12"/>
                    </a:lnTo>
                    <a:lnTo>
                      <a:pt x="93" y="4"/>
                    </a:lnTo>
                    <a:lnTo>
                      <a:pt x="79" y="0"/>
                    </a:lnTo>
                    <a:lnTo>
                      <a:pt x="62" y="0"/>
                    </a:lnTo>
                    <a:lnTo>
                      <a:pt x="62" y="0"/>
                    </a:lnTo>
                    <a:lnTo>
                      <a:pt x="48" y="0"/>
                    </a:lnTo>
                    <a:lnTo>
                      <a:pt x="36" y="4"/>
                    </a:lnTo>
                    <a:lnTo>
                      <a:pt x="26" y="12"/>
                    </a:lnTo>
                    <a:lnTo>
                      <a:pt x="16" y="22"/>
                    </a:lnTo>
                    <a:lnTo>
                      <a:pt x="16" y="22"/>
                    </a:lnTo>
                    <a:lnTo>
                      <a:pt x="8" y="36"/>
                    </a:lnTo>
                    <a:lnTo>
                      <a:pt x="4" y="52"/>
                    </a:lnTo>
                    <a:lnTo>
                      <a:pt x="2" y="72"/>
                    </a:lnTo>
                    <a:lnTo>
                      <a:pt x="0" y="97"/>
                    </a:lnTo>
                    <a:lnTo>
                      <a:pt x="0" y="97"/>
                    </a:lnTo>
                    <a:lnTo>
                      <a:pt x="2" y="119"/>
                    </a:lnTo>
                    <a:lnTo>
                      <a:pt x="4" y="137"/>
                    </a:lnTo>
                    <a:lnTo>
                      <a:pt x="8" y="153"/>
                    </a:lnTo>
                    <a:lnTo>
                      <a:pt x="16" y="167"/>
                    </a:lnTo>
                    <a:lnTo>
                      <a:pt x="16" y="167"/>
                    </a:lnTo>
                    <a:lnTo>
                      <a:pt x="26" y="178"/>
                    </a:lnTo>
                    <a:lnTo>
                      <a:pt x="36" y="186"/>
                    </a:lnTo>
                    <a:lnTo>
                      <a:pt x="48" y="190"/>
                    </a:lnTo>
                    <a:lnTo>
                      <a:pt x="62" y="192"/>
                    </a:lnTo>
                    <a:lnTo>
                      <a:pt x="62" y="192"/>
                    </a:lnTo>
                    <a:lnTo>
                      <a:pt x="79" y="190"/>
                    </a:lnTo>
                    <a:lnTo>
                      <a:pt x="93" y="186"/>
                    </a:lnTo>
                    <a:lnTo>
                      <a:pt x="103" y="178"/>
                    </a:lnTo>
                    <a:lnTo>
                      <a:pt x="111" y="167"/>
                    </a:lnTo>
                    <a:lnTo>
                      <a:pt x="111" y="167"/>
                    </a:lnTo>
                    <a:close/>
                    <a:moveTo>
                      <a:pt x="95" y="34"/>
                    </a:moveTo>
                    <a:lnTo>
                      <a:pt x="95" y="34"/>
                    </a:lnTo>
                    <a:lnTo>
                      <a:pt x="99" y="44"/>
                    </a:lnTo>
                    <a:lnTo>
                      <a:pt x="101" y="58"/>
                    </a:lnTo>
                    <a:lnTo>
                      <a:pt x="103" y="93"/>
                    </a:lnTo>
                    <a:lnTo>
                      <a:pt x="103" y="93"/>
                    </a:lnTo>
                    <a:lnTo>
                      <a:pt x="101" y="131"/>
                    </a:lnTo>
                    <a:lnTo>
                      <a:pt x="99" y="145"/>
                    </a:lnTo>
                    <a:lnTo>
                      <a:pt x="95" y="155"/>
                    </a:lnTo>
                    <a:lnTo>
                      <a:pt x="95" y="155"/>
                    </a:lnTo>
                    <a:lnTo>
                      <a:pt x="89" y="163"/>
                    </a:lnTo>
                    <a:lnTo>
                      <a:pt x="81" y="167"/>
                    </a:lnTo>
                    <a:lnTo>
                      <a:pt x="73" y="172"/>
                    </a:lnTo>
                    <a:lnTo>
                      <a:pt x="62" y="172"/>
                    </a:lnTo>
                    <a:lnTo>
                      <a:pt x="62" y="172"/>
                    </a:lnTo>
                    <a:lnTo>
                      <a:pt x="54" y="172"/>
                    </a:lnTo>
                    <a:lnTo>
                      <a:pt x="46" y="167"/>
                    </a:lnTo>
                    <a:lnTo>
                      <a:pt x="38" y="163"/>
                    </a:lnTo>
                    <a:lnTo>
                      <a:pt x="32" y="155"/>
                    </a:lnTo>
                    <a:lnTo>
                      <a:pt x="32" y="155"/>
                    </a:lnTo>
                    <a:lnTo>
                      <a:pt x="26" y="133"/>
                    </a:lnTo>
                    <a:lnTo>
                      <a:pt x="24" y="117"/>
                    </a:lnTo>
                    <a:lnTo>
                      <a:pt x="24" y="97"/>
                    </a:lnTo>
                    <a:lnTo>
                      <a:pt x="24" y="97"/>
                    </a:lnTo>
                    <a:lnTo>
                      <a:pt x="24" y="74"/>
                    </a:lnTo>
                    <a:lnTo>
                      <a:pt x="26" y="58"/>
                    </a:lnTo>
                    <a:lnTo>
                      <a:pt x="28" y="44"/>
                    </a:lnTo>
                    <a:lnTo>
                      <a:pt x="32" y="34"/>
                    </a:lnTo>
                    <a:lnTo>
                      <a:pt x="32" y="34"/>
                    </a:lnTo>
                    <a:lnTo>
                      <a:pt x="38" y="26"/>
                    </a:lnTo>
                    <a:lnTo>
                      <a:pt x="46" y="22"/>
                    </a:lnTo>
                    <a:lnTo>
                      <a:pt x="54" y="20"/>
                    </a:lnTo>
                    <a:lnTo>
                      <a:pt x="62" y="18"/>
                    </a:lnTo>
                    <a:lnTo>
                      <a:pt x="62" y="18"/>
                    </a:lnTo>
                    <a:lnTo>
                      <a:pt x="73" y="20"/>
                    </a:lnTo>
                    <a:lnTo>
                      <a:pt x="81" y="22"/>
                    </a:lnTo>
                    <a:lnTo>
                      <a:pt x="89" y="26"/>
                    </a:lnTo>
                    <a:lnTo>
                      <a:pt x="95" y="34"/>
                    </a:lnTo>
                    <a:lnTo>
                      <a:pt x="95" y="3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2" name="Freeform 494">
                <a:extLst>
                  <a:ext uri="{FF2B5EF4-FFF2-40B4-BE49-F238E27FC236}">
                    <a16:creationId xmlns:a16="http://schemas.microsoft.com/office/drawing/2014/main" id="{B7B2F54F-0E66-4769-B00A-8D7C542071F7}"/>
                  </a:ext>
                </a:extLst>
              </p:cNvPr>
              <p:cNvSpPr>
                <a:spLocks/>
              </p:cNvSpPr>
              <p:nvPr/>
            </p:nvSpPr>
            <p:spPr bwMode="auto">
              <a:xfrm>
                <a:off x="17794" y="4993"/>
                <a:ext cx="201" cy="142"/>
              </a:xfrm>
              <a:custGeom>
                <a:avLst/>
                <a:gdLst>
                  <a:gd name="T0" fmla="*/ 201 w 201"/>
                  <a:gd name="T1" fmla="*/ 142 h 142"/>
                  <a:gd name="T2" fmla="*/ 201 w 201"/>
                  <a:gd name="T3" fmla="*/ 51 h 142"/>
                  <a:gd name="T4" fmla="*/ 197 w 201"/>
                  <a:gd name="T5" fmla="*/ 28 h 142"/>
                  <a:gd name="T6" fmla="*/ 188 w 201"/>
                  <a:gd name="T7" fmla="*/ 12 h 142"/>
                  <a:gd name="T8" fmla="*/ 174 w 201"/>
                  <a:gd name="T9" fmla="*/ 2 h 142"/>
                  <a:gd name="T10" fmla="*/ 156 w 201"/>
                  <a:gd name="T11" fmla="*/ 0 h 142"/>
                  <a:gd name="T12" fmla="*/ 144 w 201"/>
                  <a:gd name="T13" fmla="*/ 2 h 142"/>
                  <a:gd name="T14" fmla="*/ 118 w 201"/>
                  <a:gd name="T15" fmla="*/ 12 h 142"/>
                  <a:gd name="T16" fmla="*/ 106 w 201"/>
                  <a:gd name="T17" fmla="*/ 20 h 142"/>
                  <a:gd name="T18" fmla="*/ 91 w 201"/>
                  <a:gd name="T19" fmla="*/ 4 h 142"/>
                  <a:gd name="T20" fmla="*/ 67 w 201"/>
                  <a:gd name="T21" fmla="*/ 0 h 142"/>
                  <a:gd name="T22" fmla="*/ 55 w 201"/>
                  <a:gd name="T23" fmla="*/ 0 h 142"/>
                  <a:gd name="T24" fmla="*/ 31 w 201"/>
                  <a:gd name="T25" fmla="*/ 10 h 142"/>
                  <a:gd name="T26" fmla="*/ 19 w 201"/>
                  <a:gd name="T27" fmla="*/ 20 h 142"/>
                  <a:gd name="T28" fmla="*/ 19 w 201"/>
                  <a:gd name="T29" fmla="*/ 4 h 142"/>
                  <a:gd name="T30" fmla="*/ 0 w 201"/>
                  <a:gd name="T31" fmla="*/ 4 h 142"/>
                  <a:gd name="T32" fmla="*/ 0 w 201"/>
                  <a:gd name="T33" fmla="*/ 142 h 142"/>
                  <a:gd name="T34" fmla="*/ 19 w 201"/>
                  <a:gd name="T35" fmla="*/ 142 h 142"/>
                  <a:gd name="T36" fmla="*/ 19 w 201"/>
                  <a:gd name="T37" fmla="*/ 35 h 142"/>
                  <a:gd name="T38" fmla="*/ 41 w 201"/>
                  <a:gd name="T39" fmla="*/ 22 h 142"/>
                  <a:gd name="T40" fmla="*/ 59 w 201"/>
                  <a:gd name="T41" fmla="*/ 20 h 142"/>
                  <a:gd name="T42" fmla="*/ 67 w 201"/>
                  <a:gd name="T43" fmla="*/ 20 h 142"/>
                  <a:gd name="T44" fmla="*/ 75 w 201"/>
                  <a:gd name="T45" fmla="*/ 22 h 142"/>
                  <a:gd name="T46" fmla="*/ 85 w 201"/>
                  <a:gd name="T47" fmla="*/ 31 h 142"/>
                  <a:gd name="T48" fmla="*/ 85 w 201"/>
                  <a:gd name="T49" fmla="*/ 63 h 142"/>
                  <a:gd name="T50" fmla="*/ 85 w 201"/>
                  <a:gd name="T51" fmla="*/ 142 h 142"/>
                  <a:gd name="T52" fmla="*/ 110 w 201"/>
                  <a:gd name="T53" fmla="*/ 142 h 142"/>
                  <a:gd name="T54" fmla="*/ 110 w 201"/>
                  <a:gd name="T55" fmla="*/ 55 h 142"/>
                  <a:gd name="T56" fmla="*/ 110 w 201"/>
                  <a:gd name="T57" fmla="*/ 39 h 142"/>
                  <a:gd name="T58" fmla="*/ 120 w 201"/>
                  <a:gd name="T59" fmla="*/ 28 h 142"/>
                  <a:gd name="T60" fmla="*/ 140 w 201"/>
                  <a:gd name="T61" fmla="*/ 20 h 142"/>
                  <a:gd name="T62" fmla="*/ 148 w 201"/>
                  <a:gd name="T63" fmla="*/ 20 h 142"/>
                  <a:gd name="T64" fmla="*/ 160 w 201"/>
                  <a:gd name="T65" fmla="*/ 20 h 142"/>
                  <a:gd name="T66" fmla="*/ 164 w 201"/>
                  <a:gd name="T67" fmla="*/ 22 h 142"/>
                  <a:gd name="T68" fmla="*/ 170 w 201"/>
                  <a:gd name="T69" fmla="*/ 26 h 142"/>
                  <a:gd name="T70" fmla="*/ 172 w 201"/>
                  <a:gd name="T71" fmla="*/ 35 h 142"/>
                  <a:gd name="T72" fmla="*/ 174 w 201"/>
                  <a:gd name="T73" fmla="*/ 39 h 142"/>
                  <a:gd name="T74" fmla="*/ 176 w 201"/>
                  <a:gd name="T75" fmla="*/ 63 h 142"/>
                  <a:gd name="T76" fmla="*/ 176 w 201"/>
                  <a:gd name="T77" fmla="*/ 142 h 142"/>
                  <a:gd name="T78" fmla="*/ 201 w 201"/>
                  <a:gd name="T7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1" h="142">
                    <a:moveTo>
                      <a:pt x="201" y="142"/>
                    </a:moveTo>
                    <a:lnTo>
                      <a:pt x="201" y="142"/>
                    </a:lnTo>
                    <a:lnTo>
                      <a:pt x="201" y="51"/>
                    </a:lnTo>
                    <a:lnTo>
                      <a:pt x="201" y="51"/>
                    </a:lnTo>
                    <a:lnTo>
                      <a:pt x="199" y="39"/>
                    </a:lnTo>
                    <a:lnTo>
                      <a:pt x="197" y="28"/>
                    </a:lnTo>
                    <a:lnTo>
                      <a:pt x="195" y="18"/>
                    </a:lnTo>
                    <a:lnTo>
                      <a:pt x="188" y="12"/>
                    </a:lnTo>
                    <a:lnTo>
                      <a:pt x="182" y="6"/>
                    </a:lnTo>
                    <a:lnTo>
                      <a:pt x="174" y="2"/>
                    </a:lnTo>
                    <a:lnTo>
                      <a:pt x="166" y="0"/>
                    </a:lnTo>
                    <a:lnTo>
                      <a:pt x="156" y="0"/>
                    </a:lnTo>
                    <a:lnTo>
                      <a:pt x="156" y="0"/>
                    </a:lnTo>
                    <a:lnTo>
                      <a:pt x="144" y="2"/>
                    </a:lnTo>
                    <a:lnTo>
                      <a:pt x="132" y="4"/>
                    </a:lnTo>
                    <a:lnTo>
                      <a:pt x="118" y="12"/>
                    </a:lnTo>
                    <a:lnTo>
                      <a:pt x="106" y="20"/>
                    </a:lnTo>
                    <a:lnTo>
                      <a:pt x="106" y="20"/>
                    </a:lnTo>
                    <a:lnTo>
                      <a:pt x="100" y="12"/>
                    </a:lnTo>
                    <a:lnTo>
                      <a:pt x="91" y="4"/>
                    </a:lnTo>
                    <a:lnTo>
                      <a:pt x="79" y="2"/>
                    </a:lnTo>
                    <a:lnTo>
                      <a:pt x="67" y="0"/>
                    </a:lnTo>
                    <a:lnTo>
                      <a:pt x="67" y="0"/>
                    </a:lnTo>
                    <a:lnTo>
                      <a:pt x="55" y="0"/>
                    </a:lnTo>
                    <a:lnTo>
                      <a:pt x="43" y="4"/>
                    </a:lnTo>
                    <a:lnTo>
                      <a:pt x="31" y="10"/>
                    </a:lnTo>
                    <a:lnTo>
                      <a:pt x="19" y="20"/>
                    </a:lnTo>
                    <a:lnTo>
                      <a:pt x="19" y="20"/>
                    </a:lnTo>
                    <a:lnTo>
                      <a:pt x="19" y="4"/>
                    </a:lnTo>
                    <a:lnTo>
                      <a:pt x="19" y="4"/>
                    </a:lnTo>
                    <a:lnTo>
                      <a:pt x="0" y="4"/>
                    </a:lnTo>
                    <a:lnTo>
                      <a:pt x="0" y="4"/>
                    </a:lnTo>
                    <a:lnTo>
                      <a:pt x="0" y="142"/>
                    </a:lnTo>
                    <a:lnTo>
                      <a:pt x="0" y="142"/>
                    </a:lnTo>
                    <a:lnTo>
                      <a:pt x="19" y="142"/>
                    </a:lnTo>
                    <a:lnTo>
                      <a:pt x="19" y="142"/>
                    </a:lnTo>
                    <a:lnTo>
                      <a:pt x="19" y="35"/>
                    </a:lnTo>
                    <a:lnTo>
                      <a:pt x="19" y="35"/>
                    </a:lnTo>
                    <a:lnTo>
                      <a:pt x="31" y="28"/>
                    </a:lnTo>
                    <a:lnTo>
                      <a:pt x="41" y="22"/>
                    </a:lnTo>
                    <a:lnTo>
                      <a:pt x="49" y="20"/>
                    </a:lnTo>
                    <a:lnTo>
                      <a:pt x="59" y="20"/>
                    </a:lnTo>
                    <a:lnTo>
                      <a:pt x="59" y="20"/>
                    </a:lnTo>
                    <a:lnTo>
                      <a:pt x="67" y="20"/>
                    </a:lnTo>
                    <a:lnTo>
                      <a:pt x="75" y="22"/>
                    </a:lnTo>
                    <a:lnTo>
                      <a:pt x="75" y="22"/>
                    </a:lnTo>
                    <a:lnTo>
                      <a:pt x="79" y="26"/>
                    </a:lnTo>
                    <a:lnTo>
                      <a:pt x="85" y="31"/>
                    </a:lnTo>
                    <a:lnTo>
                      <a:pt x="85" y="31"/>
                    </a:lnTo>
                    <a:lnTo>
                      <a:pt x="85" y="63"/>
                    </a:lnTo>
                    <a:lnTo>
                      <a:pt x="85" y="63"/>
                    </a:lnTo>
                    <a:lnTo>
                      <a:pt x="85" y="142"/>
                    </a:lnTo>
                    <a:lnTo>
                      <a:pt x="85" y="142"/>
                    </a:lnTo>
                    <a:lnTo>
                      <a:pt x="110" y="142"/>
                    </a:lnTo>
                    <a:lnTo>
                      <a:pt x="110" y="142"/>
                    </a:lnTo>
                    <a:lnTo>
                      <a:pt x="110" y="55"/>
                    </a:lnTo>
                    <a:lnTo>
                      <a:pt x="110" y="55"/>
                    </a:lnTo>
                    <a:lnTo>
                      <a:pt x="110" y="39"/>
                    </a:lnTo>
                    <a:lnTo>
                      <a:pt x="110" y="39"/>
                    </a:lnTo>
                    <a:lnTo>
                      <a:pt x="120" y="28"/>
                    </a:lnTo>
                    <a:lnTo>
                      <a:pt x="130" y="22"/>
                    </a:lnTo>
                    <a:lnTo>
                      <a:pt x="140" y="20"/>
                    </a:lnTo>
                    <a:lnTo>
                      <a:pt x="148" y="20"/>
                    </a:lnTo>
                    <a:lnTo>
                      <a:pt x="148" y="20"/>
                    </a:lnTo>
                    <a:lnTo>
                      <a:pt x="156" y="20"/>
                    </a:lnTo>
                    <a:lnTo>
                      <a:pt x="160" y="20"/>
                    </a:lnTo>
                    <a:lnTo>
                      <a:pt x="164" y="22"/>
                    </a:lnTo>
                    <a:lnTo>
                      <a:pt x="164" y="22"/>
                    </a:lnTo>
                    <a:lnTo>
                      <a:pt x="168" y="24"/>
                    </a:lnTo>
                    <a:lnTo>
                      <a:pt x="170" y="26"/>
                    </a:lnTo>
                    <a:lnTo>
                      <a:pt x="172" y="31"/>
                    </a:lnTo>
                    <a:lnTo>
                      <a:pt x="172" y="35"/>
                    </a:lnTo>
                    <a:lnTo>
                      <a:pt x="172" y="35"/>
                    </a:lnTo>
                    <a:lnTo>
                      <a:pt x="174" y="39"/>
                    </a:lnTo>
                    <a:lnTo>
                      <a:pt x="176" y="45"/>
                    </a:lnTo>
                    <a:lnTo>
                      <a:pt x="176" y="63"/>
                    </a:lnTo>
                    <a:lnTo>
                      <a:pt x="176" y="63"/>
                    </a:lnTo>
                    <a:lnTo>
                      <a:pt x="176" y="142"/>
                    </a:lnTo>
                    <a:lnTo>
                      <a:pt x="176" y="142"/>
                    </a:lnTo>
                    <a:lnTo>
                      <a:pt x="201" y="142"/>
                    </a:lnTo>
                    <a:lnTo>
                      <a:pt x="201" y="14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3" name="Freeform 495">
                <a:extLst>
                  <a:ext uri="{FF2B5EF4-FFF2-40B4-BE49-F238E27FC236}">
                    <a16:creationId xmlns:a16="http://schemas.microsoft.com/office/drawing/2014/main" id="{9419F982-21D2-411B-9761-E6CD4767D9E5}"/>
                  </a:ext>
                </a:extLst>
              </p:cNvPr>
              <p:cNvSpPr>
                <a:spLocks/>
              </p:cNvSpPr>
              <p:nvPr/>
            </p:nvSpPr>
            <p:spPr bwMode="auto">
              <a:xfrm>
                <a:off x="18033" y="4993"/>
                <a:ext cx="200" cy="142"/>
              </a:xfrm>
              <a:custGeom>
                <a:avLst/>
                <a:gdLst>
                  <a:gd name="T0" fmla="*/ 200 w 200"/>
                  <a:gd name="T1" fmla="*/ 142 h 142"/>
                  <a:gd name="T2" fmla="*/ 200 w 200"/>
                  <a:gd name="T3" fmla="*/ 51 h 142"/>
                  <a:gd name="T4" fmla="*/ 198 w 200"/>
                  <a:gd name="T5" fmla="*/ 28 h 142"/>
                  <a:gd name="T6" fmla="*/ 188 w 200"/>
                  <a:gd name="T7" fmla="*/ 12 h 142"/>
                  <a:gd name="T8" fmla="*/ 176 w 200"/>
                  <a:gd name="T9" fmla="*/ 2 h 142"/>
                  <a:gd name="T10" fmla="*/ 158 w 200"/>
                  <a:gd name="T11" fmla="*/ 0 h 142"/>
                  <a:gd name="T12" fmla="*/ 146 w 200"/>
                  <a:gd name="T13" fmla="*/ 2 h 142"/>
                  <a:gd name="T14" fmla="*/ 119 w 200"/>
                  <a:gd name="T15" fmla="*/ 12 h 142"/>
                  <a:gd name="T16" fmla="*/ 105 w 200"/>
                  <a:gd name="T17" fmla="*/ 20 h 142"/>
                  <a:gd name="T18" fmla="*/ 93 w 200"/>
                  <a:gd name="T19" fmla="*/ 4 h 142"/>
                  <a:gd name="T20" fmla="*/ 67 w 200"/>
                  <a:gd name="T21" fmla="*/ 0 h 142"/>
                  <a:gd name="T22" fmla="*/ 57 w 200"/>
                  <a:gd name="T23" fmla="*/ 0 h 142"/>
                  <a:gd name="T24" fmla="*/ 36 w 200"/>
                  <a:gd name="T25" fmla="*/ 10 h 142"/>
                  <a:gd name="T26" fmla="*/ 24 w 200"/>
                  <a:gd name="T27" fmla="*/ 20 h 142"/>
                  <a:gd name="T28" fmla="*/ 24 w 200"/>
                  <a:gd name="T29" fmla="*/ 4 h 142"/>
                  <a:gd name="T30" fmla="*/ 0 w 200"/>
                  <a:gd name="T31" fmla="*/ 4 h 142"/>
                  <a:gd name="T32" fmla="*/ 0 w 200"/>
                  <a:gd name="T33" fmla="*/ 142 h 142"/>
                  <a:gd name="T34" fmla="*/ 24 w 200"/>
                  <a:gd name="T35" fmla="*/ 142 h 142"/>
                  <a:gd name="T36" fmla="*/ 24 w 200"/>
                  <a:gd name="T37" fmla="*/ 35 h 142"/>
                  <a:gd name="T38" fmla="*/ 42 w 200"/>
                  <a:gd name="T39" fmla="*/ 22 h 142"/>
                  <a:gd name="T40" fmla="*/ 63 w 200"/>
                  <a:gd name="T41" fmla="*/ 20 h 142"/>
                  <a:gd name="T42" fmla="*/ 71 w 200"/>
                  <a:gd name="T43" fmla="*/ 20 h 142"/>
                  <a:gd name="T44" fmla="*/ 79 w 200"/>
                  <a:gd name="T45" fmla="*/ 22 h 142"/>
                  <a:gd name="T46" fmla="*/ 81 w 200"/>
                  <a:gd name="T47" fmla="*/ 24 h 142"/>
                  <a:gd name="T48" fmla="*/ 85 w 200"/>
                  <a:gd name="T49" fmla="*/ 28 h 142"/>
                  <a:gd name="T50" fmla="*/ 87 w 200"/>
                  <a:gd name="T51" fmla="*/ 31 h 142"/>
                  <a:gd name="T52" fmla="*/ 89 w 200"/>
                  <a:gd name="T53" fmla="*/ 45 h 142"/>
                  <a:gd name="T54" fmla="*/ 91 w 200"/>
                  <a:gd name="T55" fmla="*/ 63 h 142"/>
                  <a:gd name="T56" fmla="*/ 91 w 200"/>
                  <a:gd name="T57" fmla="*/ 142 h 142"/>
                  <a:gd name="T58" fmla="*/ 109 w 200"/>
                  <a:gd name="T59" fmla="*/ 142 h 142"/>
                  <a:gd name="T60" fmla="*/ 109 w 200"/>
                  <a:gd name="T61" fmla="*/ 55 h 142"/>
                  <a:gd name="T62" fmla="*/ 109 w 200"/>
                  <a:gd name="T63" fmla="*/ 39 h 142"/>
                  <a:gd name="T64" fmla="*/ 131 w 200"/>
                  <a:gd name="T65" fmla="*/ 22 h 142"/>
                  <a:gd name="T66" fmla="*/ 150 w 200"/>
                  <a:gd name="T67" fmla="*/ 20 h 142"/>
                  <a:gd name="T68" fmla="*/ 158 w 200"/>
                  <a:gd name="T69" fmla="*/ 20 h 142"/>
                  <a:gd name="T70" fmla="*/ 166 w 200"/>
                  <a:gd name="T71" fmla="*/ 22 h 142"/>
                  <a:gd name="T72" fmla="*/ 172 w 200"/>
                  <a:gd name="T73" fmla="*/ 26 h 142"/>
                  <a:gd name="T74" fmla="*/ 176 w 200"/>
                  <a:gd name="T75" fmla="*/ 35 h 142"/>
                  <a:gd name="T76" fmla="*/ 180 w 200"/>
                  <a:gd name="T77" fmla="*/ 53 h 142"/>
                  <a:gd name="T78" fmla="*/ 180 w 200"/>
                  <a:gd name="T79" fmla="*/ 63 h 142"/>
                  <a:gd name="T80" fmla="*/ 180 w 200"/>
                  <a:gd name="T81" fmla="*/ 142 h 142"/>
                  <a:gd name="T82" fmla="*/ 200 w 200"/>
                  <a:gd name="T83"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0" h="142">
                    <a:moveTo>
                      <a:pt x="200" y="142"/>
                    </a:moveTo>
                    <a:lnTo>
                      <a:pt x="200" y="142"/>
                    </a:lnTo>
                    <a:lnTo>
                      <a:pt x="200" y="51"/>
                    </a:lnTo>
                    <a:lnTo>
                      <a:pt x="200" y="51"/>
                    </a:lnTo>
                    <a:lnTo>
                      <a:pt x="200" y="39"/>
                    </a:lnTo>
                    <a:lnTo>
                      <a:pt x="198" y="28"/>
                    </a:lnTo>
                    <a:lnTo>
                      <a:pt x="194" y="18"/>
                    </a:lnTo>
                    <a:lnTo>
                      <a:pt x="188" y="12"/>
                    </a:lnTo>
                    <a:lnTo>
                      <a:pt x="182" y="6"/>
                    </a:lnTo>
                    <a:lnTo>
                      <a:pt x="176" y="2"/>
                    </a:lnTo>
                    <a:lnTo>
                      <a:pt x="168" y="0"/>
                    </a:lnTo>
                    <a:lnTo>
                      <a:pt x="158" y="0"/>
                    </a:lnTo>
                    <a:lnTo>
                      <a:pt x="158" y="0"/>
                    </a:lnTo>
                    <a:lnTo>
                      <a:pt x="146" y="2"/>
                    </a:lnTo>
                    <a:lnTo>
                      <a:pt x="133" y="4"/>
                    </a:lnTo>
                    <a:lnTo>
                      <a:pt x="119" y="12"/>
                    </a:lnTo>
                    <a:lnTo>
                      <a:pt x="105" y="20"/>
                    </a:lnTo>
                    <a:lnTo>
                      <a:pt x="105" y="20"/>
                    </a:lnTo>
                    <a:lnTo>
                      <a:pt x="101" y="12"/>
                    </a:lnTo>
                    <a:lnTo>
                      <a:pt x="93" y="4"/>
                    </a:lnTo>
                    <a:lnTo>
                      <a:pt x="81" y="2"/>
                    </a:lnTo>
                    <a:lnTo>
                      <a:pt x="67" y="0"/>
                    </a:lnTo>
                    <a:lnTo>
                      <a:pt x="67" y="0"/>
                    </a:lnTo>
                    <a:lnTo>
                      <a:pt x="57" y="0"/>
                    </a:lnTo>
                    <a:lnTo>
                      <a:pt x="46" y="4"/>
                    </a:lnTo>
                    <a:lnTo>
                      <a:pt x="36" y="10"/>
                    </a:lnTo>
                    <a:lnTo>
                      <a:pt x="24" y="20"/>
                    </a:lnTo>
                    <a:lnTo>
                      <a:pt x="24" y="20"/>
                    </a:lnTo>
                    <a:lnTo>
                      <a:pt x="24" y="4"/>
                    </a:lnTo>
                    <a:lnTo>
                      <a:pt x="24" y="4"/>
                    </a:lnTo>
                    <a:lnTo>
                      <a:pt x="0" y="4"/>
                    </a:lnTo>
                    <a:lnTo>
                      <a:pt x="0" y="4"/>
                    </a:lnTo>
                    <a:lnTo>
                      <a:pt x="0" y="142"/>
                    </a:lnTo>
                    <a:lnTo>
                      <a:pt x="0" y="142"/>
                    </a:lnTo>
                    <a:lnTo>
                      <a:pt x="24" y="142"/>
                    </a:lnTo>
                    <a:lnTo>
                      <a:pt x="24" y="142"/>
                    </a:lnTo>
                    <a:lnTo>
                      <a:pt x="24" y="35"/>
                    </a:lnTo>
                    <a:lnTo>
                      <a:pt x="24" y="35"/>
                    </a:lnTo>
                    <a:lnTo>
                      <a:pt x="32" y="28"/>
                    </a:lnTo>
                    <a:lnTo>
                      <a:pt x="42" y="22"/>
                    </a:lnTo>
                    <a:lnTo>
                      <a:pt x="53" y="20"/>
                    </a:lnTo>
                    <a:lnTo>
                      <a:pt x="63" y="20"/>
                    </a:lnTo>
                    <a:lnTo>
                      <a:pt x="63" y="20"/>
                    </a:lnTo>
                    <a:lnTo>
                      <a:pt x="71" y="20"/>
                    </a:lnTo>
                    <a:lnTo>
                      <a:pt x="75" y="20"/>
                    </a:lnTo>
                    <a:lnTo>
                      <a:pt x="79" y="22"/>
                    </a:lnTo>
                    <a:lnTo>
                      <a:pt x="79" y="22"/>
                    </a:lnTo>
                    <a:lnTo>
                      <a:pt x="81" y="24"/>
                    </a:lnTo>
                    <a:lnTo>
                      <a:pt x="85" y="26"/>
                    </a:lnTo>
                    <a:lnTo>
                      <a:pt x="85" y="28"/>
                    </a:lnTo>
                    <a:lnTo>
                      <a:pt x="87" y="31"/>
                    </a:lnTo>
                    <a:lnTo>
                      <a:pt x="87" y="31"/>
                    </a:lnTo>
                    <a:lnTo>
                      <a:pt x="89" y="37"/>
                    </a:lnTo>
                    <a:lnTo>
                      <a:pt x="89" y="45"/>
                    </a:lnTo>
                    <a:lnTo>
                      <a:pt x="91" y="63"/>
                    </a:lnTo>
                    <a:lnTo>
                      <a:pt x="91" y="63"/>
                    </a:lnTo>
                    <a:lnTo>
                      <a:pt x="91" y="142"/>
                    </a:lnTo>
                    <a:lnTo>
                      <a:pt x="91" y="142"/>
                    </a:lnTo>
                    <a:lnTo>
                      <a:pt x="109" y="142"/>
                    </a:lnTo>
                    <a:lnTo>
                      <a:pt x="109" y="142"/>
                    </a:lnTo>
                    <a:lnTo>
                      <a:pt x="109" y="55"/>
                    </a:lnTo>
                    <a:lnTo>
                      <a:pt x="109" y="55"/>
                    </a:lnTo>
                    <a:lnTo>
                      <a:pt x="109" y="39"/>
                    </a:lnTo>
                    <a:lnTo>
                      <a:pt x="109" y="39"/>
                    </a:lnTo>
                    <a:lnTo>
                      <a:pt x="121" y="28"/>
                    </a:lnTo>
                    <a:lnTo>
                      <a:pt x="131" y="22"/>
                    </a:lnTo>
                    <a:lnTo>
                      <a:pt x="139" y="20"/>
                    </a:lnTo>
                    <a:lnTo>
                      <a:pt x="150" y="20"/>
                    </a:lnTo>
                    <a:lnTo>
                      <a:pt x="150" y="20"/>
                    </a:lnTo>
                    <a:lnTo>
                      <a:pt x="158" y="20"/>
                    </a:lnTo>
                    <a:lnTo>
                      <a:pt x="166" y="22"/>
                    </a:lnTo>
                    <a:lnTo>
                      <a:pt x="166" y="22"/>
                    </a:lnTo>
                    <a:lnTo>
                      <a:pt x="168" y="24"/>
                    </a:lnTo>
                    <a:lnTo>
                      <a:pt x="172" y="26"/>
                    </a:lnTo>
                    <a:lnTo>
                      <a:pt x="176" y="35"/>
                    </a:lnTo>
                    <a:lnTo>
                      <a:pt x="176" y="35"/>
                    </a:lnTo>
                    <a:lnTo>
                      <a:pt x="178" y="45"/>
                    </a:lnTo>
                    <a:lnTo>
                      <a:pt x="180" y="53"/>
                    </a:lnTo>
                    <a:lnTo>
                      <a:pt x="180" y="63"/>
                    </a:lnTo>
                    <a:lnTo>
                      <a:pt x="180" y="63"/>
                    </a:lnTo>
                    <a:lnTo>
                      <a:pt x="180" y="142"/>
                    </a:lnTo>
                    <a:lnTo>
                      <a:pt x="180" y="142"/>
                    </a:lnTo>
                    <a:lnTo>
                      <a:pt x="200" y="142"/>
                    </a:lnTo>
                    <a:lnTo>
                      <a:pt x="200" y="14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4" name="Freeform 496">
                <a:extLst>
                  <a:ext uri="{FF2B5EF4-FFF2-40B4-BE49-F238E27FC236}">
                    <a16:creationId xmlns:a16="http://schemas.microsoft.com/office/drawing/2014/main" id="{976C5AF5-590B-4656-A9F8-F1446CFB1775}"/>
                  </a:ext>
                </a:extLst>
              </p:cNvPr>
              <p:cNvSpPr>
                <a:spLocks/>
              </p:cNvSpPr>
              <p:nvPr/>
            </p:nvSpPr>
            <p:spPr bwMode="auto">
              <a:xfrm>
                <a:off x="16276" y="6699"/>
                <a:ext cx="380" cy="1118"/>
              </a:xfrm>
              <a:custGeom>
                <a:avLst/>
                <a:gdLst>
                  <a:gd name="T0" fmla="*/ 0 w 380"/>
                  <a:gd name="T1" fmla="*/ 0 h 1118"/>
                  <a:gd name="T2" fmla="*/ 380 w 380"/>
                  <a:gd name="T3" fmla="*/ 0 h 1118"/>
                  <a:gd name="T4" fmla="*/ 380 w 380"/>
                  <a:gd name="T5" fmla="*/ 1118 h 1118"/>
                  <a:gd name="T6" fmla="*/ 0 w 380"/>
                  <a:gd name="T7" fmla="*/ 1118 h 1118"/>
                  <a:gd name="T8" fmla="*/ 0 w 380"/>
                  <a:gd name="T9" fmla="*/ 0 h 1118"/>
                  <a:gd name="T10" fmla="*/ 0 w 380"/>
                  <a:gd name="T11" fmla="*/ 0 h 1118"/>
                </a:gdLst>
                <a:ahLst/>
                <a:cxnLst>
                  <a:cxn ang="0">
                    <a:pos x="T0" y="T1"/>
                  </a:cxn>
                  <a:cxn ang="0">
                    <a:pos x="T2" y="T3"/>
                  </a:cxn>
                  <a:cxn ang="0">
                    <a:pos x="T4" y="T5"/>
                  </a:cxn>
                  <a:cxn ang="0">
                    <a:pos x="T6" y="T7"/>
                  </a:cxn>
                  <a:cxn ang="0">
                    <a:pos x="T8" y="T9"/>
                  </a:cxn>
                  <a:cxn ang="0">
                    <a:pos x="T10" y="T11"/>
                  </a:cxn>
                </a:cxnLst>
                <a:rect l="0" t="0" r="r" b="b"/>
                <a:pathLst>
                  <a:path w="380" h="1118">
                    <a:moveTo>
                      <a:pt x="0" y="0"/>
                    </a:moveTo>
                    <a:lnTo>
                      <a:pt x="380" y="0"/>
                    </a:lnTo>
                    <a:lnTo>
                      <a:pt x="380" y="1118"/>
                    </a:lnTo>
                    <a:lnTo>
                      <a:pt x="0" y="11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5" name="Freeform 497">
                <a:extLst>
                  <a:ext uri="{FF2B5EF4-FFF2-40B4-BE49-F238E27FC236}">
                    <a16:creationId xmlns:a16="http://schemas.microsoft.com/office/drawing/2014/main" id="{3E495CDA-0602-4E80-A245-A2CDBC0FF322}"/>
                  </a:ext>
                </a:extLst>
              </p:cNvPr>
              <p:cNvSpPr>
                <a:spLocks/>
              </p:cNvSpPr>
              <p:nvPr/>
            </p:nvSpPr>
            <p:spPr bwMode="auto">
              <a:xfrm>
                <a:off x="16382" y="7609"/>
                <a:ext cx="184" cy="99"/>
              </a:xfrm>
              <a:custGeom>
                <a:avLst/>
                <a:gdLst>
                  <a:gd name="T0" fmla="*/ 169 w 184"/>
                  <a:gd name="T1" fmla="*/ 0 h 99"/>
                  <a:gd name="T2" fmla="*/ 169 w 184"/>
                  <a:gd name="T3" fmla="*/ 0 h 99"/>
                  <a:gd name="T4" fmla="*/ 169 w 184"/>
                  <a:gd name="T5" fmla="*/ 40 h 99"/>
                  <a:gd name="T6" fmla="*/ 169 w 184"/>
                  <a:gd name="T7" fmla="*/ 40 h 99"/>
                  <a:gd name="T8" fmla="*/ 0 w 184"/>
                  <a:gd name="T9" fmla="*/ 40 h 99"/>
                  <a:gd name="T10" fmla="*/ 0 w 184"/>
                  <a:gd name="T11" fmla="*/ 40 h 99"/>
                  <a:gd name="T12" fmla="*/ 0 w 184"/>
                  <a:gd name="T13" fmla="*/ 54 h 99"/>
                  <a:gd name="T14" fmla="*/ 0 w 184"/>
                  <a:gd name="T15" fmla="*/ 54 h 99"/>
                  <a:gd name="T16" fmla="*/ 6 w 184"/>
                  <a:gd name="T17" fmla="*/ 56 h 99"/>
                  <a:gd name="T18" fmla="*/ 12 w 184"/>
                  <a:gd name="T19" fmla="*/ 58 h 99"/>
                  <a:gd name="T20" fmla="*/ 16 w 184"/>
                  <a:gd name="T21" fmla="*/ 62 h 99"/>
                  <a:gd name="T22" fmla="*/ 20 w 184"/>
                  <a:gd name="T23" fmla="*/ 66 h 99"/>
                  <a:gd name="T24" fmla="*/ 20 w 184"/>
                  <a:gd name="T25" fmla="*/ 66 h 99"/>
                  <a:gd name="T26" fmla="*/ 24 w 184"/>
                  <a:gd name="T27" fmla="*/ 80 h 99"/>
                  <a:gd name="T28" fmla="*/ 26 w 184"/>
                  <a:gd name="T29" fmla="*/ 89 h 99"/>
                  <a:gd name="T30" fmla="*/ 28 w 184"/>
                  <a:gd name="T31" fmla="*/ 99 h 99"/>
                  <a:gd name="T32" fmla="*/ 28 w 184"/>
                  <a:gd name="T33" fmla="*/ 99 h 99"/>
                  <a:gd name="T34" fmla="*/ 42 w 184"/>
                  <a:gd name="T35" fmla="*/ 99 h 99"/>
                  <a:gd name="T36" fmla="*/ 42 w 184"/>
                  <a:gd name="T37" fmla="*/ 99 h 99"/>
                  <a:gd name="T38" fmla="*/ 42 w 184"/>
                  <a:gd name="T39" fmla="*/ 58 h 99"/>
                  <a:gd name="T40" fmla="*/ 42 w 184"/>
                  <a:gd name="T41" fmla="*/ 58 h 99"/>
                  <a:gd name="T42" fmla="*/ 169 w 184"/>
                  <a:gd name="T43" fmla="*/ 58 h 99"/>
                  <a:gd name="T44" fmla="*/ 169 w 184"/>
                  <a:gd name="T45" fmla="*/ 58 h 99"/>
                  <a:gd name="T46" fmla="*/ 169 w 184"/>
                  <a:gd name="T47" fmla="*/ 99 h 99"/>
                  <a:gd name="T48" fmla="*/ 169 w 184"/>
                  <a:gd name="T49" fmla="*/ 99 h 99"/>
                  <a:gd name="T50" fmla="*/ 184 w 184"/>
                  <a:gd name="T51" fmla="*/ 99 h 99"/>
                  <a:gd name="T52" fmla="*/ 184 w 184"/>
                  <a:gd name="T53" fmla="*/ 99 h 99"/>
                  <a:gd name="T54" fmla="*/ 184 w 184"/>
                  <a:gd name="T55" fmla="*/ 0 h 99"/>
                  <a:gd name="T56" fmla="*/ 184 w 184"/>
                  <a:gd name="T57" fmla="*/ 0 h 99"/>
                  <a:gd name="T58" fmla="*/ 169 w 184"/>
                  <a:gd name="T59" fmla="*/ 0 h 99"/>
                  <a:gd name="T60" fmla="*/ 169 w 184"/>
                  <a:gd name="T61"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4" h="99">
                    <a:moveTo>
                      <a:pt x="169" y="0"/>
                    </a:moveTo>
                    <a:lnTo>
                      <a:pt x="169" y="0"/>
                    </a:lnTo>
                    <a:lnTo>
                      <a:pt x="169" y="40"/>
                    </a:lnTo>
                    <a:lnTo>
                      <a:pt x="169" y="40"/>
                    </a:lnTo>
                    <a:lnTo>
                      <a:pt x="0" y="40"/>
                    </a:lnTo>
                    <a:lnTo>
                      <a:pt x="0" y="40"/>
                    </a:lnTo>
                    <a:lnTo>
                      <a:pt x="0" y="54"/>
                    </a:lnTo>
                    <a:lnTo>
                      <a:pt x="0" y="54"/>
                    </a:lnTo>
                    <a:lnTo>
                      <a:pt x="6" y="56"/>
                    </a:lnTo>
                    <a:lnTo>
                      <a:pt x="12" y="58"/>
                    </a:lnTo>
                    <a:lnTo>
                      <a:pt x="16" y="62"/>
                    </a:lnTo>
                    <a:lnTo>
                      <a:pt x="20" y="66"/>
                    </a:lnTo>
                    <a:lnTo>
                      <a:pt x="20" y="66"/>
                    </a:lnTo>
                    <a:lnTo>
                      <a:pt x="24" y="80"/>
                    </a:lnTo>
                    <a:lnTo>
                      <a:pt x="26" y="89"/>
                    </a:lnTo>
                    <a:lnTo>
                      <a:pt x="28" y="99"/>
                    </a:lnTo>
                    <a:lnTo>
                      <a:pt x="28" y="99"/>
                    </a:lnTo>
                    <a:lnTo>
                      <a:pt x="42" y="99"/>
                    </a:lnTo>
                    <a:lnTo>
                      <a:pt x="42" y="99"/>
                    </a:lnTo>
                    <a:lnTo>
                      <a:pt x="42" y="58"/>
                    </a:lnTo>
                    <a:lnTo>
                      <a:pt x="42" y="58"/>
                    </a:lnTo>
                    <a:lnTo>
                      <a:pt x="169" y="58"/>
                    </a:lnTo>
                    <a:lnTo>
                      <a:pt x="169" y="58"/>
                    </a:lnTo>
                    <a:lnTo>
                      <a:pt x="169" y="99"/>
                    </a:lnTo>
                    <a:lnTo>
                      <a:pt x="169" y="99"/>
                    </a:lnTo>
                    <a:lnTo>
                      <a:pt x="184" y="99"/>
                    </a:lnTo>
                    <a:lnTo>
                      <a:pt x="184" y="99"/>
                    </a:lnTo>
                    <a:lnTo>
                      <a:pt x="184" y="0"/>
                    </a:lnTo>
                    <a:lnTo>
                      <a:pt x="184" y="0"/>
                    </a:lnTo>
                    <a:lnTo>
                      <a:pt x="169" y="0"/>
                    </a:lnTo>
                    <a:lnTo>
                      <a:pt x="169"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6" name="Freeform 498">
                <a:extLst>
                  <a:ext uri="{FF2B5EF4-FFF2-40B4-BE49-F238E27FC236}">
                    <a16:creationId xmlns:a16="http://schemas.microsoft.com/office/drawing/2014/main" id="{67E7F713-036D-48B6-B4C1-5CC5373668CE}"/>
                  </a:ext>
                </a:extLst>
              </p:cNvPr>
              <p:cNvSpPr>
                <a:spLocks/>
              </p:cNvSpPr>
              <p:nvPr/>
            </p:nvSpPr>
            <p:spPr bwMode="auto">
              <a:xfrm>
                <a:off x="16382" y="7441"/>
                <a:ext cx="184" cy="125"/>
              </a:xfrm>
              <a:custGeom>
                <a:avLst/>
                <a:gdLst>
                  <a:gd name="T0" fmla="*/ 0 w 184"/>
                  <a:gd name="T1" fmla="*/ 0 h 125"/>
                  <a:gd name="T2" fmla="*/ 0 w 184"/>
                  <a:gd name="T3" fmla="*/ 125 h 125"/>
                  <a:gd name="T4" fmla="*/ 20 w 184"/>
                  <a:gd name="T5" fmla="*/ 125 h 125"/>
                  <a:gd name="T6" fmla="*/ 20 w 184"/>
                  <a:gd name="T7" fmla="*/ 20 h 125"/>
                  <a:gd name="T8" fmla="*/ 184 w 184"/>
                  <a:gd name="T9" fmla="*/ 105 h 125"/>
                  <a:gd name="T10" fmla="*/ 184 w 184"/>
                  <a:gd name="T11" fmla="*/ 83 h 125"/>
                  <a:gd name="T12" fmla="*/ 28 w 184"/>
                  <a:gd name="T13" fmla="*/ 0 h 125"/>
                  <a:gd name="T14" fmla="*/ 0 w 184"/>
                  <a:gd name="T15" fmla="*/ 0 h 125"/>
                  <a:gd name="T16" fmla="*/ 0 w 184"/>
                  <a:gd name="T17" fmla="*/ 0 h 125"/>
                  <a:gd name="T18" fmla="*/ 0 w 184"/>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25">
                    <a:moveTo>
                      <a:pt x="0" y="0"/>
                    </a:moveTo>
                    <a:lnTo>
                      <a:pt x="0" y="125"/>
                    </a:lnTo>
                    <a:lnTo>
                      <a:pt x="20" y="125"/>
                    </a:lnTo>
                    <a:lnTo>
                      <a:pt x="20" y="20"/>
                    </a:lnTo>
                    <a:lnTo>
                      <a:pt x="184" y="105"/>
                    </a:lnTo>
                    <a:lnTo>
                      <a:pt x="184" y="83"/>
                    </a:lnTo>
                    <a:lnTo>
                      <a:pt x="28" y="0"/>
                    </a:lnTo>
                    <a:lnTo>
                      <a:pt x="0" y="0"/>
                    </a:lnTo>
                    <a:lnTo>
                      <a:pt x="0" y="0"/>
                    </a:lnTo>
                    <a:lnTo>
                      <a:pt x="0"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7" name="Freeform 499">
                <a:extLst>
                  <a:ext uri="{FF2B5EF4-FFF2-40B4-BE49-F238E27FC236}">
                    <a16:creationId xmlns:a16="http://schemas.microsoft.com/office/drawing/2014/main" id="{85D433B5-5642-4B05-A26B-D8A65192B46E}"/>
                  </a:ext>
                </a:extLst>
              </p:cNvPr>
              <p:cNvSpPr>
                <a:spLocks/>
              </p:cNvSpPr>
              <p:nvPr/>
            </p:nvSpPr>
            <p:spPr bwMode="auto">
              <a:xfrm>
                <a:off x="16382" y="7283"/>
                <a:ext cx="188" cy="121"/>
              </a:xfrm>
              <a:custGeom>
                <a:avLst/>
                <a:gdLst>
                  <a:gd name="T0" fmla="*/ 188 w 188"/>
                  <a:gd name="T1" fmla="*/ 67 h 121"/>
                  <a:gd name="T2" fmla="*/ 186 w 188"/>
                  <a:gd name="T3" fmla="*/ 41 h 121"/>
                  <a:gd name="T4" fmla="*/ 171 w 188"/>
                  <a:gd name="T5" fmla="*/ 20 h 121"/>
                  <a:gd name="T6" fmla="*/ 163 w 188"/>
                  <a:gd name="T7" fmla="*/ 10 h 121"/>
                  <a:gd name="T8" fmla="*/ 139 w 188"/>
                  <a:gd name="T9" fmla="*/ 2 h 121"/>
                  <a:gd name="T10" fmla="*/ 125 w 188"/>
                  <a:gd name="T11" fmla="*/ 0 h 121"/>
                  <a:gd name="T12" fmla="*/ 103 w 188"/>
                  <a:gd name="T13" fmla="*/ 4 h 121"/>
                  <a:gd name="T14" fmla="*/ 87 w 188"/>
                  <a:gd name="T15" fmla="*/ 16 h 121"/>
                  <a:gd name="T16" fmla="*/ 78 w 188"/>
                  <a:gd name="T17" fmla="*/ 26 h 121"/>
                  <a:gd name="T18" fmla="*/ 70 w 188"/>
                  <a:gd name="T19" fmla="*/ 51 h 121"/>
                  <a:gd name="T20" fmla="*/ 70 w 188"/>
                  <a:gd name="T21" fmla="*/ 67 h 121"/>
                  <a:gd name="T22" fmla="*/ 74 w 188"/>
                  <a:gd name="T23" fmla="*/ 91 h 121"/>
                  <a:gd name="T24" fmla="*/ 20 w 188"/>
                  <a:gd name="T25" fmla="*/ 91 h 121"/>
                  <a:gd name="T26" fmla="*/ 20 w 188"/>
                  <a:gd name="T27" fmla="*/ 0 h 121"/>
                  <a:gd name="T28" fmla="*/ 0 w 188"/>
                  <a:gd name="T29" fmla="*/ 0 h 121"/>
                  <a:gd name="T30" fmla="*/ 0 w 188"/>
                  <a:gd name="T31" fmla="*/ 111 h 121"/>
                  <a:gd name="T32" fmla="*/ 95 w 188"/>
                  <a:gd name="T33" fmla="*/ 111 h 121"/>
                  <a:gd name="T34" fmla="*/ 93 w 188"/>
                  <a:gd name="T35" fmla="*/ 89 h 121"/>
                  <a:gd name="T36" fmla="*/ 91 w 188"/>
                  <a:gd name="T37" fmla="*/ 75 h 121"/>
                  <a:gd name="T38" fmla="*/ 93 w 188"/>
                  <a:gd name="T39" fmla="*/ 53 h 121"/>
                  <a:gd name="T40" fmla="*/ 99 w 188"/>
                  <a:gd name="T41" fmla="*/ 37 h 121"/>
                  <a:gd name="T42" fmla="*/ 111 w 188"/>
                  <a:gd name="T43" fmla="*/ 26 h 121"/>
                  <a:gd name="T44" fmla="*/ 125 w 188"/>
                  <a:gd name="T45" fmla="*/ 24 h 121"/>
                  <a:gd name="T46" fmla="*/ 135 w 188"/>
                  <a:gd name="T47" fmla="*/ 24 h 121"/>
                  <a:gd name="T48" fmla="*/ 151 w 188"/>
                  <a:gd name="T49" fmla="*/ 31 h 121"/>
                  <a:gd name="T50" fmla="*/ 157 w 188"/>
                  <a:gd name="T51" fmla="*/ 37 h 121"/>
                  <a:gd name="T52" fmla="*/ 165 w 188"/>
                  <a:gd name="T53" fmla="*/ 51 h 121"/>
                  <a:gd name="T54" fmla="*/ 169 w 188"/>
                  <a:gd name="T55" fmla="*/ 67 h 121"/>
                  <a:gd name="T56" fmla="*/ 167 w 188"/>
                  <a:gd name="T57" fmla="*/ 81 h 121"/>
                  <a:gd name="T58" fmla="*/ 159 w 188"/>
                  <a:gd name="T59" fmla="*/ 107 h 121"/>
                  <a:gd name="T60" fmla="*/ 153 w 188"/>
                  <a:gd name="T61" fmla="*/ 117 h 121"/>
                  <a:gd name="T62" fmla="*/ 153 w 188"/>
                  <a:gd name="T63" fmla="*/ 121 h 121"/>
                  <a:gd name="T64" fmla="*/ 179 w 188"/>
                  <a:gd name="T65" fmla="*/ 121 h 121"/>
                  <a:gd name="T66" fmla="*/ 188 w 188"/>
                  <a:gd name="T67" fmla="*/ 81 h 121"/>
                  <a:gd name="T68" fmla="*/ 188 w 188"/>
                  <a:gd name="T69"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8" h="121">
                    <a:moveTo>
                      <a:pt x="188" y="67"/>
                    </a:moveTo>
                    <a:lnTo>
                      <a:pt x="188" y="67"/>
                    </a:lnTo>
                    <a:lnTo>
                      <a:pt x="188" y="53"/>
                    </a:lnTo>
                    <a:lnTo>
                      <a:pt x="186" y="41"/>
                    </a:lnTo>
                    <a:lnTo>
                      <a:pt x="179" y="31"/>
                    </a:lnTo>
                    <a:lnTo>
                      <a:pt x="171" y="20"/>
                    </a:lnTo>
                    <a:lnTo>
                      <a:pt x="171" y="20"/>
                    </a:lnTo>
                    <a:lnTo>
                      <a:pt x="163" y="10"/>
                    </a:lnTo>
                    <a:lnTo>
                      <a:pt x="151" y="4"/>
                    </a:lnTo>
                    <a:lnTo>
                      <a:pt x="139" y="2"/>
                    </a:lnTo>
                    <a:lnTo>
                      <a:pt x="125" y="0"/>
                    </a:lnTo>
                    <a:lnTo>
                      <a:pt x="125" y="0"/>
                    </a:lnTo>
                    <a:lnTo>
                      <a:pt x="113" y="2"/>
                    </a:lnTo>
                    <a:lnTo>
                      <a:pt x="103" y="4"/>
                    </a:lnTo>
                    <a:lnTo>
                      <a:pt x="93" y="8"/>
                    </a:lnTo>
                    <a:lnTo>
                      <a:pt x="87" y="16"/>
                    </a:lnTo>
                    <a:lnTo>
                      <a:pt x="87" y="16"/>
                    </a:lnTo>
                    <a:lnTo>
                      <a:pt x="78" y="26"/>
                    </a:lnTo>
                    <a:lnTo>
                      <a:pt x="74" y="37"/>
                    </a:lnTo>
                    <a:lnTo>
                      <a:pt x="70" y="51"/>
                    </a:lnTo>
                    <a:lnTo>
                      <a:pt x="70" y="67"/>
                    </a:lnTo>
                    <a:lnTo>
                      <a:pt x="70" y="67"/>
                    </a:lnTo>
                    <a:lnTo>
                      <a:pt x="70" y="77"/>
                    </a:lnTo>
                    <a:lnTo>
                      <a:pt x="74" y="91"/>
                    </a:lnTo>
                    <a:lnTo>
                      <a:pt x="74" y="91"/>
                    </a:lnTo>
                    <a:lnTo>
                      <a:pt x="20" y="91"/>
                    </a:lnTo>
                    <a:lnTo>
                      <a:pt x="20" y="91"/>
                    </a:lnTo>
                    <a:lnTo>
                      <a:pt x="20" y="0"/>
                    </a:lnTo>
                    <a:lnTo>
                      <a:pt x="20" y="0"/>
                    </a:lnTo>
                    <a:lnTo>
                      <a:pt x="0" y="0"/>
                    </a:lnTo>
                    <a:lnTo>
                      <a:pt x="0" y="0"/>
                    </a:lnTo>
                    <a:lnTo>
                      <a:pt x="0" y="111"/>
                    </a:lnTo>
                    <a:lnTo>
                      <a:pt x="0" y="111"/>
                    </a:lnTo>
                    <a:lnTo>
                      <a:pt x="95" y="111"/>
                    </a:lnTo>
                    <a:lnTo>
                      <a:pt x="95" y="111"/>
                    </a:lnTo>
                    <a:lnTo>
                      <a:pt x="93" y="89"/>
                    </a:lnTo>
                    <a:lnTo>
                      <a:pt x="91" y="75"/>
                    </a:lnTo>
                    <a:lnTo>
                      <a:pt x="91" y="75"/>
                    </a:lnTo>
                    <a:lnTo>
                      <a:pt x="91" y="63"/>
                    </a:lnTo>
                    <a:lnTo>
                      <a:pt x="93" y="53"/>
                    </a:lnTo>
                    <a:lnTo>
                      <a:pt x="95" y="43"/>
                    </a:lnTo>
                    <a:lnTo>
                      <a:pt x="99" y="37"/>
                    </a:lnTo>
                    <a:lnTo>
                      <a:pt x="105" y="31"/>
                    </a:lnTo>
                    <a:lnTo>
                      <a:pt x="111" y="26"/>
                    </a:lnTo>
                    <a:lnTo>
                      <a:pt x="117" y="24"/>
                    </a:lnTo>
                    <a:lnTo>
                      <a:pt x="125" y="24"/>
                    </a:lnTo>
                    <a:lnTo>
                      <a:pt x="125" y="24"/>
                    </a:lnTo>
                    <a:lnTo>
                      <a:pt x="135" y="24"/>
                    </a:lnTo>
                    <a:lnTo>
                      <a:pt x="143" y="26"/>
                    </a:lnTo>
                    <a:lnTo>
                      <a:pt x="151" y="31"/>
                    </a:lnTo>
                    <a:lnTo>
                      <a:pt x="157" y="37"/>
                    </a:lnTo>
                    <a:lnTo>
                      <a:pt x="157" y="37"/>
                    </a:lnTo>
                    <a:lnTo>
                      <a:pt x="161" y="43"/>
                    </a:lnTo>
                    <a:lnTo>
                      <a:pt x="165" y="51"/>
                    </a:lnTo>
                    <a:lnTo>
                      <a:pt x="167" y="59"/>
                    </a:lnTo>
                    <a:lnTo>
                      <a:pt x="169" y="67"/>
                    </a:lnTo>
                    <a:lnTo>
                      <a:pt x="169" y="67"/>
                    </a:lnTo>
                    <a:lnTo>
                      <a:pt x="167" y="81"/>
                    </a:lnTo>
                    <a:lnTo>
                      <a:pt x="165" y="95"/>
                    </a:lnTo>
                    <a:lnTo>
                      <a:pt x="159" y="107"/>
                    </a:lnTo>
                    <a:lnTo>
                      <a:pt x="153" y="117"/>
                    </a:lnTo>
                    <a:lnTo>
                      <a:pt x="153" y="117"/>
                    </a:lnTo>
                    <a:lnTo>
                      <a:pt x="153" y="121"/>
                    </a:lnTo>
                    <a:lnTo>
                      <a:pt x="153" y="121"/>
                    </a:lnTo>
                    <a:lnTo>
                      <a:pt x="179" y="121"/>
                    </a:lnTo>
                    <a:lnTo>
                      <a:pt x="179" y="121"/>
                    </a:lnTo>
                    <a:lnTo>
                      <a:pt x="186" y="95"/>
                    </a:lnTo>
                    <a:lnTo>
                      <a:pt x="188" y="81"/>
                    </a:lnTo>
                    <a:lnTo>
                      <a:pt x="188" y="67"/>
                    </a:lnTo>
                    <a:lnTo>
                      <a:pt x="188" y="67"/>
                    </a:lnTo>
                    <a:lnTo>
                      <a:pt x="188" y="6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8" name="Freeform 500">
                <a:extLst>
                  <a:ext uri="{FF2B5EF4-FFF2-40B4-BE49-F238E27FC236}">
                    <a16:creationId xmlns:a16="http://schemas.microsoft.com/office/drawing/2014/main" id="{FA222314-096D-4855-BB1A-D83A53C53462}"/>
                  </a:ext>
                </a:extLst>
              </p:cNvPr>
              <p:cNvSpPr>
                <a:spLocks/>
              </p:cNvSpPr>
              <p:nvPr/>
            </p:nvSpPr>
            <p:spPr bwMode="auto">
              <a:xfrm>
                <a:off x="16424" y="7045"/>
                <a:ext cx="142" cy="200"/>
              </a:xfrm>
              <a:custGeom>
                <a:avLst/>
                <a:gdLst>
                  <a:gd name="T0" fmla="*/ 142 w 142"/>
                  <a:gd name="T1" fmla="*/ 0 h 200"/>
                  <a:gd name="T2" fmla="*/ 53 w 142"/>
                  <a:gd name="T3" fmla="*/ 0 h 200"/>
                  <a:gd name="T4" fmla="*/ 28 w 142"/>
                  <a:gd name="T5" fmla="*/ 2 h 200"/>
                  <a:gd name="T6" fmla="*/ 12 w 142"/>
                  <a:gd name="T7" fmla="*/ 10 h 200"/>
                  <a:gd name="T8" fmla="*/ 4 w 142"/>
                  <a:gd name="T9" fmla="*/ 22 h 200"/>
                  <a:gd name="T10" fmla="*/ 0 w 142"/>
                  <a:gd name="T11" fmla="*/ 42 h 200"/>
                  <a:gd name="T12" fmla="*/ 2 w 142"/>
                  <a:gd name="T13" fmla="*/ 54 h 200"/>
                  <a:gd name="T14" fmla="*/ 14 w 142"/>
                  <a:gd name="T15" fmla="*/ 79 h 200"/>
                  <a:gd name="T16" fmla="*/ 24 w 142"/>
                  <a:gd name="T17" fmla="*/ 93 h 200"/>
                  <a:gd name="T18" fmla="*/ 14 w 142"/>
                  <a:gd name="T19" fmla="*/ 99 h 200"/>
                  <a:gd name="T20" fmla="*/ 2 w 142"/>
                  <a:gd name="T21" fmla="*/ 119 h 200"/>
                  <a:gd name="T22" fmla="*/ 0 w 142"/>
                  <a:gd name="T23" fmla="*/ 133 h 200"/>
                  <a:gd name="T24" fmla="*/ 6 w 142"/>
                  <a:gd name="T25" fmla="*/ 153 h 200"/>
                  <a:gd name="T26" fmla="*/ 20 w 142"/>
                  <a:gd name="T27" fmla="*/ 180 h 200"/>
                  <a:gd name="T28" fmla="*/ 4 w 142"/>
                  <a:gd name="T29" fmla="*/ 180 h 200"/>
                  <a:gd name="T30" fmla="*/ 4 w 142"/>
                  <a:gd name="T31" fmla="*/ 200 h 200"/>
                  <a:gd name="T32" fmla="*/ 142 w 142"/>
                  <a:gd name="T33" fmla="*/ 200 h 200"/>
                  <a:gd name="T34" fmla="*/ 142 w 142"/>
                  <a:gd name="T35" fmla="*/ 180 h 200"/>
                  <a:gd name="T36" fmla="*/ 40 w 142"/>
                  <a:gd name="T37" fmla="*/ 180 h 200"/>
                  <a:gd name="T38" fmla="*/ 22 w 142"/>
                  <a:gd name="T39" fmla="*/ 149 h 200"/>
                  <a:gd name="T40" fmla="*/ 20 w 142"/>
                  <a:gd name="T41" fmla="*/ 141 h 200"/>
                  <a:gd name="T42" fmla="*/ 22 w 142"/>
                  <a:gd name="T43" fmla="*/ 125 h 200"/>
                  <a:gd name="T44" fmla="*/ 24 w 142"/>
                  <a:gd name="T45" fmla="*/ 121 h 200"/>
                  <a:gd name="T46" fmla="*/ 36 w 142"/>
                  <a:gd name="T47" fmla="*/ 113 h 200"/>
                  <a:gd name="T48" fmla="*/ 40 w 142"/>
                  <a:gd name="T49" fmla="*/ 111 h 200"/>
                  <a:gd name="T50" fmla="*/ 67 w 142"/>
                  <a:gd name="T51" fmla="*/ 109 h 200"/>
                  <a:gd name="T52" fmla="*/ 142 w 142"/>
                  <a:gd name="T53" fmla="*/ 109 h 200"/>
                  <a:gd name="T54" fmla="*/ 142 w 142"/>
                  <a:gd name="T55" fmla="*/ 89 h 200"/>
                  <a:gd name="T56" fmla="*/ 57 w 142"/>
                  <a:gd name="T57" fmla="*/ 89 h 200"/>
                  <a:gd name="T58" fmla="*/ 40 w 142"/>
                  <a:gd name="T59" fmla="*/ 89 h 200"/>
                  <a:gd name="T60" fmla="*/ 26 w 142"/>
                  <a:gd name="T61" fmla="*/ 66 h 200"/>
                  <a:gd name="T62" fmla="*/ 20 w 142"/>
                  <a:gd name="T63" fmla="*/ 50 h 200"/>
                  <a:gd name="T64" fmla="*/ 20 w 142"/>
                  <a:gd name="T65" fmla="*/ 38 h 200"/>
                  <a:gd name="T66" fmla="*/ 24 w 142"/>
                  <a:gd name="T67" fmla="*/ 30 h 200"/>
                  <a:gd name="T68" fmla="*/ 30 w 142"/>
                  <a:gd name="T69" fmla="*/ 26 h 200"/>
                  <a:gd name="T70" fmla="*/ 36 w 142"/>
                  <a:gd name="T71" fmla="*/ 22 h 200"/>
                  <a:gd name="T72" fmla="*/ 47 w 142"/>
                  <a:gd name="T73" fmla="*/ 20 h 200"/>
                  <a:gd name="T74" fmla="*/ 67 w 142"/>
                  <a:gd name="T75" fmla="*/ 20 h 200"/>
                  <a:gd name="T76" fmla="*/ 142 w 142"/>
                  <a:gd name="T77" fmla="*/ 20 h 200"/>
                  <a:gd name="T78" fmla="*/ 142 w 142"/>
                  <a:gd name="T7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2" h="200">
                    <a:moveTo>
                      <a:pt x="142" y="0"/>
                    </a:moveTo>
                    <a:lnTo>
                      <a:pt x="142" y="0"/>
                    </a:lnTo>
                    <a:lnTo>
                      <a:pt x="53" y="0"/>
                    </a:lnTo>
                    <a:lnTo>
                      <a:pt x="53" y="0"/>
                    </a:lnTo>
                    <a:lnTo>
                      <a:pt x="40" y="0"/>
                    </a:lnTo>
                    <a:lnTo>
                      <a:pt x="28" y="2"/>
                    </a:lnTo>
                    <a:lnTo>
                      <a:pt x="20" y="4"/>
                    </a:lnTo>
                    <a:lnTo>
                      <a:pt x="12" y="10"/>
                    </a:lnTo>
                    <a:lnTo>
                      <a:pt x="8" y="16"/>
                    </a:lnTo>
                    <a:lnTo>
                      <a:pt x="4" y="22"/>
                    </a:lnTo>
                    <a:lnTo>
                      <a:pt x="2" y="32"/>
                    </a:lnTo>
                    <a:lnTo>
                      <a:pt x="0" y="42"/>
                    </a:lnTo>
                    <a:lnTo>
                      <a:pt x="0" y="42"/>
                    </a:lnTo>
                    <a:lnTo>
                      <a:pt x="2" y="54"/>
                    </a:lnTo>
                    <a:lnTo>
                      <a:pt x="6" y="66"/>
                    </a:lnTo>
                    <a:lnTo>
                      <a:pt x="14" y="79"/>
                    </a:lnTo>
                    <a:lnTo>
                      <a:pt x="24" y="93"/>
                    </a:lnTo>
                    <a:lnTo>
                      <a:pt x="24" y="93"/>
                    </a:lnTo>
                    <a:lnTo>
                      <a:pt x="18" y="95"/>
                    </a:lnTo>
                    <a:lnTo>
                      <a:pt x="14" y="99"/>
                    </a:lnTo>
                    <a:lnTo>
                      <a:pt x="6" y="107"/>
                    </a:lnTo>
                    <a:lnTo>
                      <a:pt x="2" y="119"/>
                    </a:lnTo>
                    <a:lnTo>
                      <a:pt x="0" y="133"/>
                    </a:lnTo>
                    <a:lnTo>
                      <a:pt x="0" y="133"/>
                    </a:lnTo>
                    <a:lnTo>
                      <a:pt x="2" y="143"/>
                    </a:lnTo>
                    <a:lnTo>
                      <a:pt x="6" y="153"/>
                    </a:lnTo>
                    <a:lnTo>
                      <a:pt x="20" y="180"/>
                    </a:lnTo>
                    <a:lnTo>
                      <a:pt x="20" y="180"/>
                    </a:lnTo>
                    <a:lnTo>
                      <a:pt x="4" y="180"/>
                    </a:lnTo>
                    <a:lnTo>
                      <a:pt x="4" y="180"/>
                    </a:lnTo>
                    <a:lnTo>
                      <a:pt x="4" y="200"/>
                    </a:lnTo>
                    <a:lnTo>
                      <a:pt x="4" y="200"/>
                    </a:lnTo>
                    <a:lnTo>
                      <a:pt x="142" y="200"/>
                    </a:lnTo>
                    <a:lnTo>
                      <a:pt x="142" y="200"/>
                    </a:lnTo>
                    <a:lnTo>
                      <a:pt x="142" y="180"/>
                    </a:lnTo>
                    <a:lnTo>
                      <a:pt x="142" y="180"/>
                    </a:lnTo>
                    <a:lnTo>
                      <a:pt x="40" y="180"/>
                    </a:lnTo>
                    <a:lnTo>
                      <a:pt x="40" y="180"/>
                    </a:lnTo>
                    <a:lnTo>
                      <a:pt x="26" y="159"/>
                    </a:lnTo>
                    <a:lnTo>
                      <a:pt x="22" y="149"/>
                    </a:lnTo>
                    <a:lnTo>
                      <a:pt x="20" y="141"/>
                    </a:lnTo>
                    <a:lnTo>
                      <a:pt x="20" y="141"/>
                    </a:lnTo>
                    <a:lnTo>
                      <a:pt x="20" y="129"/>
                    </a:lnTo>
                    <a:lnTo>
                      <a:pt x="22" y="125"/>
                    </a:lnTo>
                    <a:lnTo>
                      <a:pt x="24" y="121"/>
                    </a:lnTo>
                    <a:lnTo>
                      <a:pt x="24" y="121"/>
                    </a:lnTo>
                    <a:lnTo>
                      <a:pt x="30" y="115"/>
                    </a:lnTo>
                    <a:lnTo>
                      <a:pt x="36" y="113"/>
                    </a:lnTo>
                    <a:lnTo>
                      <a:pt x="36" y="113"/>
                    </a:lnTo>
                    <a:lnTo>
                      <a:pt x="40" y="111"/>
                    </a:lnTo>
                    <a:lnTo>
                      <a:pt x="47" y="109"/>
                    </a:lnTo>
                    <a:lnTo>
                      <a:pt x="67" y="109"/>
                    </a:lnTo>
                    <a:lnTo>
                      <a:pt x="67" y="109"/>
                    </a:lnTo>
                    <a:lnTo>
                      <a:pt x="142" y="109"/>
                    </a:lnTo>
                    <a:lnTo>
                      <a:pt x="142" y="109"/>
                    </a:lnTo>
                    <a:lnTo>
                      <a:pt x="142" y="89"/>
                    </a:lnTo>
                    <a:lnTo>
                      <a:pt x="142" y="89"/>
                    </a:lnTo>
                    <a:lnTo>
                      <a:pt x="57" y="89"/>
                    </a:lnTo>
                    <a:lnTo>
                      <a:pt x="57" y="89"/>
                    </a:lnTo>
                    <a:lnTo>
                      <a:pt x="40" y="89"/>
                    </a:lnTo>
                    <a:lnTo>
                      <a:pt x="40" y="89"/>
                    </a:lnTo>
                    <a:lnTo>
                      <a:pt x="26" y="66"/>
                    </a:lnTo>
                    <a:lnTo>
                      <a:pt x="22" y="58"/>
                    </a:lnTo>
                    <a:lnTo>
                      <a:pt x="20" y="50"/>
                    </a:lnTo>
                    <a:lnTo>
                      <a:pt x="20" y="50"/>
                    </a:lnTo>
                    <a:lnTo>
                      <a:pt x="20" y="38"/>
                    </a:lnTo>
                    <a:lnTo>
                      <a:pt x="22" y="34"/>
                    </a:lnTo>
                    <a:lnTo>
                      <a:pt x="24" y="30"/>
                    </a:lnTo>
                    <a:lnTo>
                      <a:pt x="24" y="30"/>
                    </a:lnTo>
                    <a:lnTo>
                      <a:pt x="30" y="26"/>
                    </a:lnTo>
                    <a:lnTo>
                      <a:pt x="36" y="22"/>
                    </a:lnTo>
                    <a:lnTo>
                      <a:pt x="36" y="22"/>
                    </a:lnTo>
                    <a:lnTo>
                      <a:pt x="40" y="20"/>
                    </a:lnTo>
                    <a:lnTo>
                      <a:pt x="47" y="20"/>
                    </a:lnTo>
                    <a:lnTo>
                      <a:pt x="67" y="20"/>
                    </a:lnTo>
                    <a:lnTo>
                      <a:pt x="67" y="20"/>
                    </a:lnTo>
                    <a:lnTo>
                      <a:pt x="142" y="20"/>
                    </a:lnTo>
                    <a:lnTo>
                      <a:pt x="142" y="20"/>
                    </a:lnTo>
                    <a:lnTo>
                      <a:pt x="142" y="0"/>
                    </a:lnTo>
                    <a:lnTo>
                      <a:pt x="142"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9" name="Freeform 501">
                <a:extLst>
                  <a:ext uri="{FF2B5EF4-FFF2-40B4-BE49-F238E27FC236}">
                    <a16:creationId xmlns:a16="http://schemas.microsoft.com/office/drawing/2014/main" id="{A841038E-3FBC-4911-BDAB-44420F599A86}"/>
                  </a:ext>
                </a:extLst>
              </p:cNvPr>
              <p:cNvSpPr>
                <a:spLocks/>
              </p:cNvSpPr>
              <p:nvPr/>
            </p:nvSpPr>
            <p:spPr bwMode="auto">
              <a:xfrm>
                <a:off x="16424" y="6798"/>
                <a:ext cx="142" cy="202"/>
              </a:xfrm>
              <a:custGeom>
                <a:avLst/>
                <a:gdLst>
                  <a:gd name="T0" fmla="*/ 142 w 142"/>
                  <a:gd name="T1" fmla="*/ 0 h 202"/>
                  <a:gd name="T2" fmla="*/ 53 w 142"/>
                  <a:gd name="T3" fmla="*/ 0 h 202"/>
                  <a:gd name="T4" fmla="*/ 28 w 142"/>
                  <a:gd name="T5" fmla="*/ 2 h 202"/>
                  <a:gd name="T6" fmla="*/ 12 w 142"/>
                  <a:gd name="T7" fmla="*/ 10 h 202"/>
                  <a:gd name="T8" fmla="*/ 4 w 142"/>
                  <a:gd name="T9" fmla="*/ 24 h 202"/>
                  <a:gd name="T10" fmla="*/ 0 w 142"/>
                  <a:gd name="T11" fmla="*/ 43 h 202"/>
                  <a:gd name="T12" fmla="*/ 2 w 142"/>
                  <a:gd name="T13" fmla="*/ 55 h 202"/>
                  <a:gd name="T14" fmla="*/ 14 w 142"/>
                  <a:gd name="T15" fmla="*/ 81 h 202"/>
                  <a:gd name="T16" fmla="*/ 24 w 142"/>
                  <a:gd name="T17" fmla="*/ 93 h 202"/>
                  <a:gd name="T18" fmla="*/ 6 w 142"/>
                  <a:gd name="T19" fmla="*/ 109 h 202"/>
                  <a:gd name="T20" fmla="*/ 0 w 142"/>
                  <a:gd name="T21" fmla="*/ 134 h 202"/>
                  <a:gd name="T22" fmla="*/ 2 w 142"/>
                  <a:gd name="T23" fmla="*/ 144 h 202"/>
                  <a:gd name="T24" fmla="*/ 12 w 142"/>
                  <a:gd name="T25" fmla="*/ 168 h 202"/>
                  <a:gd name="T26" fmla="*/ 20 w 142"/>
                  <a:gd name="T27" fmla="*/ 180 h 202"/>
                  <a:gd name="T28" fmla="*/ 4 w 142"/>
                  <a:gd name="T29" fmla="*/ 180 h 202"/>
                  <a:gd name="T30" fmla="*/ 4 w 142"/>
                  <a:gd name="T31" fmla="*/ 202 h 202"/>
                  <a:gd name="T32" fmla="*/ 142 w 142"/>
                  <a:gd name="T33" fmla="*/ 202 h 202"/>
                  <a:gd name="T34" fmla="*/ 142 w 142"/>
                  <a:gd name="T35" fmla="*/ 180 h 202"/>
                  <a:gd name="T36" fmla="*/ 40 w 142"/>
                  <a:gd name="T37" fmla="*/ 180 h 202"/>
                  <a:gd name="T38" fmla="*/ 26 w 142"/>
                  <a:gd name="T39" fmla="*/ 160 h 202"/>
                  <a:gd name="T40" fmla="*/ 20 w 142"/>
                  <a:gd name="T41" fmla="*/ 140 h 202"/>
                  <a:gd name="T42" fmla="*/ 20 w 142"/>
                  <a:gd name="T43" fmla="*/ 134 h 202"/>
                  <a:gd name="T44" fmla="*/ 24 w 142"/>
                  <a:gd name="T45" fmla="*/ 125 h 202"/>
                  <a:gd name="T46" fmla="*/ 30 w 142"/>
                  <a:gd name="T47" fmla="*/ 119 h 202"/>
                  <a:gd name="T48" fmla="*/ 36 w 142"/>
                  <a:gd name="T49" fmla="*/ 117 h 202"/>
                  <a:gd name="T50" fmla="*/ 47 w 142"/>
                  <a:gd name="T51" fmla="*/ 113 h 202"/>
                  <a:gd name="T52" fmla="*/ 67 w 142"/>
                  <a:gd name="T53" fmla="*/ 113 h 202"/>
                  <a:gd name="T54" fmla="*/ 142 w 142"/>
                  <a:gd name="T55" fmla="*/ 113 h 202"/>
                  <a:gd name="T56" fmla="*/ 142 w 142"/>
                  <a:gd name="T57" fmla="*/ 89 h 202"/>
                  <a:gd name="T58" fmla="*/ 57 w 142"/>
                  <a:gd name="T59" fmla="*/ 89 h 202"/>
                  <a:gd name="T60" fmla="*/ 40 w 142"/>
                  <a:gd name="T61" fmla="*/ 89 h 202"/>
                  <a:gd name="T62" fmla="*/ 26 w 142"/>
                  <a:gd name="T63" fmla="*/ 69 h 202"/>
                  <a:gd name="T64" fmla="*/ 20 w 142"/>
                  <a:gd name="T65" fmla="*/ 51 h 202"/>
                  <a:gd name="T66" fmla="*/ 20 w 142"/>
                  <a:gd name="T67" fmla="*/ 43 h 202"/>
                  <a:gd name="T68" fmla="*/ 24 w 142"/>
                  <a:gd name="T69" fmla="*/ 34 h 202"/>
                  <a:gd name="T70" fmla="*/ 30 w 142"/>
                  <a:gd name="T71" fmla="*/ 28 h 202"/>
                  <a:gd name="T72" fmla="*/ 36 w 142"/>
                  <a:gd name="T73" fmla="*/ 26 h 202"/>
                  <a:gd name="T74" fmla="*/ 47 w 142"/>
                  <a:gd name="T75" fmla="*/ 22 h 202"/>
                  <a:gd name="T76" fmla="*/ 67 w 142"/>
                  <a:gd name="T77" fmla="*/ 22 h 202"/>
                  <a:gd name="T78" fmla="*/ 142 w 142"/>
                  <a:gd name="T79" fmla="*/ 22 h 202"/>
                  <a:gd name="T80" fmla="*/ 142 w 142"/>
                  <a:gd name="T8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 h="202">
                    <a:moveTo>
                      <a:pt x="142" y="0"/>
                    </a:moveTo>
                    <a:lnTo>
                      <a:pt x="142" y="0"/>
                    </a:lnTo>
                    <a:lnTo>
                      <a:pt x="53" y="0"/>
                    </a:lnTo>
                    <a:lnTo>
                      <a:pt x="53" y="0"/>
                    </a:lnTo>
                    <a:lnTo>
                      <a:pt x="40" y="0"/>
                    </a:lnTo>
                    <a:lnTo>
                      <a:pt x="28" y="2"/>
                    </a:lnTo>
                    <a:lnTo>
                      <a:pt x="20" y="6"/>
                    </a:lnTo>
                    <a:lnTo>
                      <a:pt x="12" y="10"/>
                    </a:lnTo>
                    <a:lnTo>
                      <a:pt x="8" y="16"/>
                    </a:lnTo>
                    <a:lnTo>
                      <a:pt x="4" y="24"/>
                    </a:lnTo>
                    <a:lnTo>
                      <a:pt x="2" y="32"/>
                    </a:lnTo>
                    <a:lnTo>
                      <a:pt x="0" y="43"/>
                    </a:lnTo>
                    <a:lnTo>
                      <a:pt x="0" y="43"/>
                    </a:lnTo>
                    <a:lnTo>
                      <a:pt x="2" y="55"/>
                    </a:lnTo>
                    <a:lnTo>
                      <a:pt x="6" y="69"/>
                    </a:lnTo>
                    <a:lnTo>
                      <a:pt x="14" y="81"/>
                    </a:lnTo>
                    <a:lnTo>
                      <a:pt x="24" y="93"/>
                    </a:lnTo>
                    <a:lnTo>
                      <a:pt x="24" y="93"/>
                    </a:lnTo>
                    <a:lnTo>
                      <a:pt x="14" y="99"/>
                    </a:lnTo>
                    <a:lnTo>
                      <a:pt x="6" y="109"/>
                    </a:lnTo>
                    <a:lnTo>
                      <a:pt x="2" y="119"/>
                    </a:lnTo>
                    <a:lnTo>
                      <a:pt x="0" y="134"/>
                    </a:lnTo>
                    <a:lnTo>
                      <a:pt x="0" y="134"/>
                    </a:lnTo>
                    <a:lnTo>
                      <a:pt x="2" y="144"/>
                    </a:lnTo>
                    <a:lnTo>
                      <a:pt x="6" y="156"/>
                    </a:lnTo>
                    <a:lnTo>
                      <a:pt x="12" y="168"/>
                    </a:lnTo>
                    <a:lnTo>
                      <a:pt x="20" y="180"/>
                    </a:lnTo>
                    <a:lnTo>
                      <a:pt x="20" y="180"/>
                    </a:lnTo>
                    <a:lnTo>
                      <a:pt x="4" y="180"/>
                    </a:lnTo>
                    <a:lnTo>
                      <a:pt x="4" y="180"/>
                    </a:lnTo>
                    <a:lnTo>
                      <a:pt x="4" y="202"/>
                    </a:lnTo>
                    <a:lnTo>
                      <a:pt x="4" y="202"/>
                    </a:lnTo>
                    <a:lnTo>
                      <a:pt x="142" y="202"/>
                    </a:lnTo>
                    <a:lnTo>
                      <a:pt x="142" y="202"/>
                    </a:lnTo>
                    <a:lnTo>
                      <a:pt x="142" y="180"/>
                    </a:lnTo>
                    <a:lnTo>
                      <a:pt x="142" y="180"/>
                    </a:lnTo>
                    <a:lnTo>
                      <a:pt x="40" y="180"/>
                    </a:lnTo>
                    <a:lnTo>
                      <a:pt x="40" y="180"/>
                    </a:lnTo>
                    <a:lnTo>
                      <a:pt x="32" y="170"/>
                    </a:lnTo>
                    <a:lnTo>
                      <a:pt x="26" y="160"/>
                    </a:lnTo>
                    <a:lnTo>
                      <a:pt x="22" y="150"/>
                    </a:lnTo>
                    <a:lnTo>
                      <a:pt x="20" y="140"/>
                    </a:lnTo>
                    <a:lnTo>
                      <a:pt x="20" y="140"/>
                    </a:lnTo>
                    <a:lnTo>
                      <a:pt x="20" y="134"/>
                    </a:lnTo>
                    <a:lnTo>
                      <a:pt x="22" y="127"/>
                    </a:lnTo>
                    <a:lnTo>
                      <a:pt x="24" y="125"/>
                    </a:lnTo>
                    <a:lnTo>
                      <a:pt x="24" y="125"/>
                    </a:lnTo>
                    <a:lnTo>
                      <a:pt x="30" y="119"/>
                    </a:lnTo>
                    <a:lnTo>
                      <a:pt x="36" y="117"/>
                    </a:lnTo>
                    <a:lnTo>
                      <a:pt x="36" y="117"/>
                    </a:lnTo>
                    <a:lnTo>
                      <a:pt x="40" y="115"/>
                    </a:lnTo>
                    <a:lnTo>
                      <a:pt x="47" y="113"/>
                    </a:lnTo>
                    <a:lnTo>
                      <a:pt x="67" y="113"/>
                    </a:lnTo>
                    <a:lnTo>
                      <a:pt x="67" y="113"/>
                    </a:lnTo>
                    <a:lnTo>
                      <a:pt x="142" y="113"/>
                    </a:lnTo>
                    <a:lnTo>
                      <a:pt x="142" y="113"/>
                    </a:lnTo>
                    <a:lnTo>
                      <a:pt x="142" y="89"/>
                    </a:lnTo>
                    <a:lnTo>
                      <a:pt x="142" y="89"/>
                    </a:lnTo>
                    <a:lnTo>
                      <a:pt x="57" y="89"/>
                    </a:lnTo>
                    <a:lnTo>
                      <a:pt x="57" y="89"/>
                    </a:lnTo>
                    <a:lnTo>
                      <a:pt x="40" y="89"/>
                    </a:lnTo>
                    <a:lnTo>
                      <a:pt x="40" y="89"/>
                    </a:lnTo>
                    <a:lnTo>
                      <a:pt x="32" y="81"/>
                    </a:lnTo>
                    <a:lnTo>
                      <a:pt x="26" y="69"/>
                    </a:lnTo>
                    <a:lnTo>
                      <a:pt x="22" y="59"/>
                    </a:lnTo>
                    <a:lnTo>
                      <a:pt x="20" y="51"/>
                    </a:lnTo>
                    <a:lnTo>
                      <a:pt x="20" y="51"/>
                    </a:lnTo>
                    <a:lnTo>
                      <a:pt x="20" y="43"/>
                    </a:lnTo>
                    <a:lnTo>
                      <a:pt x="22" y="39"/>
                    </a:lnTo>
                    <a:lnTo>
                      <a:pt x="24" y="34"/>
                    </a:lnTo>
                    <a:lnTo>
                      <a:pt x="24" y="34"/>
                    </a:lnTo>
                    <a:lnTo>
                      <a:pt x="30" y="28"/>
                    </a:lnTo>
                    <a:lnTo>
                      <a:pt x="36" y="26"/>
                    </a:lnTo>
                    <a:lnTo>
                      <a:pt x="36" y="26"/>
                    </a:lnTo>
                    <a:lnTo>
                      <a:pt x="40" y="24"/>
                    </a:lnTo>
                    <a:lnTo>
                      <a:pt x="47" y="22"/>
                    </a:lnTo>
                    <a:lnTo>
                      <a:pt x="67" y="22"/>
                    </a:lnTo>
                    <a:lnTo>
                      <a:pt x="67" y="22"/>
                    </a:lnTo>
                    <a:lnTo>
                      <a:pt x="142" y="22"/>
                    </a:lnTo>
                    <a:lnTo>
                      <a:pt x="142" y="22"/>
                    </a:lnTo>
                    <a:lnTo>
                      <a:pt x="142" y="0"/>
                    </a:lnTo>
                    <a:lnTo>
                      <a:pt x="142"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0" name="Freeform 502">
                <a:extLst>
                  <a:ext uri="{FF2B5EF4-FFF2-40B4-BE49-F238E27FC236}">
                    <a16:creationId xmlns:a16="http://schemas.microsoft.com/office/drawing/2014/main" id="{3F12D11D-CA8A-4BAB-B574-FF278CE1E769}"/>
                  </a:ext>
                </a:extLst>
              </p:cNvPr>
              <p:cNvSpPr>
                <a:spLocks/>
              </p:cNvSpPr>
              <p:nvPr/>
            </p:nvSpPr>
            <p:spPr bwMode="auto">
              <a:xfrm>
                <a:off x="17532" y="7849"/>
                <a:ext cx="1797" cy="384"/>
              </a:xfrm>
              <a:custGeom>
                <a:avLst/>
                <a:gdLst>
                  <a:gd name="T0" fmla="*/ 0 w 1797"/>
                  <a:gd name="T1" fmla="*/ 0 h 384"/>
                  <a:gd name="T2" fmla="*/ 1797 w 1797"/>
                  <a:gd name="T3" fmla="*/ 0 h 384"/>
                  <a:gd name="T4" fmla="*/ 1797 w 1797"/>
                  <a:gd name="T5" fmla="*/ 384 h 384"/>
                  <a:gd name="T6" fmla="*/ 0 w 1797"/>
                  <a:gd name="T7" fmla="*/ 384 h 384"/>
                  <a:gd name="T8" fmla="*/ 0 w 1797"/>
                  <a:gd name="T9" fmla="*/ 0 h 384"/>
                  <a:gd name="T10" fmla="*/ 0 w 1797"/>
                  <a:gd name="T11" fmla="*/ 0 h 384"/>
                </a:gdLst>
                <a:ahLst/>
                <a:cxnLst>
                  <a:cxn ang="0">
                    <a:pos x="T0" y="T1"/>
                  </a:cxn>
                  <a:cxn ang="0">
                    <a:pos x="T2" y="T3"/>
                  </a:cxn>
                  <a:cxn ang="0">
                    <a:pos x="T4" y="T5"/>
                  </a:cxn>
                  <a:cxn ang="0">
                    <a:pos x="T6" y="T7"/>
                  </a:cxn>
                  <a:cxn ang="0">
                    <a:pos x="T8" y="T9"/>
                  </a:cxn>
                  <a:cxn ang="0">
                    <a:pos x="T10" y="T11"/>
                  </a:cxn>
                </a:cxnLst>
                <a:rect l="0" t="0" r="r" b="b"/>
                <a:pathLst>
                  <a:path w="1797" h="384">
                    <a:moveTo>
                      <a:pt x="0" y="0"/>
                    </a:moveTo>
                    <a:lnTo>
                      <a:pt x="1797" y="0"/>
                    </a:lnTo>
                    <a:lnTo>
                      <a:pt x="1797" y="384"/>
                    </a:lnTo>
                    <a:lnTo>
                      <a:pt x="0" y="384"/>
                    </a:lnTo>
                    <a:lnTo>
                      <a:pt x="0" y="0"/>
                    </a:lnTo>
                    <a:lnTo>
                      <a:pt x="0" y="0"/>
                    </a:lnTo>
                    <a:close/>
                  </a:path>
                </a:pathLst>
              </a:custGeom>
              <a:solidFill>
                <a:srgbClr val="BAD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1" name="Freeform 503">
                <a:extLst>
                  <a:ext uri="{FF2B5EF4-FFF2-40B4-BE49-F238E27FC236}">
                    <a16:creationId xmlns:a16="http://schemas.microsoft.com/office/drawing/2014/main" id="{D3C4991C-AD66-42E1-B002-6E56AAA994B1}"/>
                  </a:ext>
                </a:extLst>
              </p:cNvPr>
              <p:cNvSpPr>
                <a:spLocks/>
              </p:cNvSpPr>
              <p:nvPr/>
            </p:nvSpPr>
            <p:spPr bwMode="auto">
              <a:xfrm>
                <a:off x="17617" y="7950"/>
                <a:ext cx="157" cy="196"/>
              </a:xfrm>
              <a:custGeom>
                <a:avLst/>
                <a:gdLst>
                  <a:gd name="T0" fmla="*/ 157 w 157"/>
                  <a:gd name="T1" fmla="*/ 99 h 196"/>
                  <a:gd name="T2" fmla="*/ 87 w 157"/>
                  <a:gd name="T3" fmla="*/ 99 h 196"/>
                  <a:gd name="T4" fmla="*/ 87 w 157"/>
                  <a:gd name="T5" fmla="*/ 117 h 196"/>
                  <a:gd name="T6" fmla="*/ 137 w 157"/>
                  <a:gd name="T7" fmla="*/ 117 h 196"/>
                  <a:gd name="T8" fmla="*/ 137 w 157"/>
                  <a:gd name="T9" fmla="*/ 170 h 196"/>
                  <a:gd name="T10" fmla="*/ 95 w 157"/>
                  <a:gd name="T11" fmla="*/ 176 h 196"/>
                  <a:gd name="T12" fmla="*/ 78 w 157"/>
                  <a:gd name="T13" fmla="*/ 176 h 196"/>
                  <a:gd name="T14" fmla="*/ 52 w 157"/>
                  <a:gd name="T15" fmla="*/ 166 h 196"/>
                  <a:gd name="T16" fmla="*/ 44 w 157"/>
                  <a:gd name="T17" fmla="*/ 158 h 196"/>
                  <a:gd name="T18" fmla="*/ 30 w 157"/>
                  <a:gd name="T19" fmla="*/ 132 h 196"/>
                  <a:gd name="T20" fmla="*/ 24 w 157"/>
                  <a:gd name="T21" fmla="*/ 99 h 196"/>
                  <a:gd name="T22" fmla="*/ 26 w 157"/>
                  <a:gd name="T23" fmla="*/ 81 h 196"/>
                  <a:gd name="T24" fmla="*/ 36 w 157"/>
                  <a:gd name="T25" fmla="*/ 55 h 196"/>
                  <a:gd name="T26" fmla="*/ 44 w 157"/>
                  <a:gd name="T27" fmla="*/ 43 h 196"/>
                  <a:gd name="T28" fmla="*/ 64 w 157"/>
                  <a:gd name="T29" fmla="*/ 26 h 196"/>
                  <a:gd name="T30" fmla="*/ 91 w 157"/>
                  <a:gd name="T31" fmla="*/ 20 h 196"/>
                  <a:gd name="T32" fmla="*/ 109 w 157"/>
                  <a:gd name="T33" fmla="*/ 22 h 196"/>
                  <a:gd name="T34" fmla="*/ 141 w 157"/>
                  <a:gd name="T35" fmla="*/ 35 h 196"/>
                  <a:gd name="T36" fmla="*/ 157 w 157"/>
                  <a:gd name="T37" fmla="*/ 47 h 196"/>
                  <a:gd name="T38" fmla="*/ 157 w 157"/>
                  <a:gd name="T39" fmla="*/ 20 h 196"/>
                  <a:gd name="T40" fmla="*/ 141 w 157"/>
                  <a:gd name="T41" fmla="*/ 12 h 196"/>
                  <a:gd name="T42" fmla="*/ 111 w 157"/>
                  <a:gd name="T43" fmla="*/ 2 h 196"/>
                  <a:gd name="T44" fmla="*/ 95 w 157"/>
                  <a:gd name="T45" fmla="*/ 0 h 196"/>
                  <a:gd name="T46" fmla="*/ 54 w 157"/>
                  <a:gd name="T47" fmla="*/ 8 h 196"/>
                  <a:gd name="T48" fmla="*/ 24 w 157"/>
                  <a:gd name="T49" fmla="*/ 28 h 196"/>
                  <a:gd name="T50" fmla="*/ 14 w 157"/>
                  <a:gd name="T51" fmla="*/ 41 h 196"/>
                  <a:gd name="T52" fmla="*/ 2 w 157"/>
                  <a:gd name="T53" fmla="*/ 77 h 196"/>
                  <a:gd name="T54" fmla="*/ 0 w 157"/>
                  <a:gd name="T55" fmla="*/ 99 h 196"/>
                  <a:gd name="T56" fmla="*/ 6 w 157"/>
                  <a:gd name="T57" fmla="*/ 140 h 196"/>
                  <a:gd name="T58" fmla="*/ 24 w 157"/>
                  <a:gd name="T59" fmla="*/ 170 h 196"/>
                  <a:gd name="T60" fmla="*/ 30 w 157"/>
                  <a:gd name="T61" fmla="*/ 176 h 196"/>
                  <a:gd name="T62" fmla="*/ 54 w 157"/>
                  <a:gd name="T63" fmla="*/ 190 h 196"/>
                  <a:gd name="T64" fmla="*/ 95 w 157"/>
                  <a:gd name="T65" fmla="*/ 196 h 196"/>
                  <a:gd name="T66" fmla="*/ 107 w 157"/>
                  <a:gd name="T67" fmla="*/ 194 h 196"/>
                  <a:gd name="T68" fmla="*/ 139 w 157"/>
                  <a:gd name="T69" fmla="*/ 184 h 196"/>
                  <a:gd name="T70" fmla="*/ 157 w 157"/>
                  <a:gd name="T71" fmla="*/ 176 h 196"/>
                  <a:gd name="T72" fmla="*/ 157 w 157"/>
                  <a:gd name="T73" fmla="*/ 9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7" h="196">
                    <a:moveTo>
                      <a:pt x="157" y="99"/>
                    </a:moveTo>
                    <a:lnTo>
                      <a:pt x="157" y="99"/>
                    </a:lnTo>
                    <a:lnTo>
                      <a:pt x="87" y="99"/>
                    </a:lnTo>
                    <a:lnTo>
                      <a:pt x="87" y="99"/>
                    </a:lnTo>
                    <a:lnTo>
                      <a:pt x="87" y="117"/>
                    </a:lnTo>
                    <a:lnTo>
                      <a:pt x="87" y="117"/>
                    </a:lnTo>
                    <a:lnTo>
                      <a:pt x="137" y="117"/>
                    </a:lnTo>
                    <a:lnTo>
                      <a:pt x="137" y="117"/>
                    </a:lnTo>
                    <a:lnTo>
                      <a:pt x="137" y="170"/>
                    </a:lnTo>
                    <a:lnTo>
                      <a:pt x="137" y="170"/>
                    </a:lnTo>
                    <a:lnTo>
                      <a:pt x="115" y="174"/>
                    </a:lnTo>
                    <a:lnTo>
                      <a:pt x="95" y="176"/>
                    </a:lnTo>
                    <a:lnTo>
                      <a:pt x="95" y="176"/>
                    </a:lnTo>
                    <a:lnTo>
                      <a:pt x="78" y="176"/>
                    </a:lnTo>
                    <a:lnTo>
                      <a:pt x="64" y="172"/>
                    </a:lnTo>
                    <a:lnTo>
                      <a:pt x="52" y="166"/>
                    </a:lnTo>
                    <a:lnTo>
                      <a:pt x="44" y="158"/>
                    </a:lnTo>
                    <a:lnTo>
                      <a:pt x="44" y="158"/>
                    </a:lnTo>
                    <a:lnTo>
                      <a:pt x="36" y="146"/>
                    </a:lnTo>
                    <a:lnTo>
                      <a:pt x="30" y="132"/>
                    </a:lnTo>
                    <a:lnTo>
                      <a:pt x="26" y="115"/>
                    </a:lnTo>
                    <a:lnTo>
                      <a:pt x="24" y="99"/>
                    </a:lnTo>
                    <a:lnTo>
                      <a:pt x="24" y="99"/>
                    </a:lnTo>
                    <a:lnTo>
                      <a:pt x="26" y="81"/>
                    </a:lnTo>
                    <a:lnTo>
                      <a:pt x="30" y="67"/>
                    </a:lnTo>
                    <a:lnTo>
                      <a:pt x="36" y="55"/>
                    </a:lnTo>
                    <a:lnTo>
                      <a:pt x="44" y="43"/>
                    </a:lnTo>
                    <a:lnTo>
                      <a:pt x="44" y="43"/>
                    </a:lnTo>
                    <a:lnTo>
                      <a:pt x="52" y="33"/>
                    </a:lnTo>
                    <a:lnTo>
                      <a:pt x="64" y="26"/>
                    </a:lnTo>
                    <a:lnTo>
                      <a:pt x="76" y="22"/>
                    </a:lnTo>
                    <a:lnTo>
                      <a:pt x="91" y="20"/>
                    </a:lnTo>
                    <a:lnTo>
                      <a:pt x="91" y="20"/>
                    </a:lnTo>
                    <a:lnTo>
                      <a:pt x="109" y="22"/>
                    </a:lnTo>
                    <a:lnTo>
                      <a:pt x="125" y="26"/>
                    </a:lnTo>
                    <a:lnTo>
                      <a:pt x="141" y="35"/>
                    </a:lnTo>
                    <a:lnTo>
                      <a:pt x="157" y="47"/>
                    </a:lnTo>
                    <a:lnTo>
                      <a:pt x="157" y="47"/>
                    </a:lnTo>
                    <a:lnTo>
                      <a:pt x="157" y="47"/>
                    </a:lnTo>
                    <a:lnTo>
                      <a:pt x="157" y="20"/>
                    </a:lnTo>
                    <a:lnTo>
                      <a:pt x="157" y="20"/>
                    </a:lnTo>
                    <a:lnTo>
                      <a:pt x="141" y="12"/>
                    </a:lnTo>
                    <a:lnTo>
                      <a:pt x="125" y="6"/>
                    </a:lnTo>
                    <a:lnTo>
                      <a:pt x="111" y="2"/>
                    </a:lnTo>
                    <a:lnTo>
                      <a:pt x="95" y="0"/>
                    </a:lnTo>
                    <a:lnTo>
                      <a:pt x="95" y="0"/>
                    </a:lnTo>
                    <a:lnTo>
                      <a:pt x="72" y="2"/>
                    </a:lnTo>
                    <a:lnTo>
                      <a:pt x="54" y="8"/>
                    </a:lnTo>
                    <a:lnTo>
                      <a:pt x="38" y="16"/>
                    </a:lnTo>
                    <a:lnTo>
                      <a:pt x="24" y="28"/>
                    </a:lnTo>
                    <a:lnTo>
                      <a:pt x="24" y="28"/>
                    </a:lnTo>
                    <a:lnTo>
                      <a:pt x="14" y="41"/>
                    </a:lnTo>
                    <a:lnTo>
                      <a:pt x="6" y="57"/>
                    </a:lnTo>
                    <a:lnTo>
                      <a:pt x="2" y="77"/>
                    </a:lnTo>
                    <a:lnTo>
                      <a:pt x="0" y="99"/>
                    </a:lnTo>
                    <a:lnTo>
                      <a:pt x="0" y="99"/>
                    </a:lnTo>
                    <a:lnTo>
                      <a:pt x="2" y="121"/>
                    </a:lnTo>
                    <a:lnTo>
                      <a:pt x="6" y="140"/>
                    </a:lnTo>
                    <a:lnTo>
                      <a:pt x="14" y="156"/>
                    </a:lnTo>
                    <a:lnTo>
                      <a:pt x="24" y="170"/>
                    </a:lnTo>
                    <a:lnTo>
                      <a:pt x="24" y="170"/>
                    </a:lnTo>
                    <a:lnTo>
                      <a:pt x="30" y="176"/>
                    </a:lnTo>
                    <a:lnTo>
                      <a:pt x="38" y="182"/>
                    </a:lnTo>
                    <a:lnTo>
                      <a:pt x="54" y="190"/>
                    </a:lnTo>
                    <a:lnTo>
                      <a:pt x="72" y="194"/>
                    </a:lnTo>
                    <a:lnTo>
                      <a:pt x="95" y="196"/>
                    </a:lnTo>
                    <a:lnTo>
                      <a:pt x="95" y="196"/>
                    </a:lnTo>
                    <a:lnTo>
                      <a:pt x="107" y="194"/>
                    </a:lnTo>
                    <a:lnTo>
                      <a:pt x="123" y="190"/>
                    </a:lnTo>
                    <a:lnTo>
                      <a:pt x="139" y="184"/>
                    </a:lnTo>
                    <a:lnTo>
                      <a:pt x="157" y="176"/>
                    </a:lnTo>
                    <a:lnTo>
                      <a:pt x="157" y="176"/>
                    </a:lnTo>
                    <a:lnTo>
                      <a:pt x="157" y="99"/>
                    </a:lnTo>
                    <a:lnTo>
                      <a:pt x="157" y="99"/>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2" name="Freeform 504">
                <a:extLst>
                  <a:ext uri="{FF2B5EF4-FFF2-40B4-BE49-F238E27FC236}">
                    <a16:creationId xmlns:a16="http://schemas.microsoft.com/office/drawing/2014/main" id="{694DFC7F-ECD3-4BF9-9F8A-5F139FEC1C65}"/>
                  </a:ext>
                </a:extLst>
              </p:cNvPr>
              <p:cNvSpPr>
                <a:spLocks noEditPoints="1"/>
              </p:cNvSpPr>
              <p:nvPr/>
            </p:nvSpPr>
            <p:spPr bwMode="auto">
              <a:xfrm>
                <a:off x="17803" y="7997"/>
                <a:ext cx="121" cy="149"/>
              </a:xfrm>
              <a:custGeom>
                <a:avLst/>
                <a:gdLst>
                  <a:gd name="T0" fmla="*/ 34 w 121"/>
                  <a:gd name="T1" fmla="*/ 32 h 149"/>
                  <a:gd name="T2" fmla="*/ 46 w 121"/>
                  <a:gd name="T3" fmla="*/ 24 h 149"/>
                  <a:gd name="T4" fmla="*/ 62 w 121"/>
                  <a:gd name="T5" fmla="*/ 20 h 149"/>
                  <a:gd name="T6" fmla="*/ 70 w 121"/>
                  <a:gd name="T7" fmla="*/ 20 h 149"/>
                  <a:gd name="T8" fmla="*/ 86 w 121"/>
                  <a:gd name="T9" fmla="*/ 26 h 149"/>
                  <a:gd name="T10" fmla="*/ 95 w 121"/>
                  <a:gd name="T11" fmla="*/ 34 h 149"/>
                  <a:gd name="T12" fmla="*/ 101 w 121"/>
                  <a:gd name="T13" fmla="*/ 50 h 149"/>
                  <a:gd name="T14" fmla="*/ 101 w 121"/>
                  <a:gd name="T15" fmla="*/ 58 h 149"/>
                  <a:gd name="T16" fmla="*/ 18 w 121"/>
                  <a:gd name="T17" fmla="*/ 58 h 149"/>
                  <a:gd name="T18" fmla="*/ 24 w 121"/>
                  <a:gd name="T19" fmla="*/ 42 h 149"/>
                  <a:gd name="T20" fmla="*/ 34 w 121"/>
                  <a:gd name="T21" fmla="*/ 32 h 149"/>
                  <a:gd name="T22" fmla="*/ 121 w 121"/>
                  <a:gd name="T23" fmla="*/ 137 h 149"/>
                  <a:gd name="T24" fmla="*/ 121 w 121"/>
                  <a:gd name="T25" fmla="*/ 115 h 149"/>
                  <a:gd name="T26" fmla="*/ 117 w 121"/>
                  <a:gd name="T27" fmla="*/ 115 h 149"/>
                  <a:gd name="T28" fmla="*/ 93 w 121"/>
                  <a:gd name="T29" fmla="*/ 125 h 149"/>
                  <a:gd name="T30" fmla="*/ 70 w 121"/>
                  <a:gd name="T31" fmla="*/ 129 h 149"/>
                  <a:gd name="T32" fmla="*/ 58 w 121"/>
                  <a:gd name="T33" fmla="*/ 129 h 149"/>
                  <a:gd name="T34" fmla="*/ 40 w 121"/>
                  <a:gd name="T35" fmla="*/ 121 h 149"/>
                  <a:gd name="T36" fmla="*/ 34 w 121"/>
                  <a:gd name="T37" fmla="*/ 115 h 149"/>
                  <a:gd name="T38" fmla="*/ 22 w 121"/>
                  <a:gd name="T39" fmla="*/ 99 h 149"/>
                  <a:gd name="T40" fmla="*/ 18 w 121"/>
                  <a:gd name="T41" fmla="*/ 78 h 149"/>
                  <a:gd name="T42" fmla="*/ 121 w 121"/>
                  <a:gd name="T43" fmla="*/ 78 h 149"/>
                  <a:gd name="T44" fmla="*/ 121 w 121"/>
                  <a:gd name="T45" fmla="*/ 62 h 149"/>
                  <a:gd name="T46" fmla="*/ 119 w 121"/>
                  <a:gd name="T47" fmla="*/ 50 h 149"/>
                  <a:gd name="T48" fmla="*/ 113 w 121"/>
                  <a:gd name="T49" fmla="*/ 26 h 149"/>
                  <a:gd name="T50" fmla="*/ 105 w 121"/>
                  <a:gd name="T51" fmla="*/ 16 h 149"/>
                  <a:gd name="T52" fmla="*/ 89 w 121"/>
                  <a:gd name="T53" fmla="*/ 6 h 149"/>
                  <a:gd name="T54" fmla="*/ 66 w 121"/>
                  <a:gd name="T55" fmla="*/ 0 h 149"/>
                  <a:gd name="T56" fmla="*/ 50 w 121"/>
                  <a:gd name="T57" fmla="*/ 2 h 149"/>
                  <a:gd name="T58" fmla="*/ 24 w 121"/>
                  <a:gd name="T59" fmla="*/ 12 h 149"/>
                  <a:gd name="T60" fmla="*/ 14 w 121"/>
                  <a:gd name="T61" fmla="*/ 20 h 149"/>
                  <a:gd name="T62" fmla="*/ 2 w 121"/>
                  <a:gd name="T63" fmla="*/ 44 h 149"/>
                  <a:gd name="T64" fmla="*/ 0 w 121"/>
                  <a:gd name="T65" fmla="*/ 74 h 149"/>
                  <a:gd name="T66" fmla="*/ 0 w 121"/>
                  <a:gd name="T67" fmla="*/ 93 h 149"/>
                  <a:gd name="T68" fmla="*/ 8 w 121"/>
                  <a:gd name="T69" fmla="*/ 119 h 149"/>
                  <a:gd name="T70" fmla="*/ 14 w 121"/>
                  <a:gd name="T71" fmla="*/ 129 h 149"/>
                  <a:gd name="T72" fmla="*/ 38 w 121"/>
                  <a:gd name="T73" fmla="*/ 143 h 149"/>
                  <a:gd name="T74" fmla="*/ 70 w 121"/>
                  <a:gd name="T75" fmla="*/ 149 h 149"/>
                  <a:gd name="T76" fmla="*/ 93 w 121"/>
                  <a:gd name="T77" fmla="*/ 147 h 149"/>
                  <a:gd name="T78" fmla="*/ 121 w 121"/>
                  <a:gd name="T79" fmla="*/ 137 h 149"/>
                  <a:gd name="T80" fmla="*/ 121 w 121"/>
                  <a:gd name="T81" fmla="*/ 13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49">
                    <a:moveTo>
                      <a:pt x="34" y="32"/>
                    </a:moveTo>
                    <a:lnTo>
                      <a:pt x="34" y="32"/>
                    </a:lnTo>
                    <a:lnTo>
                      <a:pt x="40" y="26"/>
                    </a:lnTo>
                    <a:lnTo>
                      <a:pt x="46" y="24"/>
                    </a:lnTo>
                    <a:lnTo>
                      <a:pt x="54" y="20"/>
                    </a:lnTo>
                    <a:lnTo>
                      <a:pt x="62" y="20"/>
                    </a:lnTo>
                    <a:lnTo>
                      <a:pt x="62" y="20"/>
                    </a:lnTo>
                    <a:lnTo>
                      <a:pt x="70" y="20"/>
                    </a:lnTo>
                    <a:lnTo>
                      <a:pt x="78" y="22"/>
                    </a:lnTo>
                    <a:lnTo>
                      <a:pt x="86" y="26"/>
                    </a:lnTo>
                    <a:lnTo>
                      <a:pt x="91" y="30"/>
                    </a:lnTo>
                    <a:lnTo>
                      <a:pt x="95" y="34"/>
                    </a:lnTo>
                    <a:lnTo>
                      <a:pt x="99" y="42"/>
                    </a:lnTo>
                    <a:lnTo>
                      <a:pt x="101" y="50"/>
                    </a:lnTo>
                    <a:lnTo>
                      <a:pt x="101" y="58"/>
                    </a:lnTo>
                    <a:lnTo>
                      <a:pt x="101" y="58"/>
                    </a:lnTo>
                    <a:lnTo>
                      <a:pt x="18" y="58"/>
                    </a:lnTo>
                    <a:lnTo>
                      <a:pt x="18" y="58"/>
                    </a:lnTo>
                    <a:lnTo>
                      <a:pt x="20" y="50"/>
                    </a:lnTo>
                    <a:lnTo>
                      <a:pt x="24" y="42"/>
                    </a:lnTo>
                    <a:lnTo>
                      <a:pt x="28" y="36"/>
                    </a:lnTo>
                    <a:lnTo>
                      <a:pt x="34" y="32"/>
                    </a:lnTo>
                    <a:lnTo>
                      <a:pt x="34" y="32"/>
                    </a:lnTo>
                    <a:close/>
                    <a:moveTo>
                      <a:pt x="121" y="137"/>
                    </a:moveTo>
                    <a:lnTo>
                      <a:pt x="121" y="137"/>
                    </a:lnTo>
                    <a:lnTo>
                      <a:pt x="121" y="115"/>
                    </a:lnTo>
                    <a:lnTo>
                      <a:pt x="121" y="115"/>
                    </a:lnTo>
                    <a:lnTo>
                      <a:pt x="117" y="115"/>
                    </a:lnTo>
                    <a:lnTo>
                      <a:pt x="117" y="115"/>
                    </a:lnTo>
                    <a:lnTo>
                      <a:pt x="93" y="125"/>
                    </a:lnTo>
                    <a:lnTo>
                      <a:pt x="80" y="129"/>
                    </a:lnTo>
                    <a:lnTo>
                      <a:pt x="70" y="129"/>
                    </a:lnTo>
                    <a:lnTo>
                      <a:pt x="70" y="129"/>
                    </a:lnTo>
                    <a:lnTo>
                      <a:pt x="58" y="129"/>
                    </a:lnTo>
                    <a:lnTo>
                      <a:pt x="48" y="127"/>
                    </a:lnTo>
                    <a:lnTo>
                      <a:pt x="40" y="121"/>
                    </a:lnTo>
                    <a:lnTo>
                      <a:pt x="34" y="115"/>
                    </a:lnTo>
                    <a:lnTo>
                      <a:pt x="34" y="115"/>
                    </a:lnTo>
                    <a:lnTo>
                      <a:pt x="26" y="107"/>
                    </a:lnTo>
                    <a:lnTo>
                      <a:pt x="22" y="99"/>
                    </a:lnTo>
                    <a:lnTo>
                      <a:pt x="20" y="91"/>
                    </a:lnTo>
                    <a:lnTo>
                      <a:pt x="18" y="78"/>
                    </a:lnTo>
                    <a:lnTo>
                      <a:pt x="18" y="78"/>
                    </a:lnTo>
                    <a:lnTo>
                      <a:pt x="121" y="78"/>
                    </a:lnTo>
                    <a:lnTo>
                      <a:pt x="121" y="78"/>
                    </a:lnTo>
                    <a:lnTo>
                      <a:pt x="121" y="62"/>
                    </a:lnTo>
                    <a:lnTo>
                      <a:pt x="121" y="62"/>
                    </a:lnTo>
                    <a:lnTo>
                      <a:pt x="119" y="50"/>
                    </a:lnTo>
                    <a:lnTo>
                      <a:pt x="117" y="36"/>
                    </a:lnTo>
                    <a:lnTo>
                      <a:pt x="113" y="26"/>
                    </a:lnTo>
                    <a:lnTo>
                      <a:pt x="105" y="16"/>
                    </a:lnTo>
                    <a:lnTo>
                      <a:pt x="105" y="16"/>
                    </a:lnTo>
                    <a:lnTo>
                      <a:pt x="97" y="10"/>
                    </a:lnTo>
                    <a:lnTo>
                      <a:pt x="89" y="6"/>
                    </a:lnTo>
                    <a:lnTo>
                      <a:pt x="76" y="2"/>
                    </a:lnTo>
                    <a:lnTo>
                      <a:pt x="66" y="0"/>
                    </a:lnTo>
                    <a:lnTo>
                      <a:pt x="66" y="0"/>
                    </a:lnTo>
                    <a:lnTo>
                      <a:pt x="50" y="2"/>
                    </a:lnTo>
                    <a:lnTo>
                      <a:pt x="36" y="6"/>
                    </a:lnTo>
                    <a:lnTo>
                      <a:pt x="24" y="12"/>
                    </a:lnTo>
                    <a:lnTo>
                      <a:pt x="14" y="20"/>
                    </a:lnTo>
                    <a:lnTo>
                      <a:pt x="14" y="20"/>
                    </a:lnTo>
                    <a:lnTo>
                      <a:pt x="8" y="32"/>
                    </a:lnTo>
                    <a:lnTo>
                      <a:pt x="2" y="44"/>
                    </a:lnTo>
                    <a:lnTo>
                      <a:pt x="0" y="58"/>
                    </a:lnTo>
                    <a:lnTo>
                      <a:pt x="0" y="74"/>
                    </a:lnTo>
                    <a:lnTo>
                      <a:pt x="0" y="74"/>
                    </a:lnTo>
                    <a:lnTo>
                      <a:pt x="0" y="93"/>
                    </a:lnTo>
                    <a:lnTo>
                      <a:pt x="2" y="107"/>
                    </a:lnTo>
                    <a:lnTo>
                      <a:pt x="8" y="119"/>
                    </a:lnTo>
                    <a:lnTo>
                      <a:pt x="14" y="129"/>
                    </a:lnTo>
                    <a:lnTo>
                      <a:pt x="14" y="129"/>
                    </a:lnTo>
                    <a:lnTo>
                      <a:pt x="26" y="137"/>
                    </a:lnTo>
                    <a:lnTo>
                      <a:pt x="38" y="143"/>
                    </a:lnTo>
                    <a:lnTo>
                      <a:pt x="52" y="147"/>
                    </a:lnTo>
                    <a:lnTo>
                      <a:pt x="70" y="149"/>
                    </a:lnTo>
                    <a:lnTo>
                      <a:pt x="70" y="149"/>
                    </a:lnTo>
                    <a:lnTo>
                      <a:pt x="93" y="147"/>
                    </a:lnTo>
                    <a:lnTo>
                      <a:pt x="107" y="143"/>
                    </a:lnTo>
                    <a:lnTo>
                      <a:pt x="121" y="137"/>
                    </a:lnTo>
                    <a:lnTo>
                      <a:pt x="121" y="137"/>
                    </a:lnTo>
                    <a:lnTo>
                      <a:pt x="121" y="13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3" name="Freeform 505">
                <a:extLst>
                  <a:ext uri="{FF2B5EF4-FFF2-40B4-BE49-F238E27FC236}">
                    <a16:creationId xmlns:a16="http://schemas.microsoft.com/office/drawing/2014/main" id="{0139D3CA-6EAA-4878-B7DA-53E611436E7C}"/>
                  </a:ext>
                </a:extLst>
              </p:cNvPr>
              <p:cNvSpPr>
                <a:spLocks/>
              </p:cNvSpPr>
              <p:nvPr/>
            </p:nvSpPr>
            <p:spPr bwMode="auto">
              <a:xfrm>
                <a:off x="17958" y="7946"/>
                <a:ext cx="158" cy="204"/>
              </a:xfrm>
              <a:custGeom>
                <a:avLst/>
                <a:gdLst>
                  <a:gd name="T0" fmla="*/ 146 w 158"/>
                  <a:gd name="T1" fmla="*/ 79 h 204"/>
                  <a:gd name="T2" fmla="*/ 146 w 158"/>
                  <a:gd name="T3" fmla="*/ 79 h 204"/>
                  <a:gd name="T4" fmla="*/ 136 w 158"/>
                  <a:gd name="T5" fmla="*/ 93 h 204"/>
                  <a:gd name="T6" fmla="*/ 124 w 158"/>
                  <a:gd name="T7" fmla="*/ 109 h 204"/>
                  <a:gd name="T8" fmla="*/ 95 w 158"/>
                  <a:gd name="T9" fmla="*/ 138 h 204"/>
                  <a:gd name="T10" fmla="*/ 95 w 158"/>
                  <a:gd name="T11" fmla="*/ 138 h 204"/>
                  <a:gd name="T12" fmla="*/ 77 w 158"/>
                  <a:gd name="T13" fmla="*/ 152 h 204"/>
                  <a:gd name="T14" fmla="*/ 59 w 158"/>
                  <a:gd name="T15" fmla="*/ 164 h 204"/>
                  <a:gd name="T16" fmla="*/ 41 w 158"/>
                  <a:gd name="T17" fmla="*/ 174 h 204"/>
                  <a:gd name="T18" fmla="*/ 20 w 158"/>
                  <a:gd name="T19" fmla="*/ 180 h 204"/>
                  <a:gd name="T20" fmla="*/ 20 w 158"/>
                  <a:gd name="T21" fmla="*/ 180 h 204"/>
                  <a:gd name="T22" fmla="*/ 20 w 158"/>
                  <a:gd name="T23" fmla="*/ 0 h 204"/>
                  <a:gd name="T24" fmla="*/ 20 w 158"/>
                  <a:gd name="T25" fmla="*/ 0 h 204"/>
                  <a:gd name="T26" fmla="*/ 0 w 158"/>
                  <a:gd name="T27" fmla="*/ 0 h 204"/>
                  <a:gd name="T28" fmla="*/ 0 w 158"/>
                  <a:gd name="T29" fmla="*/ 0 h 204"/>
                  <a:gd name="T30" fmla="*/ 0 w 158"/>
                  <a:gd name="T31" fmla="*/ 192 h 204"/>
                  <a:gd name="T32" fmla="*/ 0 w 158"/>
                  <a:gd name="T33" fmla="*/ 192 h 204"/>
                  <a:gd name="T34" fmla="*/ 16 w 158"/>
                  <a:gd name="T35" fmla="*/ 204 h 204"/>
                  <a:gd name="T36" fmla="*/ 16 w 158"/>
                  <a:gd name="T37" fmla="*/ 204 h 204"/>
                  <a:gd name="T38" fmla="*/ 37 w 158"/>
                  <a:gd name="T39" fmla="*/ 196 h 204"/>
                  <a:gd name="T40" fmla="*/ 59 w 158"/>
                  <a:gd name="T41" fmla="*/ 186 h 204"/>
                  <a:gd name="T42" fmla="*/ 79 w 158"/>
                  <a:gd name="T43" fmla="*/ 174 h 204"/>
                  <a:gd name="T44" fmla="*/ 99 w 158"/>
                  <a:gd name="T45" fmla="*/ 158 h 204"/>
                  <a:gd name="T46" fmla="*/ 99 w 158"/>
                  <a:gd name="T47" fmla="*/ 158 h 204"/>
                  <a:gd name="T48" fmla="*/ 117 w 158"/>
                  <a:gd name="T49" fmla="*/ 140 h 204"/>
                  <a:gd name="T50" fmla="*/ 134 w 158"/>
                  <a:gd name="T51" fmla="*/ 123 h 204"/>
                  <a:gd name="T52" fmla="*/ 148 w 158"/>
                  <a:gd name="T53" fmla="*/ 107 h 204"/>
                  <a:gd name="T54" fmla="*/ 158 w 158"/>
                  <a:gd name="T55" fmla="*/ 91 h 204"/>
                  <a:gd name="T56" fmla="*/ 158 w 158"/>
                  <a:gd name="T57" fmla="*/ 91 h 204"/>
                  <a:gd name="T58" fmla="*/ 146 w 158"/>
                  <a:gd name="T59" fmla="*/ 79 h 204"/>
                  <a:gd name="T60" fmla="*/ 146 w 158"/>
                  <a:gd name="T61" fmla="*/ 7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8" h="204">
                    <a:moveTo>
                      <a:pt x="146" y="79"/>
                    </a:moveTo>
                    <a:lnTo>
                      <a:pt x="146" y="79"/>
                    </a:lnTo>
                    <a:lnTo>
                      <a:pt x="136" y="93"/>
                    </a:lnTo>
                    <a:lnTo>
                      <a:pt x="124" y="109"/>
                    </a:lnTo>
                    <a:lnTo>
                      <a:pt x="95" y="138"/>
                    </a:lnTo>
                    <a:lnTo>
                      <a:pt x="95" y="138"/>
                    </a:lnTo>
                    <a:lnTo>
                      <a:pt x="77" y="152"/>
                    </a:lnTo>
                    <a:lnTo>
                      <a:pt x="59" y="164"/>
                    </a:lnTo>
                    <a:lnTo>
                      <a:pt x="41" y="174"/>
                    </a:lnTo>
                    <a:lnTo>
                      <a:pt x="20" y="180"/>
                    </a:lnTo>
                    <a:lnTo>
                      <a:pt x="20" y="180"/>
                    </a:lnTo>
                    <a:lnTo>
                      <a:pt x="20" y="0"/>
                    </a:lnTo>
                    <a:lnTo>
                      <a:pt x="20" y="0"/>
                    </a:lnTo>
                    <a:lnTo>
                      <a:pt x="0" y="0"/>
                    </a:lnTo>
                    <a:lnTo>
                      <a:pt x="0" y="0"/>
                    </a:lnTo>
                    <a:lnTo>
                      <a:pt x="0" y="192"/>
                    </a:lnTo>
                    <a:lnTo>
                      <a:pt x="0" y="192"/>
                    </a:lnTo>
                    <a:lnTo>
                      <a:pt x="16" y="204"/>
                    </a:lnTo>
                    <a:lnTo>
                      <a:pt x="16" y="204"/>
                    </a:lnTo>
                    <a:lnTo>
                      <a:pt x="37" y="196"/>
                    </a:lnTo>
                    <a:lnTo>
                      <a:pt x="59" y="186"/>
                    </a:lnTo>
                    <a:lnTo>
                      <a:pt x="79" y="174"/>
                    </a:lnTo>
                    <a:lnTo>
                      <a:pt x="99" y="158"/>
                    </a:lnTo>
                    <a:lnTo>
                      <a:pt x="99" y="158"/>
                    </a:lnTo>
                    <a:lnTo>
                      <a:pt x="117" y="140"/>
                    </a:lnTo>
                    <a:lnTo>
                      <a:pt x="134" y="123"/>
                    </a:lnTo>
                    <a:lnTo>
                      <a:pt x="148" y="107"/>
                    </a:lnTo>
                    <a:lnTo>
                      <a:pt x="158" y="91"/>
                    </a:lnTo>
                    <a:lnTo>
                      <a:pt x="158" y="91"/>
                    </a:lnTo>
                    <a:lnTo>
                      <a:pt x="146" y="79"/>
                    </a:lnTo>
                    <a:lnTo>
                      <a:pt x="146" y="79"/>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4" name="Freeform 506">
                <a:extLst>
                  <a:ext uri="{FF2B5EF4-FFF2-40B4-BE49-F238E27FC236}">
                    <a16:creationId xmlns:a16="http://schemas.microsoft.com/office/drawing/2014/main" id="{F79F83C2-65D1-401B-9FBB-51A1A4DE08E5}"/>
                  </a:ext>
                </a:extLst>
              </p:cNvPr>
              <p:cNvSpPr>
                <a:spLocks noEditPoints="1"/>
              </p:cNvSpPr>
              <p:nvPr/>
            </p:nvSpPr>
            <p:spPr bwMode="auto">
              <a:xfrm>
                <a:off x="18138" y="7954"/>
                <a:ext cx="166" cy="196"/>
              </a:xfrm>
              <a:custGeom>
                <a:avLst/>
                <a:gdLst>
                  <a:gd name="T0" fmla="*/ 12 w 166"/>
                  <a:gd name="T1" fmla="*/ 0 h 196"/>
                  <a:gd name="T2" fmla="*/ 12 w 166"/>
                  <a:gd name="T3" fmla="*/ 0 h 196"/>
                  <a:gd name="T4" fmla="*/ 0 w 166"/>
                  <a:gd name="T5" fmla="*/ 16 h 196"/>
                  <a:gd name="T6" fmla="*/ 0 w 166"/>
                  <a:gd name="T7" fmla="*/ 16 h 196"/>
                  <a:gd name="T8" fmla="*/ 20 w 166"/>
                  <a:gd name="T9" fmla="*/ 26 h 196"/>
                  <a:gd name="T10" fmla="*/ 41 w 166"/>
                  <a:gd name="T11" fmla="*/ 37 h 196"/>
                  <a:gd name="T12" fmla="*/ 75 w 166"/>
                  <a:gd name="T13" fmla="*/ 59 h 196"/>
                  <a:gd name="T14" fmla="*/ 75 w 166"/>
                  <a:gd name="T15" fmla="*/ 59 h 196"/>
                  <a:gd name="T16" fmla="*/ 87 w 166"/>
                  <a:gd name="T17" fmla="*/ 43 h 196"/>
                  <a:gd name="T18" fmla="*/ 87 w 166"/>
                  <a:gd name="T19" fmla="*/ 43 h 196"/>
                  <a:gd name="T20" fmla="*/ 69 w 166"/>
                  <a:gd name="T21" fmla="*/ 31 h 196"/>
                  <a:gd name="T22" fmla="*/ 51 w 166"/>
                  <a:gd name="T23" fmla="*/ 18 h 196"/>
                  <a:gd name="T24" fmla="*/ 32 w 166"/>
                  <a:gd name="T25" fmla="*/ 8 h 196"/>
                  <a:gd name="T26" fmla="*/ 12 w 166"/>
                  <a:gd name="T27" fmla="*/ 0 h 196"/>
                  <a:gd name="T28" fmla="*/ 12 w 166"/>
                  <a:gd name="T29" fmla="*/ 0 h 196"/>
                  <a:gd name="T30" fmla="*/ 12 w 166"/>
                  <a:gd name="T31" fmla="*/ 0 h 196"/>
                  <a:gd name="T32" fmla="*/ 150 w 166"/>
                  <a:gd name="T33" fmla="*/ 67 h 196"/>
                  <a:gd name="T34" fmla="*/ 150 w 166"/>
                  <a:gd name="T35" fmla="*/ 67 h 196"/>
                  <a:gd name="T36" fmla="*/ 138 w 166"/>
                  <a:gd name="T37" fmla="*/ 89 h 196"/>
                  <a:gd name="T38" fmla="*/ 131 w 166"/>
                  <a:gd name="T39" fmla="*/ 99 h 196"/>
                  <a:gd name="T40" fmla="*/ 127 w 166"/>
                  <a:gd name="T41" fmla="*/ 105 h 196"/>
                  <a:gd name="T42" fmla="*/ 127 w 166"/>
                  <a:gd name="T43" fmla="*/ 105 h 196"/>
                  <a:gd name="T44" fmla="*/ 115 w 166"/>
                  <a:gd name="T45" fmla="*/ 121 h 196"/>
                  <a:gd name="T46" fmla="*/ 99 w 166"/>
                  <a:gd name="T47" fmla="*/ 138 h 196"/>
                  <a:gd name="T48" fmla="*/ 99 w 166"/>
                  <a:gd name="T49" fmla="*/ 138 h 196"/>
                  <a:gd name="T50" fmla="*/ 79 w 166"/>
                  <a:gd name="T51" fmla="*/ 150 h 196"/>
                  <a:gd name="T52" fmla="*/ 57 w 166"/>
                  <a:gd name="T53" fmla="*/ 162 h 196"/>
                  <a:gd name="T54" fmla="*/ 57 w 166"/>
                  <a:gd name="T55" fmla="*/ 162 h 196"/>
                  <a:gd name="T56" fmla="*/ 45 w 166"/>
                  <a:gd name="T57" fmla="*/ 166 h 196"/>
                  <a:gd name="T58" fmla="*/ 30 w 166"/>
                  <a:gd name="T59" fmla="*/ 170 h 196"/>
                  <a:gd name="T60" fmla="*/ 0 w 166"/>
                  <a:gd name="T61" fmla="*/ 176 h 196"/>
                  <a:gd name="T62" fmla="*/ 0 w 166"/>
                  <a:gd name="T63" fmla="*/ 176 h 196"/>
                  <a:gd name="T64" fmla="*/ 4 w 166"/>
                  <a:gd name="T65" fmla="*/ 196 h 196"/>
                  <a:gd name="T66" fmla="*/ 4 w 166"/>
                  <a:gd name="T67" fmla="*/ 196 h 196"/>
                  <a:gd name="T68" fmla="*/ 41 w 166"/>
                  <a:gd name="T69" fmla="*/ 190 h 196"/>
                  <a:gd name="T70" fmla="*/ 57 w 166"/>
                  <a:gd name="T71" fmla="*/ 184 h 196"/>
                  <a:gd name="T72" fmla="*/ 71 w 166"/>
                  <a:gd name="T73" fmla="*/ 176 h 196"/>
                  <a:gd name="T74" fmla="*/ 71 w 166"/>
                  <a:gd name="T75" fmla="*/ 176 h 196"/>
                  <a:gd name="T76" fmla="*/ 85 w 166"/>
                  <a:gd name="T77" fmla="*/ 170 h 196"/>
                  <a:gd name="T78" fmla="*/ 99 w 166"/>
                  <a:gd name="T79" fmla="*/ 162 h 196"/>
                  <a:gd name="T80" fmla="*/ 113 w 166"/>
                  <a:gd name="T81" fmla="*/ 152 h 196"/>
                  <a:gd name="T82" fmla="*/ 127 w 166"/>
                  <a:gd name="T83" fmla="*/ 138 h 196"/>
                  <a:gd name="T84" fmla="*/ 127 w 166"/>
                  <a:gd name="T85" fmla="*/ 138 h 196"/>
                  <a:gd name="T86" fmla="*/ 138 w 166"/>
                  <a:gd name="T87" fmla="*/ 126 h 196"/>
                  <a:gd name="T88" fmla="*/ 150 w 166"/>
                  <a:gd name="T89" fmla="*/ 111 h 196"/>
                  <a:gd name="T90" fmla="*/ 158 w 166"/>
                  <a:gd name="T91" fmla="*/ 93 h 196"/>
                  <a:gd name="T92" fmla="*/ 166 w 166"/>
                  <a:gd name="T93" fmla="*/ 75 h 196"/>
                  <a:gd name="T94" fmla="*/ 166 w 166"/>
                  <a:gd name="T95" fmla="*/ 75 h 196"/>
                  <a:gd name="T96" fmla="*/ 150 w 166"/>
                  <a:gd name="T97" fmla="*/ 67 h 196"/>
                  <a:gd name="T98" fmla="*/ 150 w 166"/>
                  <a:gd name="T99" fmla="*/ 6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 h="196">
                    <a:moveTo>
                      <a:pt x="12" y="0"/>
                    </a:moveTo>
                    <a:lnTo>
                      <a:pt x="12" y="0"/>
                    </a:lnTo>
                    <a:lnTo>
                      <a:pt x="0" y="16"/>
                    </a:lnTo>
                    <a:lnTo>
                      <a:pt x="0" y="16"/>
                    </a:lnTo>
                    <a:lnTo>
                      <a:pt x="20" y="26"/>
                    </a:lnTo>
                    <a:lnTo>
                      <a:pt x="41" y="37"/>
                    </a:lnTo>
                    <a:lnTo>
                      <a:pt x="75" y="59"/>
                    </a:lnTo>
                    <a:lnTo>
                      <a:pt x="75" y="59"/>
                    </a:lnTo>
                    <a:lnTo>
                      <a:pt x="87" y="43"/>
                    </a:lnTo>
                    <a:lnTo>
                      <a:pt x="87" y="43"/>
                    </a:lnTo>
                    <a:lnTo>
                      <a:pt x="69" y="31"/>
                    </a:lnTo>
                    <a:lnTo>
                      <a:pt x="51" y="18"/>
                    </a:lnTo>
                    <a:lnTo>
                      <a:pt x="32" y="8"/>
                    </a:lnTo>
                    <a:lnTo>
                      <a:pt x="12" y="0"/>
                    </a:lnTo>
                    <a:lnTo>
                      <a:pt x="12" y="0"/>
                    </a:lnTo>
                    <a:lnTo>
                      <a:pt x="12" y="0"/>
                    </a:lnTo>
                    <a:close/>
                    <a:moveTo>
                      <a:pt x="150" y="67"/>
                    </a:moveTo>
                    <a:lnTo>
                      <a:pt x="150" y="67"/>
                    </a:lnTo>
                    <a:lnTo>
                      <a:pt x="138" y="89"/>
                    </a:lnTo>
                    <a:lnTo>
                      <a:pt x="131" y="99"/>
                    </a:lnTo>
                    <a:lnTo>
                      <a:pt x="127" y="105"/>
                    </a:lnTo>
                    <a:lnTo>
                      <a:pt x="127" y="105"/>
                    </a:lnTo>
                    <a:lnTo>
                      <a:pt x="115" y="121"/>
                    </a:lnTo>
                    <a:lnTo>
                      <a:pt x="99" y="138"/>
                    </a:lnTo>
                    <a:lnTo>
                      <a:pt x="99" y="138"/>
                    </a:lnTo>
                    <a:lnTo>
                      <a:pt x="79" y="150"/>
                    </a:lnTo>
                    <a:lnTo>
                      <a:pt x="57" y="162"/>
                    </a:lnTo>
                    <a:lnTo>
                      <a:pt x="57" y="162"/>
                    </a:lnTo>
                    <a:lnTo>
                      <a:pt x="45" y="166"/>
                    </a:lnTo>
                    <a:lnTo>
                      <a:pt x="30" y="170"/>
                    </a:lnTo>
                    <a:lnTo>
                      <a:pt x="0" y="176"/>
                    </a:lnTo>
                    <a:lnTo>
                      <a:pt x="0" y="176"/>
                    </a:lnTo>
                    <a:lnTo>
                      <a:pt x="4" y="196"/>
                    </a:lnTo>
                    <a:lnTo>
                      <a:pt x="4" y="196"/>
                    </a:lnTo>
                    <a:lnTo>
                      <a:pt x="41" y="190"/>
                    </a:lnTo>
                    <a:lnTo>
                      <a:pt x="57" y="184"/>
                    </a:lnTo>
                    <a:lnTo>
                      <a:pt x="71" y="176"/>
                    </a:lnTo>
                    <a:lnTo>
                      <a:pt x="71" y="176"/>
                    </a:lnTo>
                    <a:lnTo>
                      <a:pt x="85" y="170"/>
                    </a:lnTo>
                    <a:lnTo>
                      <a:pt x="99" y="162"/>
                    </a:lnTo>
                    <a:lnTo>
                      <a:pt x="113" y="152"/>
                    </a:lnTo>
                    <a:lnTo>
                      <a:pt x="127" y="138"/>
                    </a:lnTo>
                    <a:lnTo>
                      <a:pt x="127" y="138"/>
                    </a:lnTo>
                    <a:lnTo>
                      <a:pt x="138" y="126"/>
                    </a:lnTo>
                    <a:lnTo>
                      <a:pt x="150" y="111"/>
                    </a:lnTo>
                    <a:lnTo>
                      <a:pt x="158" y="93"/>
                    </a:lnTo>
                    <a:lnTo>
                      <a:pt x="166" y="75"/>
                    </a:lnTo>
                    <a:lnTo>
                      <a:pt x="166" y="75"/>
                    </a:lnTo>
                    <a:lnTo>
                      <a:pt x="150" y="67"/>
                    </a:lnTo>
                    <a:lnTo>
                      <a:pt x="150" y="6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5" name="Freeform 507">
                <a:extLst>
                  <a:ext uri="{FF2B5EF4-FFF2-40B4-BE49-F238E27FC236}">
                    <a16:creationId xmlns:a16="http://schemas.microsoft.com/office/drawing/2014/main" id="{76D4E6F4-E6CD-45C1-A539-60C88690A9B9}"/>
                  </a:ext>
                </a:extLst>
              </p:cNvPr>
              <p:cNvSpPr>
                <a:spLocks noEditPoints="1"/>
              </p:cNvSpPr>
              <p:nvPr/>
            </p:nvSpPr>
            <p:spPr bwMode="auto">
              <a:xfrm>
                <a:off x="18316" y="7920"/>
                <a:ext cx="208" cy="234"/>
              </a:xfrm>
              <a:custGeom>
                <a:avLst/>
                <a:gdLst>
                  <a:gd name="T0" fmla="*/ 93 w 208"/>
                  <a:gd name="T1" fmla="*/ 155 h 234"/>
                  <a:gd name="T2" fmla="*/ 97 w 208"/>
                  <a:gd name="T3" fmla="*/ 153 h 234"/>
                  <a:gd name="T4" fmla="*/ 97 w 208"/>
                  <a:gd name="T5" fmla="*/ 151 h 234"/>
                  <a:gd name="T6" fmla="*/ 152 w 208"/>
                  <a:gd name="T7" fmla="*/ 216 h 234"/>
                  <a:gd name="T8" fmla="*/ 164 w 208"/>
                  <a:gd name="T9" fmla="*/ 234 h 234"/>
                  <a:gd name="T10" fmla="*/ 184 w 208"/>
                  <a:gd name="T11" fmla="*/ 218 h 234"/>
                  <a:gd name="T12" fmla="*/ 123 w 208"/>
                  <a:gd name="T13" fmla="*/ 155 h 234"/>
                  <a:gd name="T14" fmla="*/ 105 w 208"/>
                  <a:gd name="T15" fmla="*/ 139 h 234"/>
                  <a:gd name="T16" fmla="*/ 135 w 208"/>
                  <a:gd name="T17" fmla="*/ 93 h 234"/>
                  <a:gd name="T18" fmla="*/ 154 w 208"/>
                  <a:gd name="T19" fmla="*/ 38 h 234"/>
                  <a:gd name="T20" fmla="*/ 150 w 208"/>
                  <a:gd name="T21" fmla="*/ 34 h 234"/>
                  <a:gd name="T22" fmla="*/ 20 w 208"/>
                  <a:gd name="T23" fmla="*/ 34 h 234"/>
                  <a:gd name="T24" fmla="*/ 20 w 208"/>
                  <a:gd name="T25" fmla="*/ 54 h 234"/>
                  <a:gd name="T26" fmla="*/ 129 w 208"/>
                  <a:gd name="T27" fmla="*/ 54 h 234"/>
                  <a:gd name="T28" fmla="*/ 119 w 208"/>
                  <a:gd name="T29" fmla="*/ 81 h 234"/>
                  <a:gd name="T30" fmla="*/ 93 w 208"/>
                  <a:gd name="T31" fmla="*/ 129 h 234"/>
                  <a:gd name="T32" fmla="*/ 75 w 208"/>
                  <a:gd name="T33" fmla="*/ 151 h 234"/>
                  <a:gd name="T34" fmla="*/ 36 w 208"/>
                  <a:gd name="T35" fmla="*/ 190 h 234"/>
                  <a:gd name="T36" fmla="*/ 0 w 208"/>
                  <a:gd name="T37" fmla="*/ 218 h 234"/>
                  <a:gd name="T38" fmla="*/ 8 w 208"/>
                  <a:gd name="T39" fmla="*/ 234 h 234"/>
                  <a:gd name="T40" fmla="*/ 30 w 208"/>
                  <a:gd name="T41" fmla="*/ 218 h 234"/>
                  <a:gd name="T42" fmla="*/ 73 w 208"/>
                  <a:gd name="T43" fmla="*/ 180 h 234"/>
                  <a:gd name="T44" fmla="*/ 93 w 208"/>
                  <a:gd name="T45" fmla="*/ 155 h 234"/>
                  <a:gd name="T46" fmla="*/ 188 w 208"/>
                  <a:gd name="T47" fmla="*/ 0 h 234"/>
                  <a:gd name="T48" fmla="*/ 176 w 208"/>
                  <a:gd name="T49" fmla="*/ 6 h 234"/>
                  <a:gd name="T50" fmla="*/ 186 w 208"/>
                  <a:gd name="T51" fmla="*/ 24 h 234"/>
                  <a:gd name="T52" fmla="*/ 192 w 208"/>
                  <a:gd name="T53" fmla="*/ 42 h 234"/>
                  <a:gd name="T54" fmla="*/ 208 w 208"/>
                  <a:gd name="T55" fmla="*/ 34 h 234"/>
                  <a:gd name="T56" fmla="*/ 188 w 208"/>
                  <a:gd name="T57" fmla="*/ 0 h 234"/>
                  <a:gd name="T58" fmla="*/ 188 w 208"/>
                  <a:gd name="T59" fmla="*/ 0 h 234"/>
                  <a:gd name="T60" fmla="*/ 160 w 208"/>
                  <a:gd name="T61" fmla="*/ 6 h 234"/>
                  <a:gd name="T62" fmla="*/ 146 w 208"/>
                  <a:gd name="T63" fmla="*/ 10 h 234"/>
                  <a:gd name="T64" fmla="*/ 164 w 208"/>
                  <a:gd name="T65" fmla="*/ 46 h 234"/>
                  <a:gd name="T66" fmla="*/ 176 w 208"/>
                  <a:gd name="T67" fmla="*/ 42 h 234"/>
                  <a:gd name="T68" fmla="*/ 168 w 208"/>
                  <a:gd name="T69" fmla="*/ 24 h 234"/>
                  <a:gd name="T70" fmla="*/ 160 w 208"/>
                  <a:gd name="T71" fmla="*/ 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34">
                    <a:moveTo>
                      <a:pt x="93" y="155"/>
                    </a:moveTo>
                    <a:lnTo>
                      <a:pt x="93" y="155"/>
                    </a:lnTo>
                    <a:lnTo>
                      <a:pt x="95" y="155"/>
                    </a:lnTo>
                    <a:lnTo>
                      <a:pt x="97" y="153"/>
                    </a:lnTo>
                    <a:lnTo>
                      <a:pt x="97" y="151"/>
                    </a:lnTo>
                    <a:lnTo>
                      <a:pt x="97" y="151"/>
                    </a:lnTo>
                    <a:lnTo>
                      <a:pt x="135" y="196"/>
                    </a:lnTo>
                    <a:lnTo>
                      <a:pt x="152" y="216"/>
                    </a:lnTo>
                    <a:lnTo>
                      <a:pt x="164" y="234"/>
                    </a:lnTo>
                    <a:lnTo>
                      <a:pt x="164" y="234"/>
                    </a:lnTo>
                    <a:lnTo>
                      <a:pt x="184" y="218"/>
                    </a:lnTo>
                    <a:lnTo>
                      <a:pt x="184" y="218"/>
                    </a:lnTo>
                    <a:lnTo>
                      <a:pt x="141" y="176"/>
                    </a:lnTo>
                    <a:lnTo>
                      <a:pt x="123" y="155"/>
                    </a:lnTo>
                    <a:lnTo>
                      <a:pt x="105" y="139"/>
                    </a:lnTo>
                    <a:lnTo>
                      <a:pt x="105" y="139"/>
                    </a:lnTo>
                    <a:lnTo>
                      <a:pt x="121" y="117"/>
                    </a:lnTo>
                    <a:lnTo>
                      <a:pt x="135" y="93"/>
                    </a:lnTo>
                    <a:lnTo>
                      <a:pt x="146" y="67"/>
                    </a:lnTo>
                    <a:lnTo>
                      <a:pt x="154" y="38"/>
                    </a:lnTo>
                    <a:lnTo>
                      <a:pt x="154" y="38"/>
                    </a:lnTo>
                    <a:lnTo>
                      <a:pt x="150" y="34"/>
                    </a:lnTo>
                    <a:lnTo>
                      <a:pt x="150" y="34"/>
                    </a:lnTo>
                    <a:lnTo>
                      <a:pt x="20" y="34"/>
                    </a:lnTo>
                    <a:lnTo>
                      <a:pt x="20" y="34"/>
                    </a:lnTo>
                    <a:lnTo>
                      <a:pt x="20" y="54"/>
                    </a:lnTo>
                    <a:lnTo>
                      <a:pt x="20" y="54"/>
                    </a:lnTo>
                    <a:lnTo>
                      <a:pt x="129" y="54"/>
                    </a:lnTo>
                    <a:lnTo>
                      <a:pt x="129" y="54"/>
                    </a:lnTo>
                    <a:lnTo>
                      <a:pt x="119" y="81"/>
                    </a:lnTo>
                    <a:lnTo>
                      <a:pt x="107" y="105"/>
                    </a:lnTo>
                    <a:lnTo>
                      <a:pt x="93" y="129"/>
                    </a:lnTo>
                    <a:lnTo>
                      <a:pt x="75" y="151"/>
                    </a:lnTo>
                    <a:lnTo>
                      <a:pt x="75" y="151"/>
                    </a:lnTo>
                    <a:lnTo>
                      <a:pt x="57" y="172"/>
                    </a:lnTo>
                    <a:lnTo>
                      <a:pt x="36" y="190"/>
                    </a:lnTo>
                    <a:lnTo>
                      <a:pt x="18" y="206"/>
                    </a:lnTo>
                    <a:lnTo>
                      <a:pt x="0" y="218"/>
                    </a:lnTo>
                    <a:lnTo>
                      <a:pt x="0" y="218"/>
                    </a:lnTo>
                    <a:lnTo>
                      <a:pt x="8" y="234"/>
                    </a:lnTo>
                    <a:lnTo>
                      <a:pt x="8" y="234"/>
                    </a:lnTo>
                    <a:lnTo>
                      <a:pt x="30" y="218"/>
                    </a:lnTo>
                    <a:lnTo>
                      <a:pt x="53" y="202"/>
                    </a:lnTo>
                    <a:lnTo>
                      <a:pt x="73" y="180"/>
                    </a:lnTo>
                    <a:lnTo>
                      <a:pt x="93" y="155"/>
                    </a:lnTo>
                    <a:lnTo>
                      <a:pt x="93" y="155"/>
                    </a:lnTo>
                    <a:lnTo>
                      <a:pt x="93" y="155"/>
                    </a:lnTo>
                    <a:close/>
                    <a:moveTo>
                      <a:pt x="188" y="0"/>
                    </a:moveTo>
                    <a:lnTo>
                      <a:pt x="188" y="0"/>
                    </a:lnTo>
                    <a:lnTo>
                      <a:pt x="176" y="6"/>
                    </a:lnTo>
                    <a:lnTo>
                      <a:pt x="176" y="6"/>
                    </a:lnTo>
                    <a:lnTo>
                      <a:pt x="186" y="24"/>
                    </a:lnTo>
                    <a:lnTo>
                      <a:pt x="192" y="42"/>
                    </a:lnTo>
                    <a:lnTo>
                      <a:pt x="192" y="42"/>
                    </a:lnTo>
                    <a:lnTo>
                      <a:pt x="208" y="34"/>
                    </a:lnTo>
                    <a:lnTo>
                      <a:pt x="208" y="34"/>
                    </a:lnTo>
                    <a:lnTo>
                      <a:pt x="198" y="16"/>
                    </a:lnTo>
                    <a:lnTo>
                      <a:pt x="188" y="0"/>
                    </a:lnTo>
                    <a:lnTo>
                      <a:pt x="188" y="0"/>
                    </a:lnTo>
                    <a:lnTo>
                      <a:pt x="188" y="0"/>
                    </a:lnTo>
                    <a:close/>
                    <a:moveTo>
                      <a:pt x="160" y="6"/>
                    </a:moveTo>
                    <a:lnTo>
                      <a:pt x="160" y="6"/>
                    </a:lnTo>
                    <a:lnTo>
                      <a:pt x="146" y="10"/>
                    </a:lnTo>
                    <a:lnTo>
                      <a:pt x="146" y="10"/>
                    </a:lnTo>
                    <a:lnTo>
                      <a:pt x="154" y="28"/>
                    </a:lnTo>
                    <a:lnTo>
                      <a:pt x="164" y="46"/>
                    </a:lnTo>
                    <a:lnTo>
                      <a:pt x="164" y="46"/>
                    </a:lnTo>
                    <a:lnTo>
                      <a:pt x="176" y="42"/>
                    </a:lnTo>
                    <a:lnTo>
                      <a:pt x="176" y="42"/>
                    </a:lnTo>
                    <a:lnTo>
                      <a:pt x="168" y="24"/>
                    </a:lnTo>
                    <a:lnTo>
                      <a:pt x="160" y="6"/>
                    </a:lnTo>
                    <a:lnTo>
                      <a:pt x="160" y="6"/>
                    </a:lnTo>
                    <a:lnTo>
                      <a:pt x="160" y="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8" name="Freeform 508">
                <a:extLst>
                  <a:ext uri="{FF2B5EF4-FFF2-40B4-BE49-F238E27FC236}">
                    <a16:creationId xmlns:a16="http://schemas.microsoft.com/office/drawing/2014/main" id="{BD6DDBD6-F2FB-4395-81BD-A514F4D5A753}"/>
                  </a:ext>
                </a:extLst>
              </p:cNvPr>
              <p:cNvSpPr>
                <a:spLocks/>
              </p:cNvSpPr>
              <p:nvPr/>
            </p:nvSpPr>
            <p:spPr bwMode="auto">
              <a:xfrm>
                <a:off x="18538" y="7946"/>
                <a:ext cx="71" cy="247"/>
              </a:xfrm>
              <a:custGeom>
                <a:avLst/>
                <a:gdLst>
                  <a:gd name="T0" fmla="*/ 71 w 71"/>
                  <a:gd name="T1" fmla="*/ 247 h 247"/>
                  <a:gd name="T2" fmla="*/ 71 w 71"/>
                  <a:gd name="T3" fmla="*/ 247 h 247"/>
                  <a:gd name="T4" fmla="*/ 61 w 71"/>
                  <a:gd name="T5" fmla="*/ 235 h 247"/>
                  <a:gd name="T6" fmla="*/ 51 w 71"/>
                  <a:gd name="T7" fmla="*/ 222 h 247"/>
                  <a:gd name="T8" fmla="*/ 43 w 71"/>
                  <a:gd name="T9" fmla="*/ 206 h 247"/>
                  <a:gd name="T10" fmla="*/ 37 w 71"/>
                  <a:gd name="T11" fmla="*/ 192 h 247"/>
                  <a:gd name="T12" fmla="*/ 37 w 71"/>
                  <a:gd name="T13" fmla="*/ 192 h 247"/>
                  <a:gd name="T14" fmla="*/ 29 w 71"/>
                  <a:gd name="T15" fmla="*/ 176 h 247"/>
                  <a:gd name="T16" fmla="*/ 25 w 71"/>
                  <a:gd name="T17" fmla="*/ 160 h 247"/>
                  <a:gd name="T18" fmla="*/ 23 w 71"/>
                  <a:gd name="T19" fmla="*/ 144 h 247"/>
                  <a:gd name="T20" fmla="*/ 21 w 71"/>
                  <a:gd name="T21" fmla="*/ 125 h 247"/>
                  <a:gd name="T22" fmla="*/ 21 w 71"/>
                  <a:gd name="T23" fmla="*/ 125 h 247"/>
                  <a:gd name="T24" fmla="*/ 23 w 71"/>
                  <a:gd name="T25" fmla="*/ 109 h 247"/>
                  <a:gd name="T26" fmla="*/ 25 w 71"/>
                  <a:gd name="T27" fmla="*/ 91 h 247"/>
                  <a:gd name="T28" fmla="*/ 29 w 71"/>
                  <a:gd name="T29" fmla="*/ 73 h 247"/>
                  <a:gd name="T30" fmla="*/ 37 w 71"/>
                  <a:gd name="T31" fmla="*/ 55 h 247"/>
                  <a:gd name="T32" fmla="*/ 37 w 71"/>
                  <a:gd name="T33" fmla="*/ 55 h 247"/>
                  <a:gd name="T34" fmla="*/ 43 w 71"/>
                  <a:gd name="T35" fmla="*/ 41 h 247"/>
                  <a:gd name="T36" fmla="*/ 51 w 71"/>
                  <a:gd name="T37" fmla="*/ 26 h 247"/>
                  <a:gd name="T38" fmla="*/ 61 w 71"/>
                  <a:gd name="T39" fmla="*/ 12 h 247"/>
                  <a:gd name="T40" fmla="*/ 71 w 71"/>
                  <a:gd name="T41" fmla="*/ 0 h 247"/>
                  <a:gd name="T42" fmla="*/ 71 w 71"/>
                  <a:gd name="T43" fmla="*/ 0 h 247"/>
                  <a:gd name="T44" fmla="*/ 71 w 71"/>
                  <a:gd name="T45" fmla="*/ 0 h 247"/>
                  <a:gd name="T46" fmla="*/ 49 w 71"/>
                  <a:gd name="T47" fmla="*/ 0 h 247"/>
                  <a:gd name="T48" fmla="*/ 49 w 71"/>
                  <a:gd name="T49" fmla="*/ 0 h 247"/>
                  <a:gd name="T50" fmla="*/ 37 w 71"/>
                  <a:gd name="T51" fmla="*/ 14 h 247"/>
                  <a:gd name="T52" fmla="*/ 29 w 71"/>
                  <a:gd name="T53" fmla="*/ 30 h 247"/>
                  <a:gd name="T54" fmla="*/ 21 w 71"/>
                  <a:gd name="T55" fmla="*/ 45 h 247"/>
                  <a:gd name="T56" fmla="*/ 12 w 71"/>
                  <a:gd name="T57" fmla="*/ 61 h 247"/>
                  <a:gd name="T58" fmla="*/ 8 w 71"/>
                  <a:gd name="T59" fmla="*/ 75 h 247"/>
                  <a:gd name="T60" fmla="*/ 4 w 71"/>
                  <a:gd name="T61" fmla="*/ 91 h 247"/>
                  <a:gd name="T62" fmla="*/ 2 w 71"/>
                  <a:gd name="T63" fmla="*/ 109 h 247"/>
                  <a:gd name="T64" fmla="*/ 0 w 71"/>
                  <a:gd name="T65" fmla="*/ 125 h 247"/>
                  <a:gd name="T66" fmla="*/ 0 w 71"/>
                  <a:gd name="T67" fmla="*/ 125 h 247"/>
                  <a:gd name="T68" fmla="*/ 2 w 71"/>
                  <a:gd name="T69" fmla="*/ 144 h 247"/>
                  <a:gd name="T70" fmla="*/ 4 w 71"/>
                  <a:gd name="T71" fmla="*/ 160 h 247"/>
                  <a:gd name="T72" fmla="*/ 8 w 71"/>
                  <a:gd name="T73" fmla="*/ 174 h 247"/>
                  <a:gd name="T74" fmla="*/ 12 w 71"/>
                  <a:gd name="T75" fmla="*/ 188 h 247"/>
                  <a:gd name="T76" fmla="*/ 12 w 71"/>
                  <a:gd name="T77" fmla="*/ 188 h 247"/>
                  <a:gd name="T78" fmla="*/ 21 w 71"/>
                  <a:gd name="T79" fmla="*/ 204 h 247"/>
                  <a:gd name="T80" fmla="*/ 29 w 71"/>
                  <a:gd name="T81" fmla="*/ 218 h 247"/>
                  <a:gd name="T82" fmla="*/ 49 w 71"/>
                  <a:gd name="T83" fmla="*/ 247 h 247"/>
                  <a:gd name="T84" fmla="*/ 49 w 71"/>
                  <a:gd name="T85" fmla="*/ 247 h 247"/>
                  <a:gd name="T86" fmla="*/ 71 w 71"/>
                  <a:gd name="T87" fmla="*/ 247 h 247"/>
                  <a:gd name="T88" fmla="*/ 71 w 71"/>
                  <a:gd name="T89" fmla="*/ 247 h 247"/>
                  <a:gd name="T90" fmla="*/ 71 w 71"/>
                  <a:gd name="T91"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1" h="247">
                    <a:moveTo>
                      <a:pt x="71" y="247"/>
                    </a:moveTo>
                    <a:lnTo>
                      <a:pt x="71" y="247"/>
                    </a:lnTo>
                    <a:lnTo>
                      <a:pt x="61" y="235"/>
                    </a:lnTo>
                    <a:lnTo>
                      <a:pt x="51" y="222"/>
                    </a:lnTo>
                    <a:lnTo>
                      <a:pt x="43" y="206"/>
                    </a:lnTo>
                    <a:lnTo>
                      <a:pt x="37" y="192"/>
                    </a:lnTo>
                    <a:lnTo>
                      <a:pt x="37" y="192"/>
                    </a:lnTo>
                    <a:lnTo>
                      <a:pt x="29" y="176"/>
                    </a:lnTo>
                    <a:lnTo>
                      <a:pt x="25" y="160"/>
                    </a:lnTo>
                    <a:lnTo>
                      <a:pt x="23" y="144"/>
                    </a:lnTo>
                    <a:lnTo>
                      <a:pt x="21" y="125"/>
                    </a:lnTo>
                    <a:lnTo>
                      <a:pt x="21" y="125"/>
                    </a:lnTo>
                    <a:lnTo>
                      <a:pt x="23" y="109"/>
                    </a:lnTo>
                    <a:lnTo>
                      <a:pt x="25" y="91"/>
                    </a:lnTo>
                    <a:lnTo>
                      <a:pt x="29" y="73"/>
                    </a:lnTo>
                    <a:lnTo>
                      <a:pt x="37" y="55"/>
                    </a:lnTo>
                    <a:lnTo>
                      <a:pt x="37" y="55"/>
                    </a:lnTo>
                    <a:lnTo>
                      <a:pt x="43" y="41"/>
                    </a:lnTo>
                    <a:lnTo>
                      <a:pt x="51" y="26"/>
                    </a:lnTo>
                    <a:lnTo>
                      <a:pt x="61" y="12"/>
                    </a:lnTo>
                    <a:lnTo>
                      <a:pt x="71" y="0"/>
                    </a:lnTo>
                    <a:lnTo>
                      <a:pt x="71" y="0"/>
                    </a:lnTo>
                    <a:lnTo>
                      <a:pt x="71" y="0"/>
                    </a:lnTo>
                    <a:lnTo>
                      <a:pt x="49" y="0"/>
                    </a:lnTo>
                    <a:lnTo>
                      <a:pt x="49" y="0"/>
                    </a:lnTo>
                    <a:lnTo>
                      <a:pt x="37" y="14"/>
                    </a:lnTo>
                    <a:lnTo>
                      <a:pt x="29" y="30"/>
                    </a:lnTo>
                    <a:lnTo>
                      <a:pt x="21" y="45"/>
                    </a:lnTo>
                    <a:lnTo>
                      <a:pt x="12" y="61"/>
                    </a:lnTo>
                    <a:lnTo>
                      <a:pt x="8" y="75"/>
                    </a:lnTo>
                    <a:lnTo>
                      <a:pt x="4" y="91"/>
                    </a:lnTo>
                    <a:lnTo>
                      <a:pt x="2" y="109"/>
                    </a:lnTo>
                    <a:lnTo>
                      <a:pt x="0" y="125"/>
                    </a:lnTo>
                    <a:lnTo>
                      <a:pt x="0" y="125"/>
                    </a:lnTo>
                    <a:lnTo>
                      <a:pt x="2" y="144"/>
                    </a:lnTo>
                    <a:lnTo>
                      <a:pt x="4" y="160"/>
                    </a:lnTo>
                    <a:lnTo>
                      <a:pt x="8" y="174"/>
                    </a:lnTo>
                    <a:lnTo>
                      <a:pt x="12" y="188"/>
                    </a:lnTo>
                    <a:lnTo>
                      <a:pt x="12" y="188"/>
                    </a:lnTo>
                    <a:lnTo>
                      <a:pt x="21" y="204"/>
                    </a:lnTo>
                    <a:lnTo>
                      <a:pt x="29" y="218"/>
                    </a:lnTo>
                    <a:lnTo>
                      <a:pt x="49" y="247"/>
                    </a:lnTo>
                    <a:lnTo>
                      <a:pt x="49" y="247"/>
                    </a:lnTo>
                    <a:lnTo>
                      <a:pt x="71" y="247"/>
                    </a:lnTo>
                    <a:lnTo>
                      <a:pt x="71" y="247"/>
                    </a:lnTo>
                    <a:lnTo>
                      <a:pt x="71" y="24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9" name="Freeform 509">
                <a:extLst>
                  <a:ext uri="{FF2B5EF4-FFF2-40B4-BE49-F238E27FC236}">
                    <a16:creationId xmlns:a16="http://schemas.microsoft.com/office/drawing/2014/main" id="{CD1D0774-0764-47BD-BC9D-F52011E403E8}"/>
                  </a:ext>
                </a:extLst>
              </p:cNvPr>
              <p:cNvSpPr>
                <a:spLocks noEditPoints="1"/>
              </p:cNvSpPr>
              <p:nvPr/>
            </p:nvSpPr>
            <p:spPr bwMode="auto">
              <a:xfrm>
                <a:off x="18637" y="7954"/>
                <a:ext cx="180" cy="188"/>
              </a:xfrm>
              <a:custGeom>
                <a:avLst/>
                <a:gdLst>
                  <a:gd name="T0" fmla="*/ 158 w 180"/>
                  <a:gd name="T1" fmla="*/ 150 h 188"/>
                  <a:gd name="T2" fmla="*/ 174 w 180"/>
                  <a:gd name="T3" fmla="*/ 126 h 188"/>
                  <a:gd name="T4" fmla="*/ 180 w 180"/>
                  <a:gd name="T5" fmla="*/ 95 h 188"/>
                  <a:gd name="T6" fmla="*/ 178 w 180"/>
                  <a:gd name="T7" fmla="*/ 79 h 188"/>
                  <a:gd name="T8" fmla="*/ 168 w 180"/>
                  <a:gd name="T9" fmla="*/ 51 h 188"/>
                  <a:gd name="T10" fmla="*/ 158 w 180"/>
                  <a:gd name="T11" fmla="*/ 39 h 188"/>
                  <a:gd name="T12" fmla="*/ 134 w 180"/>
                  <a:gd name="T13" fmla="*/ 24 h 188"/>
                  <a:gd name="T14" fmla="*/ 101 w 180"/>
                  <a:gd name="T15" fmla="*/ 20 h 188"/>
                  <a:gd name="T16" fmla="*/ 101 w 180"/>
                  <a:gd name="T17" fmla="*/ 0 h 188"/>
                  <a:gd name="T18" fmla="*/ 79 w 180"/>
                  <a:gd name="T19" fmla="*/ 0 h 188"/>
                  <a:gd name="T20" fmla="*/ 79 w 180"/>
                  <a:gd name="T21" fmla="*/ 20 h 188"/>
                  <a:gd name="T22" fmla="*/ 61 w 180"/>
                  <a:gd name="T23" fmla="*/ 20 h 188"/>
                  <a:gd name="T24" fmla="*/ 35 w 180"/>
                  <a:gd name="T25" fmla="*/ 31 h 188"/>
                  <a:gd name="T26" fmla="*/ 25 w 180"/>
                  <a:gd name="T27" fmla="*/ 39 h 188"/>
                  <a:gd name="T28" fmla="*/ 6 w 180"/>
                  <a:gd name="T29" fmla="*/ 65 h 188"/>
                  <a:gd name="T30" fmla="*/ 0 w 180"/>
                  <a:gd name="T31" fmla="*/ 95 h 188"/>
                  <a:gd name="T32" fmla="*/ 2 w 180"/>
                  <a:gd name="T33" fmla="*/ 111 h 188"/>
                  <a:gd name="T34" fmla="*/ 15 w 180"/>
                  <a:gd name="T35" fmla="*/ 138 h 188"/>
                  <a:gd name="T36" fmla="*/ 25 w 180"/>
                  <a:gd name="T37" fmla="*/ 150 h 188"/>
                  <a:gd name="T38" fmla="*/ 49 w 180"/>
                  <a:gd name="T39" fmla="*/ 164 h 188"/>
                  <a:gd name="T40" fmla="*/ 79 w 180"/>
                  <a:gd name="T41" fmla="*/ 168 h 188"/>
                  <a:gd name="T42" fmla="*/ 79 w 180"/>
                  <a:gd name="T43" fmla="*/ 188 h 188"/>
                  <a:gd name="T44" fmla="*/ 101 w 180"/>
                  <a:gd name="T45" fmla="*/ 188 h 188"/>
                  <a:gd name="T46" fmla="*/ 101 w 180"/>
                  <a:gd name="T47" fmla="*/ 168 h 188"/>
                  <a:gd name="T48" fmla="*/ 120 w 180"/>
                  <a:gd name="T49" fmla="*/ 168 h 188"/>
                  <a:gd name="T50" fmla="*/ 148 w 180"/>
                  <a:gd name="T51" fmla="*/ 158 h 188"/>
                  <a:gd name="T52" fmla="*/ 158 w 180"/>
                  <a:gd name="T53" fmla="*/ 150 h 188"/>
                  <a:gd name="T54" fmla="*/ 142 w 180"/>
                  <a:gd name="T55" fmla="*/ 51 h 188"/>
                  <a:gd name="T56" fmla="*/ 154 w 180"/>
                  <a:gd name="T57" fmla="*/ 69 h 188"/>
                  <a:gd name="T58" fmla="*/ 158 w 180"/>
                  <a:gd name="T59" fmla="*/ 91 h 188"/>
                  <a:gd name="T60" fmla="*/ 156 w 180"/>
                  <a:gd name="T61" fmla="*/ 105 h 188"/>
                  <a:gd name="T62" fmla="*/ 148 w 180"/>
                  <a:gd name="T63" fmla="*/ 128 h 188"/>
                  <a:gd name="T64" fmla="*/ 142 w 180"/>
                  <a:gd name="T65" fmla="*/ 138 h 188"/>
                  <a:gd name="T66" fmla="*/ 126 w 180"/>
                  <a:gd name="T67" fmla="*/ 148 h 188"/>
                  <a:gd name="T68" fmla="*/ 101 w 180"/>
                  <a:gd name="T69" fmla="*/ 154 h 188"/>
                  <a:gd name="T70" fmla="*/ 101 w 180"/>
                  <a:gd name="T71" fmla="*/ 37 h 188"/>
                  <a:gd name="T72" fmla="*/ 126 w 180"/>
                  <a:gd name="T73" fmla="*/ 41 h 188"/>
                  <a:gd name="T74" fmla="*/ 142 w 180"/>
                  <a:gd name="T75" fmla="*/ 51 h 188"/>
                  <a:gd name="T76" fmla="*/ 39 w 180"/>
                  <a:gd name="T77" fmla="*/ 138 h 188"/>
                  <a:gd name="T78" fmla="*/ 35 w 180"/>
                  <a:gd name="T79" fmla="*/ 128 h 188"/>
                  <a:gd name="T80" fmla="*/ 25 w 180"/>
                  <a:gd name="T81" fmla="*/ 105 h 188"/>
                  <a:gd name="T82" fmla="*/ 25 w 180"/>
                  <a:gd name="T83" fmla="*/ 91 h 188"/>
                  <a:gd name="T84" fmla="*/ 29 w 180"/>
                  <a:gd name="T85" fmla="*/ 69 h 188"/>
                  <a:gd name="T86" fmla="*/ 39 w 180"/>
                  <a:gd name="T87" fmla="*/ 51 h 188"/>
                  <a:gd name="T88" fmla="*/ 57 w 180"/>
                  <a:gd name="T89" fmla="*/ 41 h 188"/>
                  <a:gd name="T90" fmla="*/ 79 w 180"/>
                  <a:gd name="T91" fmla="*/ 37 h 188"/>
                  <a:gd name="T92" fmla="*/ 79 w 180"/>
                  <a:gd name="T93" fmla="*/ 154 h 188"/>
                  <a:gd name="T94" fmla="*/ 57 w 180"/>
                  <a:gd name="T95" fmla="*/ 148 h 188"/>
                  <a:gd name="T96" fmla="*/ 39 w 180"/>
                  <a:gd name="T97" fmla="*/ 13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0" h="188">
                    <a:moveTo>
                      <a:pt x="158" y="150"/>
                    </a:moveTo>
                    <a:lnTo>
                      <a:pt x="158" y="150"/>
                    </a:lnTo>
                    <a:lnTo>
                      <a:pt x="168" y="138"/>
                    </a:lnTo>
                    <a:lnTo>
                      <a:pt x="174" y="126"/>
                    </a:lnTo>
                    <a:lnTo>
                      <a:pt x="178" y="111"/>
                    </a:lnTo>
                    <a:lnTo>
                      <a:pt x="180" y="95"/>
                    </a:lnTo>
                    <a:lnTo>
                      <a:pt x="180" y="95"/>
                    </a:lnTo>
                    <a:lnTo>
                      <a:pt x="178" y="79"/>
                    </a:lnTo>
                    <a:lnTo>
                      <a:pt x="174" y="65"/>
                    </a:lnTo>
                    <a:lnTo>
                      <a:pt x="168" y="51"/>
                    </a:lnTo>
                    <a:lnTo>
                      <a:pt x="158" y="39"/>
                    </a:lnTo>
                    <a:lnTo>
                      <a:pt x="158" y="39"/>
                    </a:lnTo>
                    <a:lnTo>
                      <a:pt x="148" y="31"/>
                    </a:lnTo>
                    <a:lnTo>
                      <a:pt x="134" y="24"/>
                    </a:lnTo>
                    <a:lnTo>
                      <a:pt x="120" y="20"/>
                    </a:lnTo>
                    <a:lnTo>
                      <a:pt x="101" y="20"/>
                    </a:lnTo>
                    <a:lnTo>
                      <a:pt x="101" y="20"/>
                    </a:lnTo>
                    <a:lnTo>
                      <a:pt x="101" y="0"/>
                    </a:lnTo>
                    <a:lnTo>
                      <a:pt x="101" y="0"/>
                    </a:lnTo>
                    <a:lnTo>
                      <a:pt x="79" y="0"/>
                    </a:lnTo>
                    <a:lnTo>
                      <a:pt x="79" y="0"/>
                    </a:lnTo>
                    <a:lnTo>
                      <a:pt x="79" y="20"/>
                    </a:lnTo>
                    <a:lnTo>
                      <a:pt x="79" y="20"/>
                    </a:lnTo>
                    <a:lnTo>
                      <a:pt x="61" y="20"/>
                    </a:lnTo>
                    <a:lnTo>
                      <a:pt x="47" y="24"/>
                    </a:lnTo>
                    <a:lnTo>
                      <a:pt x="35" y="31"/>
                    </a:lnTo>
                    <a:lnTo>
                      <a:pt x="25" y="39"/>
                    </a:lnTo>
                    <a:lnTo>
                      <a:pt x="25" y="39"/>
                    </a:lnTo>
                    <a:lnTo>
                      <a:pt x="15" y="51"/>
                    </a:lnTo>
                    <a:lnTo>
                      <a:pt x="6" y="65"/>
                    </a:lnTo>
                    <a:lnTo>
                      <a:pt x="2" y="79"/>
                    </a:lnTo>
                    <a:lnTo>
                      <a:pt x="0" y="95"/>
                    </a:lnTo>
                    <a:lnTo>
                      <a:pt x="0" y="95"/>
                    </a:lnTo>
                    <a:lnTo>
                      <a:pt x="2" y="111"/>
                    </a:lnTo>
                    <a:lnTo>
                      <a:pt x="6" y="126"/>
                    </a:lnTo>
                    <a:lnTo>
                      <a:pt x="15" y="138"/>
                    </a:lnTo>
                    <a:lnTo>
                      <a:pt x="25" y="150"/>
                    </a:lnTo>
                    <a:lnTo>
                      <a:pt x="25" y="150"/>
                    </a:lnTo>
                    <a:lnTo>
                      <a:pt x="35" y="158"/>
                    </a:lnTo>
                    <a:lnTo>
                      <a:pt x="49" y="164"/>
                    </a:lnTo>
                    <a:lnTo>
                      <a:pt x="63" y="168"/>
                    </a:lnTo>
                    <a:lnTo>
                      <a:pt x="79" y="168"/>
                    </a:lnTo>
                    <a:lnTo>
                      <a:pt x="79" y="168"/>
                    </a:lnTo>
                    <a:lnTo>
                      <a:pt x="79" y="188"/>
                    </a:lnTo>
                    <a:lnTo>
                      <a:pt x="79" y="188"/>
                    </a:lnTo>
                    <a:lnTo>
                      <a:pt x="101" y="188"/>
                    </a:lnTo>
                    <a:lnTo>
                      <a:pt x="101" y="188"/>
                    </a:lnTo>
                    <a:lnTo>
                      <a:pt x="101" y="168"/>
                    </a:lnTo>
                    <a:lnTo>
                      <a:pt x="101" y="168"/>
                    </a:lnTo>
                    <a:lnTo>
                      <a:pt x="120" y="168"/>
                    </a:lnTo>
                    <a:lnTo>
                      <a:pt x="134" y="164"/>
                    </a:lnTo>
                    <a:lnTo>
                      <a:pt x="148" y="158"/>
                    </a:lnTo>
                    <a:lnTo>
                      <a:pt x="158" y="150"/>
                    </a:lnTo>
                    <a:lnTo>
                      <a:pt x="158" y="150"/>
                    </a:lnTo>
                    <a:close/>
                    <a:moveTo>
                      <a:pt x="142" y="51"/>
                    </a:moveTo>
                    <a:lnTo>
                      <a:pt x="142" y="51"/>
                    </a:lnTo>
                    <a:lnTo>
                      <a:pt x="148" y="61"/>
                    </a:lnTo>
                    <a:lnTo>
                      <a:pt x="154" y="69"/>
                    </a:lnTo>
                    <a:lnTo>
                      <a:pt x="156" y="79"/>
                    </a:lnTo>
                    <a:lnTo>
                      <a:pt x="158" y="91"/>
                    </a:lnTo>
                    <a:lnTo>
                      <a:pt x="158" y="91"/>
                    </a:lnTo>
                    <a:lnTo>
                      <a:pt x="156" y="105"/>
                    </a:lnTo>
                    <a:lnTo>
                      <a:pt x="154" y="117"/>
                    </a:lnTo>
                    <a:lnTo>
                      <a:pt x="148" y="128"/>
                    </a:lnTo>
                    <a:lnTo>
                      <a:pt x="142" y="138"/>
                    </a:lnTo>
                    <a:lnTo>
                      <a:pt x="142" y="138"/>
                    </a:lnTo>
                    <a:lnTo>
                      <a:pt x="134" y="144"/>
                    </a:lnTo>
                    <a:lnTo>
                      <a:pt x="126" y="148"/>
                    </a:lnTo>
                    <a:lnTo>
                      <a:pt x="101" y="154"/>
                    </a:lnTo>
                    <a:lnTo>
                      <a:pt x="101" y="154"/>
                    </a:lnTo>
                    <a:lnTo>
                      <a:pt x="101" y="37"/>
                    </a:lnTo>
                    <a:lnTo>
                      <a:pt x="101" y="37"/>
                    </a:lnTo>
                    <a:lnTo>
                      <a:pt x="114" y="37"/>
                    </a:lnTo>
                    <a:lnTo>
                      <a:pt x="126" y="41"/>
                    </a:lnTo>
                    <a:lnTo>
                      <a:pt x="134" y="45"/>
                    </a:lnTo>
                    <a:lnTo>
                      <a:pt x="142" y="51"/>
                    </a:lnTo>
                    <a:lnTo>
                      <a:pt x="142" y="51"/>
                    </a:lnTo>
                    <a:close/>
                    <a:moveTo>
                      <a:pt x="39" y="138"/>
                    </a:moveTo>
                    <a:lnTo>
                      <a:pt x="39" y="138"/>
                    </a:lnTo>
                    <a:lnTo>
                      <a:pt x="35" y="128"/>
                    </a:lnTo>
                    <a:lnTo>
                      <a:pt x="29" y="117"/>
                    </a:lnTo>
                    <a:lnTo>
                      <a:pt x="25" y="105"/>
                    </a:lnTo>
                    <a:lnTo>
                      <a:pt x="25" y="91"/>
                    </a:lnTo>
                    <a:lnTo>
                      <a:pt x="25" y="91"/>
                    </a:lnTo>
                    <a:lnTo>
                      <a:pt x="25" y="79"/>
                    </a:lnTo>
                    <a:lnTo>
                      <a:pt x="29" y="69"/>
                    </a:lnTo>
                    <a:lnTo>
                      <a:pt x="39" y="51"/>
                    </a:lnTo>
                    <a:lnTo>
                      <a:pt x="39" y="51"/>
                    </a:lnTo>
                    <a:lnTo>
                      <a:pt x="47" y="45"/>
                    </a:lnTo>
                    <a:lnTo>
                      <a:pt x="57" y="41"/>
                    </a:lnTo>
                    <a:lnTo>
                      <a:pt x="67" y="37"/>
                    </a:lnTo>
                    <a:lnTo>
                      <a:pt x="79" y="37"/>
                    </a:lnTo>
                    <a:lnTo>
                      <a:pt x="79" y="37"/>
                    </a:lnTo>
                    <a:lnTo>
                      <a:pt x="79" y="154"/>
                    </a:lnTo>
                    <a:lnTo>
                      <a:pt x="79" y="154"/>
                    </a:lnTo>
                    <a:lnTo>
                      <a:pt x="57" y="148"/>
                    </a:lnTo>
                    <a:lnTo>
                      <a:pt x="39" y="138"/>
                    </a:lnTo>
                    <a:lnTo>
                      <a:pt x="39" y="138"/>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0" name="Freeform 510">
                <a:extLst>
                  <a:ext uri="{FF2B5EF4-FFF2-40B4-BE49-F238E27FC236}">
                    <a16:creationId xmlns:a16="http://schemas.microsoft.com/office/drawing/2014/main" id="{3C607264-8F11-499C-9DBA-9D62EABFD4BB}"/>
                  </a:ext>
                </a:extLst>
              </p:cNvPr>
              <p:cNvSpPr>
                <a:spLocks/>
              </p:cNvSpPr>
              <p:nvPr/>
            </p:nvSpPr>
            <p:spPr bwMode="auto">
              <a:xfrm>
                <a:off x="18862" y="7954"/>
                <a:ext cx="97" cy="188"/>
              </a:xfrm>
              <a:custGeom>
                <a:avLst/>
                <a:gdLst>
                  <a:gd name="T0" fmla="*/ 97 w 97"/>
                  <a:gd name="T1" fmla="*/ 172 h 188"/>
                  <a:gd name="T2" fmla="*/ 97 w 97"/>
                  <a:gd name="T3" fmla="*/ 172 h 188"/>
                  <a:gd name="T4" fmla="*/ 58 w 97"/>
                  <a:gd name="T5" fmla="*/ 172 h 188"/>
                  <a:gd name="T6" fmla="*/ 58 w 97"/>
                  <a:gd name="T7" fmla="*/ 172 h 188"/>
                  <a:gd name="T8" fmla="*/ 58 w 97"/>
                  <a:gd name="T9" fmla="*/ 0 h 188"/>
                  <a:gd name="T10" fmla="*/ 58 w 97"/>
                  <a:gd name="T11" fmla="*/ 0 h 188"/>
                  <a:gd name="T12" fmla="*/ 42 w 97"/>
                  <a:gd name="T13" fmla="*/ 0 h 188"/>
                  <a:gd name="T14" fmla="*/ 42 w 97"/>
                  <a:gd name="T15" fmla="*/ 0 h 188"/>
                  <a:gd name="T16" fmla="*/ 42 w 97"/>
                  <a:gd name="T17" fmla="*/ 6 h 188"/>
                  <a:gd name="T18" fmla="*/ 38 w 97"/>
                  <a:gd name="T19" fmla="*/ 12 h 188"/>
                  <a:gd name="T20" fmla="*/ 36 w 97"/>
                  <a:gd name="T21" fmla="*/ 16 h 188"/>
                  <a:gd name="T22" fmla="*/ 30 w 97"/>
                  <a:gd name="T23" fmla="*/ 20 h 188"/>
                  <a:gd name="T24" fmla="*/ 30 w 97"/>
                  <a:gd name="T25" fmla="*/ 20 h 188"/>
                  <a:gd name="T26" fmla="*/ 18 w 97"/>
                  <a:gd name="T27" fmla="*/ 24 h 188"/>
                  <a:gd name="T28" fmla="*/ 10 w 97"/>
                  <a:gd name="T29" fmla="*/ 26 h 188"/>
                  <a:gd name="T30" fmla="*/ 0 w 97"/>
                  <a:gd name="T31" fmla="*/ 29 h 188"/>
                  <a:gd name="T32" fmla="*/ 0 w 97"/>
                  <a:gd name="T33" fmla="*/ 29 h 188"/>
                  <a:gd name="T34" fmla="*/ 0 w 97"/>
                  <a:gd name="T35" fmla="*/ 43 h 188"/>
                  <a:gd name="T36" fmla="*/ 0 w 97"/>
                  <a:gd name="T37" fmla="*/ 43 h 188"/>
                  <a:gd name="T38" fmla="*/ 38 w 97"/>
                  <a:gd name="T39" fmla="*/ 43 h 188"/>
                  <a:gd name="T40" fmla="*/ 38 w 97"/>
                  <a:gd name="T41" fmla="*/ 43 h 188"/>
                  <a:gd name="T42" fmla="*/ 38 w 97"/>
                  <a:gd name="T43" fmla="*/ 172 h 188"/>
                  <a:gd name="T44" fmla="*/ 38 w 97"/>
                  <a:gd name="T45" fmla="*/ 172 h 188"/>
                  <a:gd name="T46" fmla="*/ 0 w 97"/>
                  <a:gd name="T47" fmla="*/ 172 h 188"/>
                  <a:gd name="T48" fmla="*/ 0 w 97"/>
                  <a:gd name="T49" fmla="*/ 172 h 188"/>
                  <a:gd name="T50" fmla="*/ 0 w 97"/>
                  <a:gd name="T51" fmla="*/ 188 h 188"/>
                  <a:gd name="T52" fmla="*/ 0 w 97"/>
                  <a:gd name="T53" fmla="*/ 188 h 188"/>
                  <a:gd name="T54" fmla="*/ 97 w 97"/>
                  <a:gd name="T55" fmla="*/ 188 h 188"/>
                  <a:gd name="T56" fmla="*/ 97 w 97"/>
                  <a:gd name="T57" fmla="*/ 188 h 188"/>
                  <a:gd name="T58" fmla="*/ 97 w 97"/>
                  <a:gd name="T59" fmla="*/ 172 h 188"/>
                  <a:gd name="T60" fmla="*/ 97 w 97"/>
                  <a:gd name="T61" fmla="*/ 17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188">
                    <a:moveTo>
                      <a:pt x="97" y="172"/>
                    </a:moveTo>
                    <a:lnTo>
                      <a:pt x="97" y="172"/>
                    </a:lnTo>
                    <a:lnTo>
                      <a:pt x="58" y="172"/>
                    </a:lnTo>
                    <a:lnTo>
                      <a:pt x="58" y="172"/>
                    </a:lnTo>
                    <a:lnTo>
                      <a:pt x="58" y="0"/>
                    </a:lnTo>
                    <a:lnTo>
                      <a:pt x="58" y="0"/>
                    </a:lnTo>
                    <a:lnTo>
                      <a:pt x="42" y="0"/>
                    </a:lnTo>
                    <a:lnTo>
                      <a:pt x="42" y="0"/>
                    </a:lnTo>
                    <a:lnTo>
                      <a:pt x="42" y="6"/>
                    </a:lnTo>
                    <a:lnTo>
                      <a:pt x="38" y="12"/>
                    </a:lnTo>
                    <a:lnTo>
                      <a:pt x="36" y="16"/>
                    </a:lnTo>
                    <a:lnTo>
                      <a:pt x="30" y="20"/>
                    </a:lnTo>
                    <a:lnTo>
                      <a:pt x="30" y="20"/>
                    </a:lnTo>
                    <a:lnTo>
                      <a:pt x="18" y="24"/>
                    </a:lnTo>
                    <a:lnTo>
                      <a:pt x="10" y="26"/>
                    </a:lnTo>
                    <a:lnTo>
                      <a:pt x="0" y="29"/>
                    </a:lnTo>
                    <a:lnTo>
                      <a:pt x="0" y="29"/>
                    </a:lnTo>
                    <a:lnTo>
                      <a:pt x="0" y="43"/>
                    </a:lnTo>
                    <a:lnTo>
                      <a:pt x="0" y="43"/>
                    </a:lnTo>
                    <a:lnTo>
                      <a:pt x="38" y="43"/>
                    </a:lnTo>
                    <a:lnTo>
                      <a:pt x="38" y="43"/>
                    </a:lnTo>
                    <a:lnTo>
                      <a:pt x="38" y="172"/>
                    </a:lnTo>
                    <a:lnTo>
                      <a:pt x="38" y="172"/>
                    </a:lnTo>
                    <a:lnTo>
                      <a:pt x="0" y="172"/>
                    </a:lnTo>
                    <a:lnTo>
                      <a:pt x="0" y="172"/>
                    </a:lnTo>
                    <a:lnTo>
                      <a:pt x="0" y="188"/>
                    </a:lnTo>
                    <a:lnTo>
                      <a:pt x="0" y="188"/>
                    </a:lnTo>
                    <a:lnTo>
                      <a:pt x="97" y="188"/>
                    </a:lnTo>
                    <a:lnTo>
                      <a:pt x="97" y="188"/>
                    </a:lnTo>
                    <a:lnTo>
                      <a:pt x="97" y="172"/>
                    </a:lnTo>
                    <a:lnTo>
                      <a:pt x="97" y="17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1" name="Freeform 511">
                <a:extLst>
                  <a:ext uri="{FF2B5EF4-FFF2-40B4-BE49-F238E27FC236}">
                    <a16:creationId xmlns:a16="http://schemas.microsoft.com/office/drawing/2014/main" id="{3B0573D5-5AE8-4872-BB40-445144EDCB55}"/>
                  </a:ext>
                </a:extLst>
              </p:cNvPr>
              <p:cNvSpPr>
                <a:spLocks noEditPoints="1"/>
              </p:cNvSpPr>
              <p:nvPr/>
            </p:nvSpPr>
            <p:spPr bwMode="auto">
              <a:xfrm>
                <a:off x="18997" y="7950"/>
                <a:ext cx="132" cy="196"/>
              </a:xfrm>
              <a:custGeom>
                <a:avLst/>
                <a:gdLst>
                  <a:gd name="T0" fmla="*/ 91 w 132"/>
                  <a:gd name="T1" fmla="*/ 0 h 196"/>
                  <a:gd name="T2" fmla="*/ 53 w 132"/>
                  <a:gd name="T3" fmla="*/ 8 h 196"/>
                  <a:gd name="T4" fmla="*/ 24 w 132"/>
                  <a:gd name="T5" fmla="*/ 33 h 196"/>
                  <a:gd name="T6" fmla="*/ 18 w 132"/>
                  <a:gd name="T7" fmla="*/ 39 h 196"/>
                  <a:gd name="T8" fmla="*/ 6 w 132"/>
                  <a:gd name="T9" fmla="*/ 63 h 196"/>
                  <a:gd name="T10" fmla="*/ 0 w 132"/>
                  <a:gd name="T11" fmla="*/ 109 h 196"/>
                  <a:gd name="T12" fmla="*/ 2 w 132"/>
                  <a:gd name="T13" fmla="*/ 130 h 196"/>
                  <a:gd name="T14" fmla="*/ 12 w 132"/>
                  <a:gd name="T15" fmla="*/ 162 h 196"/>
                  <a:gd name="T16" fmla="*/ 20 w 132"/>
                  <a:gd name="T17" fmla="*/ 172 h 196"/>
                  <a:gd name="T18" fmla="*/ 41 w 132"/>
                  <a:gd name="T19" fmla="*/ 190 h 196"/>
                  <a:gd name="T20" fmla="*/ 67 w 132"/>
                  <a:gd name="T21" fmla="*/ 196 h 196"/>
                  <a:gd name="T22" fmla="*/ 81 w 132"/>
                  <a:gd name="T23" fmla="*/ 194 h 196"/>
                  <a:gd name="T24" fmla="*/ 105 w 132"/>
                  <a:gd name="T25" fmla="*/ 184 h 196"/>
                  <a:gd name="T26" fmla="*/ 115 w 132"/>
                  <a:gd name="T27" fmla="*/ 176 h 196"/>
                  <a:gd name="T28" fmla="*/ 128 w 132"/>
                  <a:gd name="T29" fmla="*/ 156 h 196"/>
                  <a:gd name="T30" fmla="*/ 132 w 132"/>
                  <a:gd name="T31" fmla="*/ 130 h 196"/>
                  <a:gd name="T32" fmla="*/ 130 w 132"/>
                  <a:gd name="T33" fmla="*/ 117 h 196"/>
                  <a:gd name="T34" fmla="*/ 121 w 132"/>
                  <a:gd name="T35" fmla="*/ 95 h 196"/>
                  <a:gd name="T36" fmla="*/ 115 w 132"/>
                  <a:gd name="T37" fmla="*/ 87 h 196"/>
                  <a:gd name="T38" fmla="*/ 95 w 132"/>
                  <a:gd name="T39" fmla="*/ 77 h 196"/>
                  <a:gd name="T40" fmla="*/ 71 w 132"/>
                  <a:gd name="T41" fmla="*/ 75 h 196"/>
                  <a:gd name="T42" fmla="*/ 61 w 132"/>
                  <a:gd name="T43" fmla="*/ 75 h 196"/>
                  <a:gd name="T44" fmla="*/ 37 w 132"/>
                  <a:gd name="T45" fmla="*/ 81 h 196"/>
                  <a:gd name="T46" fmla="*/ 24 w 132"/>
                  <a:gd name="T47" fmla="*/ 87 h 196"/>
                  <a:gd name="T48" fmla="*/ 33 w 132"/>
                  <a:gd name="T49" fmla="*/ 61 h 196"/>
                  <a:gd name="T50" fmla="*/ 45 w 132"/>
                  <a:gd name="T51" fmla="*/ 41 h 196"/>
                  <a:gd name="T52" fmla="*/ 55 w 132"/>
                  <a:gd name="T53" fmla="*/ 33 h 196"/>
                  <a:gd name="T54" fmla="*/ 75 w 132"/>
                  <a:gd name="T55" fmla="*/ 22 h 196"/>
                  <a:gd name="T56" fmla="*/ 87 w 132"/>
                  <a:gd name="T57" fmla="*/ 20 h 196"/>
                  <a:gd name="T58" fmla="*/ 101 w 132"/>
                  <a:gd name="T59" fmla="*/ 22 h 196"/>
                  <a:gd name="T60" fmla="*/ 111 w 132"/>
                  <a:gd name="T61" fmla="*/ 28 h 196"/>
                  <a:gd name="T62" fmla="*/ 115 w 132"/>
                  <a:gd name="T63" fmla="*/ 28 h 196"/>
                  <a:gd name="T64" fmla="*/ 115 w 132"/>
                  <a:gd name="T65" fmla="*/ 4 h 196"/>
                  <a:gd name="T66" fmla="*/ 91 w 132"/>
                  <a:gd name="T67" fmla="*/ 0 h 196"/>
                  <a:gd name="T68" fmla="*/ 91 w 132"/>
                  <a:gd name="T69" fmla="*/ 0 h 196"/>
                  <a:gd name="T70" fmla="*/ 65 w 132"/>
                  <a:gd name="T71" fmla="*/ 91 h 196"/>
                  <a:gd name="T72" fmla="*/ 85 w 132"/>
                  <a:gd name="T73" fmla="*/ 93 h 196"/>
                  <a:gd name="T74" fmla="*/ 99 w 132"/>
                  <a:gd name="T75" fmla="*/ 103 h 196"/>
                  <a:gd name="T76" fmla="*/ 105 w 132"/>
                  <a:gd name="T77" fmla="*/ 117 h 196"/>
                  <a:gd name="T78" fmla="*/ 107 w 132"/>
                  <a:gd name="T79" fmla="*/ 134 h 196"/>
                  <a:gd name="T80" fmla="*/ 107 w 132"/>
                  <a:gd name="T81" fmla="*/ 142 h 196"/>
                  <a:gd name="T82" fmla="*/ 99 w 132"/>
                  <a:gd name="T83" fmla="*/ 166 h 196"/>
                  <a:gd name="T84" fmla="*/ 93 w 132"/>
                  <a:gd name="T85" fmla="*/ 170 h 196"/>
                  <a:gd name="T86" fmla="*/ 77 w 132"/>
                  <a:gd name="T87" fmla="*/ 176 h 196"/>
                  <a:gd name="T88" fmla="*/ 67 w 132"/>
                  <a:gd name="T89" fmla="*/ 176 h 196"/>
                  <a:gd name="T90" fmla="*/ 51 w 132"/>
                  <a:gd name="T91" fmla="*/ 174 h 196"/>
                  <a:gd name="T92" fmla="*/ 37 w 132"/>
                  <a:gd name="T93" fmla="*/ 162 h 196"/>
                  <a:gd name="T94" fmla="*/ 30 w 132"/>
                  <a:gd name="T95" fmla="*/ 152 h 196"/>
                  <a:gd name="T96" fmla="*/ 26 w 132"/>
                  <a:gd name="T97" fmla="*/ 128 h 196"/>
                  <a:gd name="T98" fmla="*/ 24 w 132"/>
                  <a:gd name="T99" fmla="*/ 113 h 196"/>
                  <a:gd name="T100" fmla="*/ 24 w 132"/>
                  <a:gd name="T101" fmla="*/ 103 h 196"/>
                  <a:gd name="T102" fmla="*/ 55 w 132"/>
                  <a:gd name="T103" fmla="*/ 91 h 196"/>
                  <a:gd name="T104" fmla="*/ 65 w 132"/>
                  <a:gd name="T105" fmla="*/ 9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 h="196">
                    <a:moveTo>
                      <a:pt x="91" y="0"/>
                    </a:moveTo>
                    <a:lnTo>
                      <a:pt x="91" y="0"/>
                    </a:lnTo>
                    <a:lnTo>
                      <a:pt x="71" y="2"/>
                    </a:lnTo>
                    <a:lnTo>
                      <a:pt x="53" y="8"/>
                    </a:lnTo>
                    <a:lnTo>
                      <a:pt x="39" y="18"/>
                    </a:lnTo>
                    <a:lnTo>
                      <a:pt x="24" y="33"/>
                    </a:lnTo>
                    <a:lnTo>
                      <a:pt x="24" y="33"/>
                    </a:lnTo>
                    <a:lnTo>
                      <a:pt x="18" y="39"/>
                    </a:lnTo>
                    <a:lnTo>
                      <a:pt x="14" y="47"/>
                    </a:lnTo>
                    <a:lnTo>
                      <a:pt x="6" y="63"/>
                    </a:lnTo>
                    <a:lnTo>
                      <a:pt x="2" y="85"/>
                    </a:lnTo>
                    <a:lnTo>
                      <a:pt x="0" y="109"/>
                    </a:lnTo>
                    <a:lnTo>
                      <a:pt x="0" y="109"/>
                    </a:lnTo>
                    <a:lnTo>
                      <a:pt x="2" y="130"/>
                    </a:lnTo>
                    <a:lnTo>
                      <a:pt x="6" y="148"/>
                    </a:lnTo>
                    <a:lnTo>
                      <a:pt x="12" y="162"/>
                    </a:lnTo>
                    <a:lnTo>
                      <a:pt x="20" y="172"/>
                    </a:lnTo>
                    <a:lnTo>
                      <a:pt x="20" y="172"/>
                    </a:lnTo>
                    <a:lnTo>
                      <a:pt x="30" y="184"/>
                    </a:lnTo>
                    <a:lnTo>
                      <a:pt x="41" y="190"/>
                    </a:lnTo>
                    <a:lnTo>
                      <a:pt x="55" y="194"/>
                    </a:lnTo>
                    <a:lnTo>
                      <a:pt x="67" y="196"/>
                    </a:lnTo>
                    <a:lnTo>
                      <a:pt x="67" y="196"/>
                    </a:lnTo>
                    <a:lnTo>
                      <a:pt x="81" y="194"/>
                    </a:lnTo>
                    <a:lnTo>
                      <a:pt x="95" y="190"/>
                    </a:lnTo>
                    <a:lnTo>
                      <a:pt x="105" y="184"/>
                    </a:lnTo>
                    <a:lnTo>
                      <a:pt x="115" y="176"/>
                    </a:lnTo>
                    <a:lnTo>
                      <a:pt x="115" y="176"/>
                    </a:lnTo>
                    <a:lnTo>
                      <a:pt x="121" y="168"/>
                    </a:lnTo>
                    <a:lnTo>
                      <a:pt x="128" y="156"/>
                    </a:lnTo>
                    <a:lnTo>
                      <a:pt x="130" y="144"/>
                    </a:lnTo>
                    <a:lnTo>
                      <a:pt x="132" y="130"/>
                    </a:lnTo>
                    <a:lnTo>
                      <a:pt x="132" y="130"/>
                    </a:lnTo>
                    <a:lnTo>
                      <a:pt x="130" y="117"/>
                    </a:lnTo>
                    <a:lnTo>
                      <a:pt x="128" y="107"/>
                    </a:lnTo>
                    <a:lnTo>
                      <a:pt x="121" y="95"/>
                    </a:lnTo>
                    <a:lnTo>
                      <a:pt x="115" y="87"/>
                    </a:lnTo>
                    <a:lnTo>
                      <a:pt x="115" y="87"/>
                    </a:lnTo>
                    <a:lnTo>
                      <a:pt x="105" y="81"/>
                    </a:lnTo>
                    <a:lnTo>
                      <a:pt x="95" y="77"/>
                    </a:lnTo>
                    <a:lnTo>
                      <a:pt x="83" y="75"/>
                    </a:lnTo>
                    <a:lnTo>
                      <a:pt x="71" y="75"/>
                    </a:lnTo>
                    <a:lnTo>
                      <a:pt x="71" y="75"/>
                    </a:lnTo>
                    <a:lnTo>
                      <a:pt x="61" y="75"/>
                    </a:lnTo>
                    <a:lnTo>
                      <a:pt x="49" y="77"/>
                    </a:lnTo>
                    <a:lnTo>
                      <a:pt x="37" y="81"/>
                    </a:lnTo>
                    <a:lnTo>
                      <a:pt x="24" y="87"/>
                    </a:lnTo>
                    <a:lnTo>
                      <a:pt x="24" y="87"/>
                    </a:lnTo>
                    <a:lnTo>
                      <a:pt x="28" y="73"/>
                    </a:lnTo>
                    <a:lnTo>
                      <a:pt x="33" y="61"/>
                    </a:lnTo>
                    <a:lnTo>
                      <a:pt x="37" y="49"/>
                    </a:lnTo>
                    <a:lnTo>
                      <a:pt x="45" y="41"/>
                    </a:lnTo>
                    <a:lnTo>
                      <a:pt x="45" y="41"/>
                    </a:lnTo>
                    <a:lnTo>
                      <a:pt x="55" y="33"/>
                    </a:lnTo>
                    <a:lnTo>
                      <a:pt x="65" y="24"/>
                    </a:lnTo>
                    <a:lnTo>
                      <a:pt x="75" y="22"/>
                    </a:lnTo>
                    <a:lnTo>
                      <a:pt x="87" y="20"/>
                    </a:lnTo>
                    <a:lnTo>
                      <a:pt x="87" y="20"/>
                    </a:lnTo>
                    <a:lnTo>
                      <a:pt x="95" y="20"/>
                    </a:lnTo>
                    <a:lnTo>
                      <a:pt x="101" y="22"/>
                    </a:lnTo>
                    <a:lnTo>
                      <a:pt x="111" y="28"/>
                    </a:lnTo>
                    <a:lnTo>
                      <a:pt x="111" y="28"/>
                    </a:lnTo>
                    <a:lnTo>
                      <a:pt x="115" y="28"/>
                    </a:lnTo>
                    <a:lnTo>
                      <a:pt x="115" y="28"/>
                    </a:lnTo>
                    <a:lnTo>
                      <a:pt x="115" y="4"/>
                    </a:lnTo>
                    <a:lnTo>
                      <a:pt x="115" y="4"/>
                    </a:lnTo>
                    <a:lnTo>
                      <a:pt x="103" y="2"/>
                    </a:lnTo>
                    <a:lnTo>
                      <a:pt x="91" y="0"/>
                    </a:lnTo>
                    <a:lnTo>
                      <a:pt x="91" y="0"/>
                    </a:lnTo>
                    <a:lnTo>
                      <a:pt x="91" y="0"/>
                    </a:lnTo>
                    <a:close/>
                    <a:moveTo>
                      <a:pt x="65" y="91"/>
                    </a:moveTo>
                    <a:lnTo>
                      <a:pt x="65" y="91"/>
                    </a:lnTo>
                    <a:lnTo>
                      <a:pt x="75" y="91"/>
                    </a:lnTo>
                    <a:lnTo>
                      <a:pt x="85" y="93"/>
                    </a:lnTo>
                    <a:lnTo>
                      <a:pt x="93" y="97"/>
                    </a:lnTo>
                    <a:lnTo>
                      <a:pt x="99" y="103"/>
                    </a:lnTo>
                    <a:lnTo>
                      <a:pt x="99" y="103"/>
                    </a:lnTo>
                    <a:lnTo>
                      <a:pt x="105" y="117"/>
                    </a:lnTo>
                    <a:lnTo>
                      <a:pt x="107" y="125"/>
                    </a:lnTo>
                    <a:lnTo>
                      <a:pt x="107" y="134"/>
                    </a:lnTo>
                    <a:lnTo>
                      <a:pt x="107" y="134"/>
                    </a:lnTo>
                    <a:lnTo>
                      <a:pt x="107" y="142"/>
                    </a:lnTo>
                    <a:lnTo>
                      <a:pt x="105" y="152"/>
                    </a:lnTo>
                    <a:lnTo>
                      <a:pt x="99" y="166"/>
                    </a:lnTo>
                    <a:lnTo>
                      <a:pt x="99" y="166"/>
                    </a:lnTo>
                    <a:lnTo>
                      <a:pt x="93" y="170"/>
                    </a:lnTo>
                    <a:lnTo>
                      <a:pt x="85" y="174"/>
                    </a:lnTo>
                    <a:lnTo>
                      <a:pt x="77" y="176"/>
                    </a:lnTo>
                    <a:lnTo>
                      <a:pt x="67" y="176"/>
                    </a:lnTo>
                    <a:lnTo>
                      <a:pt x="67" y="176"/>
                    </a:lnTo>
                    <a:lnTo>
                      <a:pt x="59" y="176"/>
                    </a:lnTo>
                    <a:lnTo>
                      <a:pt x="51" y="174"/>
                    </a:lnTo>
                    <a:lnTo>
                      <a:pt x="43" y="168"/>
                    </a:lnTo>
                    <a:lnTo>
                      <a:pt x="37" y="162"/>
                    </a:lnTo>
                    <a:lnTo>
                      <a:pt x="37" y="162"/>
                    </a:lnTo>
                    <a:lnTo>
                      <a:pt x="30" y="152"/>
                    </a:lnTo>
                    <a:lnTo>
                      <a:pt x="28" y="140"/>
                    </a:lnTo>
                    <a:lnTo>
                      <a:pt x="26" y="128"/>
                    </a:lnTo>
                    <a:lnTo>
                      <a:pt x="24" y="113"/>
                    </a:lnTo>
                    <a:lnTo>
                      <a:pt x="24" y="113"/>
                    </a:lnTo>
                    <a:lnTo>
                      <a:pt x="24" y="103"/>
                    </a:lnTo>
                    <a:lnTo>
                      <a:pt x="24" y="103"/>
                    </a:lnTo>
                    <a:lnTo>
                      <a:pt x="47" y="93"/>
                    </a:lnTo>
                    <a:lnTo>
                      <a:pt x="55" y="91"/>
                    </a:lnTo>
                    <a:lnTo>
                      <a:pt x="65" y="91"/>
                    </a:lnTo>
                    <a:lnTo>
                      <a:pt x="65" y="91"/>
                    </a:lnTo>
                    <a:lnTo>
                      <a:pt x="65" y="91"/>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2" name="Freeform 512">
                <a:extLst>
                  <a:ext uri="{FF2B5EF4-FFF2-40B4-BE49-F238E27FC236}">
                    <a16:creationId xmlns:a16="http://schemas.microsoft.com/office/drawing/2014/main" id="{336DC770-49FD-42B0-B568-430048A5547D}"/>
                  </a:ext>
                </a:extLst>
              </p:cNvPr>
              <p:cNvSpPr>
                <a:spLocks/>
              </p:cNvSpPr>
              <p:nvPr/>
            </p:nvSpPr>
            <p:spPr bwMode="auto">
              <a:xfrm>
                <a:off x="19155" y="7946"/>
                <a:ext cx="75" cy="247"/>
              </a:xfrm>
              <a:custGeom>
                <a:avLst/>
                <a:gdLst>
                  <a:gd name="T0" fmla="*/ 62 w 75"/>
                  <a:gd name="T1" fmla="*/ 188 h 247"/>
                  <a:gd name="T2" fmla="*/ 62 w 75"/>
                  <a:gd name="T3" fmla="*/ 188 h 247"/>
                  <a:gd name="T4" fmla="*/ 69 w 75"/>
                  <a:gd name="T5" fmla="*/ 174 h 247"/>
                  <a:gd name="T6" fmla="*/ 73 w 75"/>
                  <a:gd name="T7" fmla="*/ 158 h 247"/>
                  <a:gd name="T8" fmla="*/ 75 w 75"/>
                  <a:gd name="T9" fmla="*/ 142 h 247"/>
                  <a:gd name="T10" fmla="*/ 75 w 75"/>
                  <a:gd name="T11" fmla="*/ 125 h 247"/>
                  <a:gd name="T12" fmla="*/ 75 w 75"/>
                  <a:gd name="T13" fmla="*/ 125 h 247"/>
                  <a:gd name="T14" fmla="*/ 75 w 75"/>
                  <a:gd name="T15" fmla="*/ 109 h 247"/>
                  <a:gd name="T16" fmla="*/ 73 w 75"/>
                  <a:gd name="T17" fmla="*/ 91 h 247"/>
                  <a:gd name="T18" fmla="*/ 69 w 75"/>
                  <a:gd name="T19" fmla="*/ 75 h 247"/>
                  <a:gd name="T20" fmla="*/ 62 w 75"/>
                  <a:gd name="T21" fmla="*/ 61 h 247"/>
                  <a:gd name="T22" fmla="*/ 56 w 75"/>
                  <a:gd name="T23" fmla="*/ 45 h 247"/>
                  <a:gd name="T24" fmla="*/ 48 w 75"/>
                  <a:gd name="T25" fmla="*/ 30 h 247"/>
                  <a:gd name="T26" fmla="*/ 38 w 75"/>
                  <a:gd name="T27" fmla="*/ 14 h 247"/>
                  <a:gd name="T28" fmla="*/ 28 w 75"/>
                  <a:gd name="T29" fmla="*/ 0 h 247"/>
                  <a:gd name="T30" fmla="*/ 28 w 75"/>
                  <a:gd name="T31" fmla="*/ 0 h 247"/>
                  <a:gd name="T32" fmla="*/ 0 w 75"/>
                  <a:gd name="T33" fmla="*/ 0 h 247"/>
                  <a:gd name="T34" fmla="*/ 0 w 75"/>
                  <a:gd name="T35" fmla="*/ 0 h 247"/>
                  <a:gd name="T36" fmla="*/ 0 w 75"/>
                  <a:gd name="T37" fmla="*/ 0 h 247"/>
                  <a:gd name="T38" fmla="*/ 14 w 75"/>
                  <a:gd name="T39" fmla="*/ 12 h 247"/>
                  <a:gd name="T40" fmla="*/ 24 w 75"/>
                  <a:gd name="T41" fmla="*/ 26 h 247"/>
                  <a:gd name="T42" fmla="*/ 32 w 75"/>
                  <a:gd name="T43" fmla="*/ 41 h 247"/>
                  <a:gd name="T44" fmla="*/ 40 w 75"/>
                  <a:gd name="T45" fmla="*/ 55 h 247"/>
                  <a:gd name="T46" fmla="*/ 40 w 75"/>
                  <a:gd name="T47" fmla="*/ 55 h 247"/>
                  <a:gd name="T48" fmla="*/ 46 w 75"/>
                  <a:gd name="T49" fmla="*/ 73 h 247"/>
                  <a:gd name="T50" fmla="*/ 52 w 75"/>
                  <a:gd name="T51" fmla="*/ 91 h 247"/>
                  <a:gd name="T52" fmla="*/ 54 w 75"/>
                  <a:gd name="T53" fmla="*/ 109 h 247"/>
                  <a:gd name="T54" fmla="*/ 54 w 75"/>
                  <a:gd name="T55" fmla="*/ 125 h 247"/>
                  <a:gd name="T56" fmla="*/ 54 w 75"/>
                  <a:gd name="T57" fmla="*/ 125 h 247"/>
                  <a:gd name="T58" fmla="*/ 54 w 75"/>
                  <a:gd name="T59" fmla="*/ 144 h 247"/>
                  <a:gd name="T60" fmla="*/ 52 w 75"/>
                  <a:gd name="T61" fmla="*/ 160 h 247"/>
                  <a:gd name="T62" fmla="*/ 46 w 75"/>
                  <a:gd name="T63" fmla="*/ 176 h 247"/>
                  <a:gd name="T64" fmla="*/ 40 w 75"/>
                  <a:gd name="T65" fmla="*/ 192 h 247"/>
                  <a:gd name="T66" fmla="*/ 40 w 75"/>
                  <a:gd name="T67" fmla="*/ 192 h 247"/>
                  <a:gd name="T68" fmla="*/ 32 w 75"/>
                  <a:gd name="T69" fmla="*/ 206 h 247"/>
                  <a:gd name="T70" fmla="*/ 24 w 75"/>
                  <a:gd name="T71" fmla="*/ 222 h 247"/>
                  <a:gd name="T72" fmla="*/ 14 w 75"/>
                  <a:gd name="T73" fmla="*/ 235 h 247"/>
                  <a:gd name="T74" fmla="*/ 0 w 75"/>
                  <a:gd name="T75" fmla="*/ 247 h 247"/>
                  <a:gd name="T76" fmla="*/ 0 w 75"/>
                  <a:gd name="T77" fmla="*/ 247 h 247"/>
                  <a:gd name="T78" fmla="*/ 0 w 75"/>
                  <a:gd name="T79" fmla="*/ 247 h 247"/>
                  <a:gd name="T80" fmla="*/ 28 w 75"/>
                  <a:gd name="T81" fmla="*/ 247 h 247"/>
                  <a:gd name="T82" fmla="*/ 28 w 75"/>
                  <a:gd name="T83" fmla="*/ 247 h 247"/>
                  <a:gd name="T84" fmla="*/ 50 w 75"/>
                  <a:gd name="T85" fmla="*/ 218 h 247"/>
                  <a:gd name="T86" fmla="*/ 58 w 75"/>
                  <a:gd name="T87" fmla="*/ 204 h 247"/>
                  <a:gd name="T88" fmla="*/ 62 w 75"/>
                  <a:gd name="T89" fmla="*/ 188 h 247"/>
                  <a:gd name="T90" fmla="*/ 62 w 75"/>
                  <a:gd name="T91" fmla="*/ 18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5" h="247">
                    <a:moveTo>
                      <a:pt x="62" y="188"/>
                    </a:moveTo>
                    <a:lnTo>
                      <a:pt x="62" y="188"/>
                    </a:lnTo>
                    <a:lnTo>
                      <a:pt x="69" y="174"/>
                    </a:lnTo>
                    <a:lnTo>
                      <a:pt x="73" y="158"/>
                    </a:lnTo>
                    <a:lnTo>
                      <a:pt x="75" y="142"/>
                    </a:lnTo>
                    <a:lnTo>
                      <a:pt x="75" y="125"/>
                    </a:lnTo>
                    <a:lnTo>
                      <a:pt x="75" y="125"/>
                    </a:lnTo>
                    <a:lnTo>
                      <a:pt x="75" y="109"/>
                    </a:lnTo>
                    <a:lnTo>
                      <a:pt x="73" y="91"/>
                    </a:lnTo>
                    <a:lnTo>
                      <a:pt x="69" y="75"/>
                    </a:lnTo>
                    <a:lnTo>
                      <a:pt x="62" y="61"/>
                    </a:lnTo>
                    <a:lnTo>
                      <a:pt x="56" y="45"/>
                    </a:lnTo>
                    <a:lnTo>
                      <a:pt x="48" y="30"/>
                    </a:lnTo>
                    <a:lnTo>
                      <a:pt x="38" y="14"/>
                    </a:lnTo>
                    <a:lnTo>
                      <a:pt x="28" y="0"/>
                    </a:lnTo>
                    <a:lnTo>
                      <a:pt x="28" y="0"/>
                    </a:lnTo>
                    <a:lnTo>
                      <a:pt x="0" y="0"/>
                    </a:lnTo>
                    <a:lnTo>
                      <a:pt x="0" y="0"/>
                    </a:lnTo>
                    <a:lnTo>
                      <a:pt x="0" y="0"/>
                    </a:lnTo>
                    <a:lnTo>
                      <a:pt x="14" y="12"/>
                    </a:lnTo>
                    <a:lnTo>
                      <a:pt x="24" y="26"/>
                    </a:lnTo>
                    <a:lnTo>
                      <a:pt x="32" y="41"/>
                    </a:lnTo>
                    <a:lnTo>
                      <a:pt x="40" y="55"/>
                    </a:lnTo>
                    <a:lnTo>
                      <a:pt x="40" y="55"/>
                    </a:lnTo>
                    <a:lnTo>
                      <a:pt x="46" y="73"/>
                    </a:lnTo>
                    <a:lnTo>
                      <a:pt x="52" y="91"/>
                    </a:lnTo>
                    <a:lnTo>
                      <a:pt x="54" y="109"/>
                    </a:lnTo>
                    <a:lnTo>
                      <a:pt x="54" y="125"/>
                    </a:lnTo>
                    <a:lnTo>
                      <a:pt x="54" y="125"/>
                    </a:lnTo>
                    <a:lnTo>
                      <a:pt x="54" y="144"/>
                    </a:lnTo>
                    <a:lnTo>
                      <a:pt x="52" y="160"/>
                    </a:lnTo>
                    <a:lnTo>
                      <a:pt x="46" y="176"/>
                    </a:lnTo>
                    <a:lnTo>
                      <a:pt x="40" y="192"/>
                    </a:lnTo>
                    <a:lnTo>
                      <a:pt x="40" y="192"/>
                    </a:lnTo>
                    <a:lnTo>
                      <a:pt x="32" y="206"/>
                    </a:lnTo>
                    <a:lnTo>
                      <a:pt x="24" y="222"/>
                    </a:lnTo>
                    <a:lnTo>
                      <a:pt x="14" y="235"/>
                    </a:lnTo>
                    <a:lnTo>
                      <a:pt x="0" y="247"/>
                    </a:lnTo>
                    <a:lnTo>
                      <a:pt x="0" y="247"/>
                    </a:lnTo>
                    <a:lnTo>
                      <a:pt x="0" y="247"/>
                    </a:lnTo>
                    <a:lnTo>
                      <a:pt x="28" y="247"/>
                    </a:lnTo>
                    <a:lnTo>
                      <a:pt x="28" y="247"/>
                    </a:lnTo>
                    <a:lnTo>
                      <a:pt x="50" y="218"/>
                    </a:lnTo>
                    <a:lnTo>
                      <a:pt x="58" y="204"/>
                    </a:lnTo>
                    <a:lnTo>
                      <a:pt x="62" y="188"/>
                    </a:lnTo>
                    <a:lnTo>
                      <a:pt x="62" y="188"/>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3" name="Freeform 513">
                <a:extLst>
                  <a:ext uri="{FF2B5EF4-FFF2-40B4-BE49-F238E27FC236}">
                    <a16:creationId xmlns:a16="http://schemas.microsoft.com/office/drawing/2014/main" id="{633F8F6D-3699-4F91-A0DF-C183790F62BC}"/>
                  </a:ext>
                </a:extLst>
              </p:cNvPr>
              <p:cNvSpPr>
                <a:spLocks/>
              </p:cNvSpPr>
              <p:nvPr/>
            </p:nvSpPr>
            <p:spPr bwMode="auto">
              <a:xfrm>
                <a:off x="22733" y="6857"/>
                <a:ext cx="375" cy="956"/>
              </a:xfrm>
              <a:custGeom>
                <a:avLst/>
                <a:gdLst>
                  <a:gd name="T0" fmla="*/ 0 w 375"/>
                  <a:gd name="T1" fmla="*/ 0 h 956"/>
                  <a:gd name="T2" fmla="*/ 375 w 375"/>
                  <a:gd name="T3" fmla="*/ 0 h 956"/>
                  <a:gd name="T4" fmla="*/ 375 w 375"/>
                  <a:gd name="T5" fmla="*/ 956 h 956"/>
                  <a:gd name="T6" fmla="*/ 0 w 375"/>
                  <a:gd name="T7" fmla="*/ 956 h 956"/>
                  <a:gd name="T8" fmla="*/ 0 w 375"/>
                  <a:gd name="T9" fmla="*/ 0 h 956"/>
                  <a:gd name="T10" fmla="*/ 0 w 375"/>
                  <a:gd name="T11" fmla="*/ 0 h 956"/>
                </a:gdLst>
                <a:ahLst/>
                <a:cxnLst>
                  <a:cxn ang="0">
                    <a:pos x="T0" y="T1"/>
                  </a:cxn>
                  <a:cxn ang="0">
                    <a:pos x="T2" y="T3"/>
                  </a:cxn>
                  <a:cxn ang="0">
                    <a:pos x="T4" y="T5"/>
                  </a:cxn>
                  <a:cxn ang="0">
                    <a:pos x="T6" y="T7"/>
                  </a:cxn>
                  <a:cxn ang="0">
                    <a:pos x="T8" y="T9"/>
                  </a:cxn>
                  <a:cxn ang="0">
                    <a:pos x="T10" y="T11"/>
                  </a:cxn>
                </a:cxnLst>
                <a:rect l="0" t="0" r="r" b="b"/>
                <a:pathLst>
                  <a:path w="375" h="956">
                    <a:moveTo>
                      <a:pt x="0" y="0"/>
                    </a:moveTo>
                    <a:lnTo>
                      <a:pt x="375" y="0"/>
                    </a:lnTo>
                    <a:lnTo>
                      <a:pt x="375" y="956"/>
                    </a:lnTo>
                    <a:lnTo>
                      <a:pt x="0" y="956"/>
                    </a:lnTo>
                    <a:lnTo>
                      <a:pt x="0" y="0"/>
                    </a:lnTo>
                    <a:lnTo>
                      <a:pt x="0" y="0"/>
                    </a:lnTo>
                    <a:close/>
                  </a:path>
                </a:pathLst>
              </a:custGeom>
              <a:solidFill>
                <a:srgbClr val="BAD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4" name="Freeform 514">
                <a:extLst>
                  <a:ext uri="{FF2B5EF4-FFF2-40B4-BE49-F238E27FC236}">
                    <a16:creationId xmlns:a16="http://schemas.microsoft.com/office/drawing/2014/main" id="{C54F447A-3AD6-42F6-9CFF-8DE7DF0ED3C7}"/>
                  </a:ext>
                </a:extLst>
              </p:cNvPr>
              <p:cNvSpPr>
                <a:spLocks/>
              </p:cNvSpPr>
              <p:nvPr/>
            </p:nvSpPr>
            <p:spPr bwMode="auto">
              <a:xfrm>
                <a:off x="22838" y="7592"/>
                <a:ext cx="186" cy="128"/>
              </a:xfrm>
              <a:custGeom>
                <a:avLst/>
                <a:gdLst>
                  <a:gd name="T0" fmla="*/ 0 w 186"/>
                  <a:gd name="T1" fmla="*/ 0 h 128"/>
                  <a:gd name="T2" fmla="*/ 0 w 186"/>
                  <a:gd name="T3" fmla="*/ 128 h 128"/>
                  <a:gd name="T4" fmla="*/ 20 w 186"/>
                  <a:gd name="T5" fmla="*/ 128 h 128"/>
                  <a:gd name="T6" fmla="*/ 20 w 186"/>
                  <a:gd name="T7" fmla="*/ 21 h 128"/>
                  <a:gd name="T8" fmla="*/ 186 w 186"/>
                  <a:gd name="T9" fmla="*/ 112 h 128"/>
                  <a:gd name="T10" fmla="*/ 186 w 186"/>
                  <a:gd name="T11" fmla="*/ 83 h 128"/>
                  <a:gd name="T12" fmla="*/ 28 w 186"/>
                  <a:gd name="T13" fmla="*/ 0 h 128"/>
                  <a:gd name="T14" fmla="*/ 0 w 186"/>
                  <a:gd name="T15" fmla="*/ 0 h 128"/>
                  <a:gd name="T16" fmla="*/ 0 w 186"/>
                  <a:gd name="T17" fmla="*/ 0 h 128"/>
                  <a:gd name="T18" fmla="*/ 0 w 186"/>
                  <a:gd name="T1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28">
                    <a:moveTo>
                      <a:pt x="0" y="0"/>
                    </a:moveTo>
                    <a:lnTo>
                      <a:pt x="0" y="128"/>
                    </a:lnTo>
                    <a:lnTo>
                      <a:pt x="20" y="128"/>
                    </a:lnTo>
                    <a:lnTo>
                      <a:pt x="20" y="21"/>
                    </a:lnTo>
                    <a:lnTo>
                      <a:pt x="186" y="112"/>
                    </a:lnTo>
                    <a:lnTo>
                      <a:pt x="186" y="83"/>
                    </a:lnTo>
                    <a:lnTo>
                      <a:pt x="28" y="0"/>
                    </a:lnTo>
                    <a:lnTo>
                      <a:pt x="0" y="0"/>
                    </a:lnTo>
                    <a:lnTo>
                      <a:pt x="0" y="0"/>
                    </a:lnTo>
                    <a:lnTo>
                      <a:pt x="0"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5" name="Freeform 515">
                <a:extLst>
                  <a:ext uri="{FF2B5EF4-FFF2-40B4-BE49-F238E27FC236}">
                    <a16:creationId xmlns:a16="http://schemas.microsoft.com/office/drawing/2014/main" id="{DB8610A6-E5C1-4853-BB3F-EBE7A141FA33}"/>
                  </a:ext>
                </a:extLst>
              </p:cNvPr>
              <p:cNvSpPr>
                <a:spLocks/>
              </p:cNvSpPr>
              <p:nvPr/>
            </p:nvSpPr>
            <p:spPr bwMode="auto">
              <a:xfrm>
                <a:off x="22838" y="7437"/>
                <a:ext cx="190" cy="121"/>
              </a:xfrm>
              <a:custGeom>
                <a:avLst/>
                <a:gdLst>
                  <a:gd name="T0" fmla="*/ 190 w 190"/>
                  <a:gd name="T1" fmla="*/ 66 h 121"/>
                  <a:gd name="T2" fmla="*/ 186 w 190"/>
                  <a:gd name="T3" fmla="*/ 40 h 121"/>
                  <a:gd name="T4" fmla="*/ 173 w 190"/>
                  <a:gd name="T5" fmla="*/ 20 h 121"/>
                  <a:gd name="T6" fmla="*/ 163 w 190"/>
                  <a:gd name="T7" fmla="*/ 12 h 121"/>
                  <a:gd name="T8" fmla="*/ 139 w 190"/>
                  <a:gd name="T9" fmla="*/ 2 h 121"/>
                  <a:gd name="T10" fmla="*/ 127 w 190"/>
                  <a:gd name="T11" fmla="*/ 0 h 121"/>
                  <a:gd name="T12" fmla="*/ 103 w 190"/>
                  <a:gd name="T13" fmla="*/ 4 h 121"/>
                  <a:gd name="T14" fmla="*/ 87 w 190"/>
                  <a:gd name="T15" fmla="*/ 16 h 121"/>
                  <a:gd name="T16" fmla="*/ 78 w 190"/>
                  <a:gd name="T17" fmla="*/ 26 h 121"/>
                  <a:gd name="T18" fmla="*/ 72 w 190"/>
                  <a:gd name="T19" fmla="*/ 52 h 121"/>
                  <a:gd name="T20" fmla="*/ 70 w 190"/>
                  <a:gd name="T21" fmla="*/ 66 h 121"/>
                  <a:gd name="T22" fmla="*/ 70 w 190"/>
                  <a:gd name="T23" fmla="*/ 91 h 121"/>
                  <a:gd name="T24" fmla="*/ 20 w 190"/>
                  <a:gd name="T25" fmla="*/ 91 h 121"/>
                  <a:gd name="T26" fmla="*/ 20 w 190"/>
                  <a:gd name="T27" fmla="*/ 0 h 121"/>
                  <a:gd name="T28" fmla="*/ 0 w 190"/>
                  <a:gd name="T29" fmla="*/ 0 h 121"/>
                  <a:gd name="T30" fmla="*/ 0 w 190"/>
                  <a:gd name="T31" fmla="*/ 113 h 121"/>
                  <a:gd name="T32" fmla="*/ 95 w 190"/>
                  <a:gd name="T33" fmla="*/ 113 h 121"/>
                  <a:gd name="T34" fmla="*/ 91 w 190"/>
                  <a:gd name="T35" fmla="*/ 75 h 121"/>
                  <a:gd name="T36" fmla="*/ 91 w 190"/>
                  <a:gd name="T37" fmla="*/ 62 h 121"/>
                  <a:gd name="T38" fmla="*/ 97 w 190"/>
                  <a:gd name="T39" fmla="*/ 42 h 121"/>
                  <a:gd name="T40" fmla="*/ 105 w 190"/>
                  <a:gd name="T41" fmla="*/ 30 h 121"/>
                  <a:gd name="T42" fmla="*/ 117 w 190"/>
                  <a:gd name="T43" fmla="*/ 24 h 121"/>
                  <a:gd name="T44" fmla="*/ 127 w 190"/>
                  <a:gd name="T45" fmla="*/ 24 h 121"/>
                  <a:gd name="T46" fmla="*/ 145 w 190"/>
                  <a:gd name="T47" fmla="*/ 26 h 121"/>
                  <a:gd name="T48" fmla="*/ 157 w 190"/>
                  <a:gd name="T49" fmla="*/ 34 h 121"/>
                  <a:gd name="T50" fmla="*/ 163 w 190"/>
                  <a:gd name="T51" fmla="*/ 42 h 121"/>
                  <a:gd name="T52" fmla="*/ 169 w 190"/>
                  <a:gd name="T53" fmla="*/ 58 h 121"/>
                  <a:gd name="T54" fmla="*/ 169 w 190"/>
                  <a:gd name="T55" fmla="*/ 66 h 121"/>
                  <a:gd name="T56" fmla="*/ 165 w 190"/>
                  <a:gd name="T57" fmla="*/ 93 h 121"/>
                  <a:gd name="T58" fmla="*/ 153 w 190"/>
                  <a:gd name="T59" fmla="*/ 117 h 121"/>
                  <a:gd name="T60" fmla="*/ 153 w 190"/>
                  <a:gd name="T61" fmla="*/ 121 h 121"/>
                  <a:gd name="T62" fmla="*/ 178 w 190"/>
                  <a:gd name="T63" fmla="*/ 121 h 121"/>
                  <a:gd name="T64" fmla="*/ 182 w 190"/>
                  <a:gd name="T65" fmla="*/ 109 h 121"/>
                  <a:gd name="T66" fmla="*/ 188 w 190"/>
                  <a:gd name="T67" fmla="*/ 81 h 121"/>
                  <a:gd name="T68" fmla="*/ 190 w 190"/>
                  <a:gd name="T69" fmla="*/ 6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21">
                    <a:moveTo>
                      <a:pt x="190" y="66"/>
                    </a:moveTo>
                    <a:lnTo>
                      <a:pt x="190" y="66"/>
                    </a:lnTo>
                    <a:lnTo>
                      <a:pt x="188" y="52"/>
                    </a:lnTo>
                    <a:lnTo>
                      <a:pt x="186" y="40"/>
                    </a:lnTo>
                    <a:lnTo>
                      <a:pt x="180" y="28"/>
                    </a:lnTo>
                    <a:lnTo>
                      <a:pt x="173" y="20"/>
                    </a:lnTo>
                    <a:lnTo>
                      <a:pt x="173" y="20"/>
                    </a:lnTo>
                    <a:lnTo>
                      <a:pt x="163" y="12"/>
                    </a:lnTo>
                    <a:lnTo>
                      <a:pt x="153" y="6"/>
                    </a:lnTo>
                    <a:lnTo>
                      <a:pt x="139" y="2"/>
                    </a:lnTo>
                    <a:lnTo>
                      <a:pt x="127" y="0"/>
                    </a:lnTo>
                    <a:lnTo>
                      <a:pt x="127" y="0"/>
                    </a:lnTo>
                    <a:lnTo>
                      <a:pt x="115" y="2"/>
                    </a:lnTo>
                    <a:lnTo>
                      <a:pt x="103" y="4"/>
                    </a:lnTo>
                    <a:lnTo>
                      <a:pt x="95" y="10"/>
                    </a:lnTo>
                    <a:lnTo>
                      <a:pt x="87" y="16"/>
                    </a:lnTo>
                    <a:lnTo>
                      <a:pt x="87" y="16"/>
                    </a:lnTo>
                    <a:lnTo>
                      <a:pt x="78" y="26"/>
                    </a:lnTo>
                    <a:lnTo>
                      <a:pt x="74" y="38"/>
                    </a:lnTo>
                    <a:lnTo>
                      <a:pt x="72" y="52"/>
                    </a:lnTo>
                    <a:lnTo>
                      <a:pt x="70" y="66"/>
                    </a:lnTo>
                    <a:lnTo>
                      <a:pt x="70" y="66"/>
                    </a:lnTo>
                    <a:lnTo>
                      <a:pt x="70" y="91"/>
                    </a:lnTo>
                    <a:lnTo>
                      <a:pt x="70" y="91"/>
                    </a:lnTo>
                    <a:lnTo>
                      <a:pt x="20" y="91"/>
                    </a:lnTo>
                    <a:lnTo>
                      <a:pt x="20" y="91"/>
                    </a:lnTo>
                    <a:lnTo>
                      <a:pt x="20" y="0"/>
                    </a:lnTo>
                    <a:lnTo>
                      <a:pt x="20" y="0"/>
                    </a:lnTo>
                    <a:lnTo>
                      <a:pt x="0" y="0"/>
                    </a:lnTo>
                    <a:lnTo>
                      <a:pt x="0" y="0"/>
                    </a:lnTo>
                    <a:lnTo>
                      <a:pt x="0" y="113"/>
                    </a:lnTo>
                    <a:lnTo>
                      <a:pt x="0" y="113"/>
                    </a:lnTo>
                    <a:lnTo>
                      <a:pt x="95" y="113"/>
                    </a:lnTo>
                    <a:lnTo>
                      <a:pt x="95" y="113"/>
                    </a:lnTo>
                    <a:lnTo>
                      <a:pt x="91" y="91"/>
                    </a:lnTo>
                    <a:lnTo>
                      <a:pt x="91" y="75"/>
                    </a:lnTo>
                    <a:lnTo>
                      <a:pt x="91" y="75"/>
                    </a:lnTo>
                    <a:lnTo>
                      <a:pt x="91" y="62"/>
                    </a:lnTo>
                    <a:lnTo>
                      <a:pt x="93" y="50"/>
                    </a:lnTo>
                    <a:lnTo>
                      <a:pt x="97" y="42"/>
                    </a:lnTo>
                    <a:lnTo>
                      <a:pt x="99" y="36"/>
                    </a:lnTo>
                    <a:lnTo>
                      <a:pt x="105" y="30"/>
                    </a:lnTo>
                    <a:lnTo>
                      <a:pt x="111" y="26"/>
                    </a:lnTo>
                    <a:lnTo>
                      <a:pt x="117" y="24"/>
                    </a:lnTo>
                    <a:lnTo>
                      <a:pt x="127" y="24"/>
                    </a:lnTo>
                    <a:lnTo>
                      <a:pt x="127" y="24"/>
                    </a:lnTo>
                    <a:lnTo>
                      <a:pt x="137" y="24"/>
                    </a:lnTo>
                    <a:lnTo>
                      <a:pt x="145" y="26"/>
                    </a:lnTo>
                    <a:lnTo>
                      <a:pt x="151" y="30"/>
                    </a:lnTo>
                    <a:lnTo>
                      <a:pt x="157" y="34"/>
                    </a:lnTo>
                    <a:lnTo>
                      <a:pt x="157" y="34"/>
                    </a:lnTo>
                    <a:lnTo>
                      <a:pt x="163" y="42"/>
                    </a:lnTo>
                    <a:lnTo>
                      <a:pt x="165" y="48"/>
                    </a:lnTo>
                    <a:lnTo>
                      <a:pt x="169" y="58"/>
                    </a:lnTo>
                    <a:lnTo>
                      <a:pt x="169" y="66"/>
                    </a:lnTo>
                    <a:lnTo>
                      <a:pt x="169" y="66"/>
                    </a:lnTo>
                    <a:lnTo>
                      <a:pt x="167" y="81"/>
                    </a:lnTo>
                    <a:lnTo>
                      <a:pt x="165" y="93"/>
                    </a:lnTo>
                    <a:lnTo>
                      <a:pt x="161" y="105"/>
                    </a:lnTo>
                    <a:lnTo>
                      <a:pt x="153" y="117"/>
                    </a:lnTo>
                    <a:lnTo>
                      <a:pt x="153" y="117"/>
                    </a:lnTo>
                    <a:lnTo>
                      <a:pt x="153" y="121"/>
                    </a:lnTo>
                    <a:lnTo>
                      <a:pt x="153" y="121"/>
                    </a:lnTo>
                    <a:lnTo>
                      <a:pt x="178" y="121"/>
                    </a:lnTo>
                    <a:lnTo>
                      <a:pt x="178" y="121"/>
                    </a:lnTo>
                    <a:lnTo>
                      <a:pt x="182" y="109"/>
                    </a:lnTo>
                    <a:lnTo>
                      <a:pt x="186" y="95"/>
                    </a:lnTo>
                    <a:lnTo>
                      <a:pt x="188" y="81"/>
                    </a:lnTo>
                    <a:lnTo>
                      <a:pt x="190" y="66"/>
                    </a:lnTo>
                    <a:lnTo>
                      <a:pt x="190" y="66"/>
                    </a:lnTo>
                    <a:lnTo>
                      <a:pt x="190" y="6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6" name="Freeform 516">
                <a:extLst>
                  <a:ext uri="{FF2B5EF4-FFF2-40B4-BE49-F238E27FC236}">
                    <a16:creationId xmlns:a16="http://schemas.microsoft.com/office/drawing/2014/main" id="{8311A160-7D0C-41A4-AEE6-9DA0FDAA0EE2}"/>
                  </a:ext>
                </a:extLst>
              </p:cNvPr>
              <p:cNvSpPr>
                <a:spLocks/>
              </p:cNvSpPr>
              <p:nvPr/>
            </p:nvSpPr>
            <p:spPr bwMode="auto">
              <a:xfrm>
                <a:off x="22882" y="7196"/>
                <a:ext cx="142" cy="200"/>
              </a:xfrm>
              <a:custGeom>
                <a:avLst/>
                <a:gdLst>
                  <a:gd name="T0" fmla="*/ 142 w 142"/>
                  <a:gd name="T1" fmla="*/ 0 h 200"/>
                  <a:gd name="T2" fmla="*/ 51 w 142"/>
                  <a:gd name="T3" fmla="*/ 0 h 200"/>
                  <a:gd name="T4" fmla="*/ 28 w 142"/>
                  <a:gd name="T5" fmla="*/ 4 h 200"/>
                  <a:gd name="T6" fmla="*/ 12 w 142"/>
                  <a:gd name="T7" fmla="*/ 10 h 200"/>
                  <a:gd name="T8" fmla="*/ 2 w 142"/>
                  <a:gd name="T9" fmla="*/ 25 h 200"/>
                  <a:gd name="T10" fmla="*/ 0 w 142"/>
                  <a:gd name="T11" fmla="*/ 45 h 200"/>
                  <a:gd name="T12" fmla="*/ 0 w 142"/>
                  <a:gd name="T13" fmla="*/ 57 h 200"/>
                  <a:gd name="T14" fmla="*/ 12 w 142"/>
                  <a:gd name="T15" fmla="*/ 81 h 200"/>
                  <a:gd name="T16" fmla="*/ 22 w 142"/>
                  <a:gd name="T17" fmla="*/ 95 h 200"/>
                  <a:gd name="T18" fmla="*/ 6 w 142"/>
                  <a:gd name="T19" fmla="*/ 111 h 200"/>
                  <a:gd name="T20" fmla="*/ 0 w 142"/>
                  <a:gd name="T21" fmla="*/ 134 h 200"/>
                  <a:gd name="T22" fmla="*/ 0 w 142"/>
                  <a:gd name="T23" fmla="*/ 146 h 200"/>
                  <a:gd name="T24" fmla="*/ 10 w 142"/>
                  <a:gd name="T25" fmla="*/ 170 h 200"/>
                  <a:gd name="T26" fmla="*/ 18 w 142"/>
                  <a:gd name="T27" fmla="*/ 182 h 200"/>
                  <a:gd name="T28" fmla="*/ 4 w 142"/>
                  <a:gd name="T29" fmla="*/ 182 h 200"/>
                  <a:gd name="T30" fmla="*/ 4 w 142"/>
                  <a:gd name="T31" fmla="*/ 200 h 200"/>
                  <a:gd name="T32" fmla="*/ 142 w 142"/>
                  <a:gd name="T33" fmla="*/ 200 h 200"/>
                  <a:gd name="T34" fmla="*/ 142 w 142"/>
                  <a:gd name="T35" fmla="*/ 182 h 200"/>
                  <a:gd name="T36" fmla="*/ 39 w 142"/>
                  <a:gd name="T37" fmla="*/ 182 h 200"/>
                  <a:gd name="T38" fmla="*/ 22 w 142"/>
                  <a:gd name="T39" fmla="*/ 160 h 200"/>
                  <a:gd name="T40" fmla="*/ 18 w 142"/>
                  <a:gd name="T41" fmla="*/ 142 h 200"/>
                  <a:gd name="T42" fmla="*/ 20 w 142"/>
                  <a:gd name="T43" fmla="*/ 134 h 200"/>
                  <a:gd name="T44" fmla="*/ 22 w 142"/>
                  <a:gd name="T45" fmla="*/ 128 h 200"/>
                  <a:gd name="T46" fmla="*/ 26 w 142"/>
                  <a:gd name="T47" fmla="*/ 122 h 200"/>
                  <a:gd name="T48" fmla="*/ 34 w 142"/>
                  <a:gd name="T49" fmla="*/ 115 h 200"/>
                  <a:gd name="T50" fmla="*/ 53 w 142"/>
                  <a:gd name="T51" fmla="*/ 111 h 200"/>
                  <a:gd name="T52" fmla="*/ 63 w 142"/>
                  <a:gd name="T53" fmla="*/ 111 h 200"/>
                  <a:gd name="T54" fmla="*/ 142 w 142"/>
                  <a:gd name="T55" fmla="*/ 111 h 200"/>
                  <a:gd name="T56" fmla="*/ 142 w 142"/>
                  <a:gd name="T57" fmla="*/ 91 h 200"/>
                  <a:gd name="T58" fmla="*/ 55 w 142"/>
                  <a:gd name="T59" fmla="*/ 91 h 200"/>
                  <a:gd name="T60" fmla="*/ 39 w 142"/>
                  <a:gd name="T61" fmla="*/ 91 h 200"/>
                  <a:gd name="T62" fmla="*/ 20 w 142"/>
                  <a:gd name="T63" fmla="*/ 61 h 200"/>
                  <a:gd name="T64" fmla="*/ 18 w 142"/>
                  <a:gd name="T65" fmla="*/ 53 h 200"/>
                  <a:gd name="T66" fmla="*/ 22 w 142"/>
                  <a:gd name="T67" fmla="*/ 37 h 200"/>
                  <a:gd name="T68" fmla="*/ 24 w 142"/>
                  <a:gd name="T69" fmla="*/ 33 h 200"/>
                  <a:gd name="T70" fmla="*/ 34 w 142"/>
                  <a:gd name="T71" fmla="*/ 25 h 200"/>
                  <a:gd name="T72" fmla="*/ 45 w 142"/>
                  <a:gd name="T73" fmla="*/ 23 h 200"/>
                  <a:gd name="T74" fmla="*/ 63 w 142"/>
                  <a:gd name="T75" fmla="*/ 20 h 200"/>
                  <a:gd name="T76" fmla="*/ 142 w 142"/>
                  <a:gd name="T77" fmla="*/ 20 h 200"/>
                  <a:gd name="T78" fmla="*/ 142 w 142"/>
                  <a:gd name="T7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2" h="200">
                    <a:moveTo>
                      <a:pt x="142" y="0"/>
                    </a:moveTo>
                    <a:lnTo>
                      <a:pt x="142" y="0"/>
                    </a:lnTo>
                    <a:lnTo>
                      <a:pt x="51" y="0"/>
                    </a:lnTo>
                    <a:lnTo>
                      <a:pt x="51" y="0"/>
                    </a:lnTo>
                    <a:lnTo>
                      <a:pt x="39" y="2"/>
                    </a:lnTo>
                    <a:lnTo>
                      <a:pt x="28" y="4"/>
                    </a:lnTo>
                    <a:lnTo>
                      <a:pt x="18" y="6"/>
                    </a:lnTo>
                    <a:lnTo>
                      <a:pt x="12" y="10"/>
                    </a:lnTo>
                    <a:lnTo>
                      <a:pt x="6" y="16"/>
                    </a:lnTo>
                    <a:lnTo>
                      <a:pt x="2" y="25"/>
                    </a:lnTo>
                    <a:lnTo>
                      <a:pt x="0" y="33"/>
                    </a:lnTo>
                    <a:lnTo>
                      <a:pt x="0" y="45"/>
                    </a:lnTo>
                    <a:lnTo>
                      <a:pt x="0" y="45"/>
                    </a:lnTo>
                    <a:lnTo>
                      <a:pt x="0" y="57"/>
                    </a:lnTo>
                    <a:lnTo>
                      <a:pt x="6" y="69"/>
                    </a:lnTo>
                    <a:lnTo>
                      <a:pt x="12" y="81"/>
                    </a:lnTo>
                    <a:lnTo>
                      <a:pt x="22" y="95"/>
                    </a:lnTo>
                    <a:lnTo>
                      <a:pt x="22" y="95"/>
                    </a:lnTo>
                    <a:lnTo>
                      <a:pt x="12" y="101"/>
                    </a:lnTo>
                    <a:lnTo>
                      <a:pt x="6" y="111"/>
                    </a:lnTo>
                    <a:lnTo>
                      <a:pt x="0" y="122"/>
                    </a:lnTo>
                    <a:lnTo>
                      <a:pt x="0" y="134"/>
                    </a:lnTo>
                    <a:lnTo>
                      <a:pt x="0" y="134"/>
                    </a:lnTo>
                    <a:lnTo>
                      <a:pt x="0" y="146"/>
                    </a:lnTo>
                    <a:lnTo>
                      <a:pt x="4" y="158"/>
                    </a:lnTo>
                    <a:lnTo>
                      <a:pt x="10" y="170"/>
                    </a:lnTo>
                    <a:lnTo>
                      <a:pt x="18" y="182"/>
                    </a:lnTo>
                    <a:lnTo>
                      <a:pt x="18" y="182"/>
                    </a:lnTo>
                    <a:lnTo>
                      <a:pt x="4" y="182"/>
                    </a:lnTo>
                    <a:lnTo>
                      <a:pt x="4" y="182"/>
                    </a:lnTo>
                    <a:lnTo>
                      <a:pt x="4" y="200"/>
                    </a:lnTo>
                    <a:lnTo>
                      <a:pt x="4" y="200"/>
                    </a:lnTo>
                    <a:lnTo>
                      <a:pt x="142" y="200"/>
                    </a:lnTo>
                    <a:lnTo>
                      <a:pt x="142" y="200"/>
                    </a:lnTo>
                    <a:lnTo>
                      <a:pt x="142" y="182"/>
                    </a:lnTo>
                    <a:lnTo>
                      <a:pt x="142" y="182"/>
                    </a:lnTo>
                    <a:lnTo>
                      <a:pt x="39" y="182"/>
                    </a:lnTo>
                    <a:lnTo>
                      <a:pt x="39" y="182"/>
                    </a:lnTo>
                    <a:lnTo>
                      <a:pt x="28" y="170"/>
                    </a:lnTo>
                    <a:lnTo>
                      <a:pt x="22" y="160"/>
                    </a:lnTo>
                    <a:lnTo>
                      <a:pt x="20" y="152"/>
                    </a:lnTo>
                    <a:lnTo>
                      <a:pt x="18" y="142"/>
                    </a:lnTo>
                    <a:lnTo>
                      <a:pt x="18" y="142"/>
                    </a:lnTo>
                    <a:lnTo>
                      <a:pt x="20" y="134"/>
                    </a:lnTo>
                    <a:lnTo>
                      <a:pt x="22" y="128"/>
                    </a:lnTo>
                    <a:lnTo>
                      <a:pt x="22" y="128"/>
                    </a:lnTo>
                    <a:lnTo>
                      <a:pt x="24" y="124"/>
                    </a:lnTo>
                    <a:lnTo>
                      <a:pt x="26" y="122"/>
                    </a:lnTo>
                    <a:lnTo>
                      <a:pt x="34" y="115"/>
                    </a:lnTo>
                    <a:lnTo>
                      <a:pt x="34" y="115"/>
                    </a:lnTo>
                    <a:lnTo>
                      <a:pt x="45" y="113"/>
                    </a:lnTo>
                    <a:lnTo>
                      <a:pt x="53" y="111"/>
                    </a:lnTo>
                    <a:lnTo>
                      <a:pt x="63" y="111"/>
                    </a:lnTo>
                    <a:lnTo>
                      <a:pt x="63" y="111"/>
                    </a:lnTo>
                    <a:lnTo>
                      <a:pt x="142" y="111"/>
                    </a:lnTo>
                    <a:lnTo>
                      <a:pt x="142" y="111"/>
                    </a:lnTo>
                    <a:lnTo>
                      <a:pt x="142" y="91"/>
                    </a:lnTo>
                    <a:lnTo>
                      <a:pt x="142" y="91"/>
                    </a:lnTo>
                    <a:lnTo>
                      <a:pt x="55" y="91"/>
                    </a:lnTo>
                    <a:lnTo>
                      <a:pt x="55" y="91"/>
                    </a:lnTo>
                    <a:lnTo>
                      <a:pt x="39" y="91"/>
                    </a:lnTo>
                    <a:lnTo>
                      <a:pt x="39" y="91"/>
                    </a:lnTo>
                    <a:lnTo>
                      <a:pt x="24" y="71"/>
                    </a:lnTo>
                    <a:lnTo>
                      <a:pt x="20" y="61"/>
                    </a:lnTo>
                    <a:lnTo>
                      <a:pt x="18" y="53"/>
                    </a:lnTo>
                    <a:lnTo>
                      <a:pt x="18" y="53"/>
                    </a:lnTo>
                    <a:lnTo>
                      <a:pt x="20" y="43"/>
                    </a:lnTo>
                    <a:lnTo>
                      <a:pt x="22" y="37"/>
                    </a:lnTo>
                    <a:lnTo>
                      <a:pt x="22" y="37"/>
                    </a:lnTo>
                    <a:lnTo>
                      <a:pt x="24" y="33"/>
                    </a:lnTo>
                    <a:lnTo>
                      <a:pt x="26" y="29"/>
                    </a:lnTo>
                    <a:lnTo>
                      <a:pt x="34" y="25"/>
                    </a:lnTo>
                    <a:lnTo>
                      <a:pt x="34" y="25"/>
                    </a:lnTo>
                    <a:lnTo>
                      <a:pt x="45" y="23"/>
                    </a:lnTo>
                    <a:lnTo>
                      <a:pt x="53" y="20"/>
                    </a:lnTo>
                    <a:lnTo>
                      <a:pt x="63" y="20"/>
                    </a:lnTo>
                    <a:lnTo>
                      <a:pt x="63" y="20"/>
                    </a:lnTo>
                    <a:lnTo>
                      <a:pt x="142" y="20"/>
                    </a:lnTo>
                    <a:lnTo>
                      <a:pt x="142" y="20"/>
                    </a:lnTo>
                    <a:lnTo>
                      <a:pt x="142" y="0"/>
                    </a:lnTo>
                    <a:lnTo>
                      <a:pt x="142"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7" name="Freeform 517">
                <a:extLst>
                  <a:ext uri="{FF2B5EF4-FFF2-40B4-BE49-F238E27FC236}">
                    <a16:creationId xmlns:a16="http://schemas.microsoft.com/office/drawing/2014/main" id="{5EB2F266-391B-41C3-A707-8FC44177AB2F}"/>
                  </a:ext>
                </a:extLst>
              </p:cNvPr>
              <p:cNvSpPr>
                <a:spLocks/>
              </p:cNvSpPr>
              <p:nvPr/>
            </p:nvSpPr>
            <p:spPr bwMode="auto">
              <a:xfrm>
                <a:off x="22882" y="6950"/>
                <a:ext cx="142" cy="204"/>
              </a:xfrm>
              <a:custGeom>
                <a:avLst/>
                <a:gdLst>
                  <a:gd name="T0" fmla="*/ 142 w 142"/>
                  <a:gd name="T1" fmla="*/ 0 h 204"/>
                  <a:gd name="T2" fmla="*/ 51 w 142"/>
                  <a:gd name="T3" fmla="*/ 0 h 204"/>
                  <a:gd name="T4" fmla="*/ 28 w 142"/>
                  <a:gd name="T5" fmla="*/ 4 h 204"/>
                  <a:gd name="T6" fmla="*/ 12 w 142"/>
                  <a:gd name="T7" fmla="*/ 12 h 204"/>
                  <a:gd name="T8" fmla="*/ 2 w 142"/>
                  <a:gd name="T9" fmla="*/ 26 h 204"/>
                  <a:gd name="T10" fmla="*/ 0 w 142"/>
                  <a:gd name="T11" fmla="*/ 48 h 204"/>
                  <a:gd name="T12" fmla="*/ 0 w 142"/>
                  <a:gd name="T13" fmla="*/ 58 h 204"/>
                  <a:gd name="T14" fmla="*/ 12 w 142"/>
                  <a:gd name="T15" fmla="*/ 85 h 204"/>
                  <a:gd name="T16" fmla="*/ 22 w 142"/>
                  <a:gd name="T17" fmla="*/ 99 h 204"/>
                  <a:gd name="T18" fmla="*/ 12 w 142"/>
                  <a:gd name="T19" fmla="*/ 103 h 204"/>
                  <a:gd name="T20" fmla="*/ 0 w 142"/>
                  <a:gd name="T21" fmla="*/ 123 h 204"/>
                  <a:gd name="T22" fmla="*/ 0 w 142"/>
                  <a:gd name="T23" fmla="*/ 137 h 204"/>
                  <a:gd name="T24" fmla="*/ 4 w 142"/>
                  <a:gd name="T25" fmla="*/ 157 h 204"/>
                  <a:gd name="T26" fmla="*/ 18 w 142"/>
                  <a:gd name="T27" fmla="*/ 184 h 204"/>
                  <a:gd name="T28" fmla="*/ 4 w 142"/>
                  <a:gd name="T29" fmla="*/ 184 h 204"/>
                  <a:gd name="T30" fmla="*/ 4 w 142"/>
                  <a:gd name="T31" fmla="*/ 204 h 204"/>
                  <a:gd name="T32" fmla="*/ 142 w 142"/>
                  <a:gd name="T33" fmla="*/ 204 h 204"/>
                  <a:gd name="T34" fmla="*/ 142 w 142"/>
                  <a:gd name="T35" fmla="*/ 184 h 204"/>
                  <a:gd name="T36" fmla="*/ 39 w 142"/>
                  <a:gd name="T37" fmla="*/ 184 h 204"/>
                  <a:gd name="T38" fmla="*/ 22 w 142"/>
                  <a:gd name="T39" fmla="*/ 161 h 204"/>
                  <a:gd name="T40" fmla="*/ 18 w 142"/>
                  <a:gd name="T41" fmla="*/ 141 h 204"/>
                  <a:gd name="T42" fmla="*/ 20 w 142"/>
                  <a:gd name="T43" fmla="*/ 133 h 204"/>
                  <a:gd name="T44" fmla="*/ 22 w 142"/>
                  <a:gd name="T45" fmla="*/ 125 h 204"/>
                  <a:gd name="T46" fmla="*/ 24 w 142"/>
                  <a:gd name="T47" fmla="*/ 123 h 204"/>
                  <a:gd name="T48" fmla="*/ 30 w 142"/>
                  <a:gd name="T49" fmla="*/ 119 h 204"/>
                  <a:gd name="T50" fmla="*/ 34 w 142"/>
                  <a:gd name="T51" fmla="*/ 117 h 204"/>
                  <a:gd name="T52" fmla="*/ 45 w 142"/>
                  <a:gd name="T53" fmla="*/ 115 h 204"/>
                  <a:gd name="T54" fmla="*/ 63 w 142"/>
                  <a:gd name="T55" fmla="*/ 115 h 204"/>
                  <a:gd name="T56" fmla="*/ 142 w 142"/>
                  <a:gd name="T57" fmla="*/ 115 h 204"/>
                  <a:gd name="T58" fmla="*/ 142 w 142"/>
                  <a:gd name="T59" fmla="*/ 95 h 204"/>
                  <a:gd name="T60" fmla="*/ 55 w 142"/>
                  <a:gd name="T61" fmla="*/ 95 h 204"/>
                  <a:gd name="T62" fmla="*/ 39 w 142"/>
                  <a:gd name="T63" fmla="*/ 95 h 204"/>
                  <a:gd name="T64" fmla="*/ 24 w 142"/>
                  <a:gd name="T65" fmla="*/ 70 h 204"/>
                  <a:gd name="T66" fmla="*/ 18 w 142"/>
                  <a:gd name="T67" fmla="*/ 50 h 204"/>
                  <a:gd name="T68" fmla="*/ 20 w 142"/>
                  <a:gd name="T69" fmla="*/ 44 h 204"/>
                  <a:gd name="T70" fmla="*/ 22 w 142"/>
                  <a:gd name="T71" fmla="*/ 36 h 204"/>
                  <a:gd name="T72" fmla="*/ 24 w 142"/>
                  <a:gd name="T73" fmla="*/ 32 h 204"/>
                  <a:gd name="T74" fmla="*/ 30 w 142"/>
                  <a:gd name="T75" fmla="*/ 28 h 204"/>
                  <a:gd name="T76" fmla="*/ 34 w 142"/>
                  <a:gd name="T77" fmla="*/ 28 h 204"/>
                  <a:gd name="T78" fmla="*/ 45 w 142"/>
                  <a:gd name="T79" fmla="*/ 24 h 204"/>
                  <a:gd name="T80" fmla="*/ 63 w 142"/>
                  <a:gd name="T81" fmla="*/ 24 h 204"/>
                  <a:gd name="T82" fmla="*/ 142 w 142"/>
                  <a:gd name="T83" fmla="*/ 24 h 204"/>
                  <a:gd name="T84" fmla="*/ 142 w 142"/>
                  <a:gd name="T8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204">
                    <a:moveTo>
                      <a:pt x="142" y="0"/>
                    </a:moveTo>
                    <a:lnTo>
                      <a:pt x="142" y="0"/>
                    </a:lnTo>
                    <a:lnTo>
                      <a:pt x="51" y="0"/>
                    </a:lnTo>
                    <a:lnTo>
                      <a:pt x="51" y="0"/>
                    </a:lnTo>
                    <a:lnTo>
                      <a:pt x="39" y="2"/>
                    </a:lnTo>
                    <a:lnTo>
                      <a:pt x="28" y="4"/>
                    </a:lnTo>
                    <a:lnTo>
                      <a:pt x="18" y="8"/>
                    </a:lnTo>
                    <a:lnTo>
                      <a:pt x="12" y="12"/>
                    </a:lnTo>
                    <a:lnTo>
                      <a:pt x="6" y="18"/>
                    </a:lnTo>
                    <a:lnTo>
                      <a:pt x="2" y="26"/>
                    </a:lnTo>
                    <a:lnTo>
                      <a:pt x="0" y="36"/>
                    </a:lnTo>
                    <a:lnTo>
                      <a:pt x="0" y="48"/>
                    </a:lnTo>
                    <a:lnTo>
                      <a:pt x="0" y="48"/>
                    </a:lnTo>
                    <a:lnTo>
                      <a:pt x="0" y="58"/>
                    </a:lnTo>
                    <a:lnTo>
                      <a:pt x="6" y="70"/>
                    </a:lnTo>
                    <a:lnTo>
                      <a:pt x="12" y="85"/>
                    </a:lnTo>
                    <a:lnTo>
                      <a:pt x="22" y="99"/>
                    </a:lnTo>
                    <a:lnTo>
                      <a:pt x="22" y="99"/>
                    </a:lnTo>
                    <a:lnTo>
                      <a:pt x="18" y="101"/>
                    </a:lnTo>
                    <a:lnTo>
                      <a:pt x="12" y="103"/>
                    </a:lnTo>
                    <a:lnTo>
                      <a:pt x="6" y="113"/>
                    </a:lnTo>
                    <a:lnTo>
                      <a:pt x="0" y="123"/>
                    </a:lnTo>
                    <a:lnTo>
                      <a:pt x="0" y="137"/>
                    </a:lnTo>
                    <a:lnTo>
                      <a:pt x="0" y="137"/>
                    </a:lnTo>
                    <a:lnTo>
                      <a:pt x="0" y="147"/>
                    </a:lnTo>
                    <a:lnTo>
                      <a:pt x="4" y="157"/>
                    </a:lnTo>
                    <a:lnTo>
                      <a:pt x="18" y="184"/>
                    </a:lnTo>
                    <a:lnTo>
                      <a:pt x="18" y="184"/>
                    </a:lnTo>
                    <a:lnTo>
                      <a:pt x="4" y="184"/>
                    </a:lnTo>
                    <a:lnTo>
                      <a:pt x="4" y="184"/>
                    </a:lnTo>
                    <a:lnTo>
                      <a:pt x="4" y="204"/>
                    </a:lnTo>
                    <a:lnTo>
                      <a:pt x="4" y="204"/>
                    </a:lnTo>
                    <a:lnTo>
                      <a:pt x="142" y="204"/>
                    </a:lnTo>
                    <a:lnTo>
                      <a:pt x="142" y="204"/>
                    </a:lnTo>
                    <a:lnTo>
                      <a:pt x="142" y="184"/>
                    </a:lnTo>
                    <a:lnTo>
                      <a:pt x="142" y="184"/>
                    </a:lnTo>
                    <a:lnTo>
                      <a:pt x="39" y="184"/>
                    </a:lnTo>
                    <a:lnTo>
                      <a:pt x="39" y="184"/>
                    </a:lnTo>
                    <a:lnTo>
                      <a:pt x="28" y="174"/>
                    </a:lnTo>
                    <a:lnTo>
                      <a:pt x="22" y="161"/>
                    </a:lnTo>
                    <a:lnTo>
                      <a:pt x="20" y="151"/>
                    </a:lnTo>
                    <a:lnTo>
                      <a:pt x="18" y="141"/>
                    </a:lnTo>
                    <a:lnTo>
                      <a:pt x="18" y="141"/>
                    </a:lnTo>
                    <a:lnTo>
                      <a:pt x="20" y="133"/>
                    </a:lnTo>
                    <a:lnTo>
                      <a:pt x="20" y="129"/>
                    </a:lnTo>
                    <a:lnTo>
                      <a:pt x="22" y="125"/>
                    </a:lnTo>
                    <a:lnTo>
                      <a:pt x="22" y="125"/>
                    </a:lnTo>
                    <a:lnTo>
                      <a:pt x="24" y="123"/>
                    </a:lnTo>
                    <a:lnTo>
                      <a:pt x="26" y="121"/>
                    </a:lnTo>
                    <a:lnTo>
                      <a:pt x="30" y="119"/>
                    </a:lnTo>
                    <a:lnTo>
                      <a:pt x="34" y="117"/>
                    </a:lnTo>
                    <a:lnTo>
                      <a:pt x="34" y="117"/>
                    </a:lnTo>
                    <a:lnTo>
                      <a:pt x="39" y="115"/>
                    </a:lnTo>
                    <a:lnTo>
                      <a:pt x="45" y="115"/>
                    </a:lnTo>
                    <a:lnTo>
                      <a:pt x="63" y="115"/>
                    </a:lnTo>
                    <a:lnTo>
                      <a:pt x="63" y="115"/>
                    </a:lnTo>
                    <a:lnTo>
                      <a:pt x="142" y="115"/>
                    </a:lnTo>
                    <a:lnTo>
                      <a:pt x="142" y="115"/>
                    </a:lnTo>
                    <a:lnTo>
                      <a:pt x="142" y="95"/>
                    </a:lnTo>
                    <a:lnTo>
                      <a:pt x="142" y="95"/>
                    </a:lnTo>
                    <a:lnTo>
                      <a:pt x="55" y="95"/>
                    </a:lnTo>
                    <a:lnTo>
                      <a:pt x="55" y="95"/>
                    </a:lnTo>
                    <a:lnTo>
                      <a:pt x="39" y="95"/>
                    </a:lnTo>
                    <a:lnTo>
                      <a:pt x="39" y="95"/>
                    </a:lnTo>
                    <a:lnTo>
                      <a:pt x="30" y="83"/>
                    </a:lnTo>
                    <a:lnTo>
                      <a:pt x="24" y="70"/>
                    </a:lnTo>
                    <a:lnTo>
                      <a:pt x="20" y="60"/>
                    </a:lnTo>
                    <a:lnTo>
                      <a:pt x="18" y="50"/>
                    </a:lnTo>
                    <a:lnTo>
                      <a:pt x="18" y="50"/>
                    </a:lnTo>
                    <a:lnTo>
                      <a:pt x="20" y="44"/>
                    </a:lnTo>
                    <a:lnTo>
                      <a:pt x="20" y="38"/>
                    </a:lnTo>
                    <a:lnTo>
                      <a:pt x="22" y="36"/>
                    </a:lnTo>
                    <a:lnTo>
                      <a:pt x="22" y="36"/>
                    </a:lnTo>
                    <a:lnTo>
                      <a:pt x="24" y="32"/>
                    </a:lnTo>
                    <a:lnTo>
                      <a:pt x="26" y="30"/>
                    </a:lnTo>
                    <a:lnTo>
                      <a:pt x="30" y="28"/>
                    </a:lnTo>
                    <a:lnTo>
                      <a:pt x="34" y="28"/>
                    </a:lnTo>
                    <a:lnTo>
                      <a:pt x="34" y="28"/>
                    </a:lnTo>
                    <a:lnTo>
                      <a:pt x="39" y="26"/>
                    </a:lnTo>
                    <a:lnTo>
                      <a:pt x="45" y="24"/>
                    </a:lnTo>
                    <a:lnTo>
                      <a:pt x="63" y="24"/>
                    </a:lnTo>
                    <a:lnTo>
                      <a:pt x="63" y="24"/>
                    </a:lnTo>
                    <a:lnTo>
                      <a:pt x="142" y="24"/>
                    </a:lnTo>
                    <a:lnTo>
                      <a:pt x="142" y="24"/>
                    </a:lnTo>
                    <a:lnTo>
                      <a:pt x="142" y="0"/>
                    </a:lnTo>
                    <a:lnTo>
                      <a:pt x="142"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542" name="Picture 518">
                <a:extLst>
                  <a:ext uri="{FF2B5EF4-FFF2-40B4-BE49-F238E27FC236}">
                    <a16:creationId xmlns:a16="http://schemas.microsoft.com/office/drawing/2014/main" id="{3BD9AD1A-9030-4ACB-B7A6-1158627DD3A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26" y="4953"/>
                <a:ext cx="5306" cy="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3" name="Picture 519">
                <a:extLst>
                  <a:ext uri="{FF2B5EF4-FFF2-40B4-BE49-F238E27FC236}">
                    <a16:creationId xmlns:a16="http://schemas.microsoft.com/office/drawing/2014/main" id="{A165F935-EDC7-4C5E-B7A5-473B6DD4644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321" y="4953"/>
                <a:ext cx="7089" cy="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4" name="Picture 520">
                <a:extLst>
                  <a:ext uri="{FF2B5EF4-FFF2-40B4-BE49-F238E27FC236}">
                    <a16:creationId xmlns:a16="http://schemas.microsoft.com/office/drawing/2014/main" id="{C2F82E3B-0BE4-442F-A63C-5ACD748D80D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224" y="4951"/>
                <a:ext cx="1110"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5" name="Picture 521">
                <a:extLst>
                  <a:ext uri="{FF2B5EF4-FFF2-40B4-BE49-F238E27FC236}">
                    <a16:creationId xmlns:a16="http://schemas.microsoft.com/office/drawing/2014/main" id="{52F00842-0C55-4022-A27D-94E34DA6521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212" y="4951"/>
                <a:ext cx="11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 name="Picture 522">
                <a:extLst>
                  <a:ext uri="{FF2B5EF4-FFF2-40B4-BE49-F238E27FC236}">
                    <a16:creationId xmlns:a16="http://schemas.microsoft.com/office/drawing/2014/main" id="{6A43E62C-7084-4D9B-A95E-61D080B66E3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326" y="4949"/>
                <a:ext cx="11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7" name="Picture 523">
                <a:extLst>
                  <a:ext uri="{FF2B5EF4-FFF2-40B4-BE49-F238E27FC236}">
                    <a16:creationId xmlns:a16="http://schemas.microsoft.com/office/drawing/2014/main" id="{A01B3098-1289-4285-AFFF-63F801D44A0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467" y="4949"/>
                <a:ext cx="14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8" name="Picture 524">
                <a:extLst>
                  <a:ext uri="{FF2B5EF4-FFF2-40B4-BE49-F238E27FC236}">
                    <a16:creationId xmlns:a16="http://schemas.microsoft.com/office/drawing/2014/main" id="{018ED6C8-DFE6-4E80-89A7-CA36206E958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621" y="4953"/>
                <a:ext cx="13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9" name="Picture 525">
                <a:extLst>
                  <a:ext uri="{FF2B5EF4-FFF2-40B4-BE49-F238E27FC236}">
                    <a16:creationId xmlns:a16="http://schemas.microsoft.com/office/drawing/2014/main" id="{F8C16F51-EE18-4265-8925-390290E076C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784" y="4979"/>
                <a:ext cx="219"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0" name="Picture 526">
                <a:extLst>
                  <a:ext uri="{FF2B5EF4-FFF2-40B4-BE49-F238E27FC236}">
                    <a16:creationId xmlns:a16="http://schemas.microsoft.com/office/drawing/2014/main" id="{378DDD25-AE98-4A52-8018-06F7D7E6699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025" y="4979"/>
                <a:ext cx="218"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1" name="Picture 527">
                <a:extLst>
                  <a:ext uri="{FF2B5EF4-FFF2-40B4-BE49-F238E27FC236}">
                    <a16:creationId xmlns:a16="http://schemas.microsoft.com/office/drawing/2014/main" id="{1FCFE4AD-7C0D-4DF1-A903-747F5439F02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321" y="6693"/>
                <a:ext cx="34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2" name="Picture 528">
                <a:extLst>
                  <a:ext uri="{FF2B5EF4-FFF2-40B4-BE49-F238E27FC236}">
                    <a16:creationId xmlns:a16="http://schemas.microsoft.com/office/drawing/2014/main" id="{F1030ECE-EBE2-4AF1-9E3A-3075FB98117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374" y="7601"/>
                <a:ext cx="20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3" name="Picture 529">
                <a:extLst>
                  <a:ext uri="{FF2B5EF4-FFF2-40B4-BE49-F238E27FC236}">
                    <a16:creationId xmlns:a16="http://schemas.microsoft.com/office/drawing/2014/main" id="{1A61BD73-820A-4431-B701-89FFF2A7D51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374" y="7435"/>
                <a:ext cx="200"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4" name="Picture 530">
                <a:extLst>
                  <a:ext uri="{FF2B5EF4-FFF2-40B4-BE49-F238E27FC236}">
                    <a16:creationId xmlns:a16="http://schemas.microsoft.com/office/drawing/2014/main" id="{399DAF66-D045-46F4-98BF-83A56E708B6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6374" y="7275"/>
                <a:ext cx="206"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5" name="Picture 531">
                <a:extLst>
                  <a:ext uri="{FF2B5EF4-FFF2-40B4-BE49-F238E27FC236}">
                    <a16:creationId xmlns:a16="http://schemas.microsoft.com/office/drawing/2014/main" id="{C3C0E78E-2B4C-47F2-A2EC-95998209AE0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416" y="7035"/>
                <a:ext cx="15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 name="Picture 532">
                <a:extLst>
                  <a:ext uri="{FF2B5EF4-FFF2-40B4-BE49-F238E27FC236}">
                    <a16:creationId xmlns:a16="http://schemas.microsoft.com/office/drawing/2014/main" id="{C9EF6497-53C2-407B-9076-9B634CA6ED63}"/>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416" y="6792"/>
                <a:ext cx="15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7" name="Picture 533">
                <a:extLst>
                  <a:ext uri="{FF2B5EF4-FFF2-40B4-BE49-F238E27FC236}">
                    <a16:creationId xmlns:a16="http://schemas.microsoft.com/office/drawing/2014/main" id="{F745A4DD-8A4F-46B2-AD4C-7B7C4A6A60D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7522" y="7841"/>
                <a:ext cx="1813"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8" name="Picture 534">
                <a:extLst>
                  <a:ext uri="{FF2B5EF4-FFF2-40B4-BE49-F238E27FC236}">
                    <a16:creationId xmlns:a16="http://schemas.microsoft.com/office/drawing/2014/main" id="{1392F924-44FD-48FF-A18B-4A3E87FA6C5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7609" y="7944"/>
                <a:ext cx="17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9" name="Picture 535">
                <a:extLst>
                  <a:ext uri="{FF2B5EF4-FFF2-40B4-BE49-F238E27FC236}">
                    <a16:creationId xmlns:a16="http://schemas.microsoft.com/office/drawing/2014/main" id="{51B3668E-6312-4208-95F4-05C72ED9CD0C}"/>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792" y="7993"/>
                <a:ext cx="140"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0" name="Picture 536">
                <a:extLst>
                  <a:ext uri="{FF2B5EF4-FFF2-40B4-BE49-F238E27FC236}">
                    <a16:creationId xmlns:a16="http://schemas.microsoft.com/office/drawing/2014/main" id="{B0BF64F5-9CC8-46B3-8967-97F28B58B60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950" y="7942"/>
                <a:ext cx="1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1" name="Picture 537">
                <a:extLst>
                  <a:ext uri="{FF2B5EF4-FFF2-40B4-BE49-F238E27FC236}">
                    <a16:creationId xmlns:a16="http://schemas.microsoft.com/office/drawing/2014/main" id="{94C16570-D429-4E66-8BB2-BD2582E6F88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8130" y="7948"/>
                <a:ext cx="18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2" name="Picture 538">
                <a:extLst>
                  <a:ext uri="{FF2B5EF4-FFF2-40B4-BE49-F238E27FC236}">
                    <a16:creationId xmlns:a16="http://schemas.microsoft.com/office/drawing/2014/main" id="{7B6B9CC5-FA68-4869-982A-9B81C1EA0937}"/>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8306" y="7916"/>
                <a:ext cx="22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3" name="Picture 539">
                <a:extLst>
                  <a:ext uri="{FF2B5EF4-FFF2-40B4-BE49-F238E27FC236}">
                    <a16:creationId xmlns:a16="http://schemas.microsoft.com/office/drawing/2014/main" id="{B74DDBDB-CD2E-4963-BD72-FFE386DE420E}"/>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8530" y="7942"/>
                <a:ext cx="91"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4" name="Picture 540">
                <a:extLst>
                  <a:ext uri="{FF2B5EF4-FFF2-40B4-BE49-F238E27FC236}">
                    <a16:creationId xmlns:a16="http://schemas.microsoft.com/office/drawing/2014/main" id="{5264FB12-A5B5-46E7-84A6-E71CBE316415}"/>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8627" y="7946"/>
                <a:ext cx="194"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5" name="Picture 541">
                <a:extLst>
                  <a:ext uri="{FF2B5EF4-FFF2-40B4-BE49-F238E27FC236}">
                    <a16:creationId xmlns:a16="http://schemas.microsoft.com/office/drawing/2014/main" id="{BA1A008D-D65A-4FA7-B6BE-8C2964BDBBF3}"/>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8852" y="7946"/>
                <a:ext cx="115"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 name="Picture 542">
                <a:extLst>
                  <a:ext uri="{FF2B5EF4-FFF2-40B4-BE49-F238E27FC236}">
                    <a16:creationId xmlns:a16="http://schemas.microsoft.com/office/drawing/2014/main" id="{122F306E-443C-495E-AC18-DD733820C21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8989" y="7944"/>
                <a:ext cx="1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7" name="Picture 543">
                <a:extLst>
                  <a:ext uri="{FF2B5EF4-FFF2-40B4-BE49-F238E27FC236}">
                    <a16:creationId xmlns:a16="http://schemas.microsoft.com/office/drawing/2014/main" id="{3F9A16B1-DDAE-4F69-A481-9C821997F339}"/>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9151" y="7942"/>
                <a:ext cx="85"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8" name="Picture 544">
                <a:extLst>
                  <a:ext uri="{FF2B5EF4-FFF2-40B4-BE49-F238E27FC236}">
                    <a16:creationId xmlns:a16="http://schemas.microsoft.com/office/drawing/2014/main" id="{63378B46-526E-4191-936F-CC15C80F1657}"/>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2724" y="6847"/>
                <a:ext cx="395"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9" name="Picture 545">
                <a:extLst>
                  <a:ext uri="{FF2B5EF4-FFF2-40B4-BE49-F238E27FC236}">
                    <a16:creationId xmlns:a16="http://schemas.microsoft.com/office/drawing/2014/main" id="{A8A50FBC-2A1D-4CFD-A460-3E6BE777D2B2}"/>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2830" y="7588"/>
                <a:ext cx="200"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0" name="Picture 546">
                <a:extLst>
                  <a:ext uri="{FF2B5EF4-FFF2-40B4-BE49-F238E27FC236}">
                    <a16:creationId xmlns:a16="http://schemas.microsoft.com/office/drawing/2014/main" id="{A58B0511-4E1B-430B-8310-8BA8E7CD0348}"/>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2830" y="7429"/>
                <a:ext cx="206"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1" name="Picture 547">
                <a:extLst>
                  <a:ext uri="{FF2B5EF4-FFF2-40B4-BE49-F238E27FC236}">
                    <a16:creationId xmlns:a16="http://schemas.microsoft.com/office/drawing/2014/main" id="{10CF991E-399D-41C7-B0E7-54D865FA1D8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2872" y="7188"/>
                <a:ext cx="15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2" name="Picture 548">
                <a:extLst>
                  <a:ext uri="{FF2B5EF4-FFF2-40B4-BE49-F238E27FC236}">
                    <a16:creationId xmlns:a16="http://schemas.microsoft.com/office/drawing/2014/main" id="{6AA9C662-EBAB-4D54-9C0E-BDEFC62AB258}"/>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2872" y="6946"/>
                <a:ext cx="15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 name="Freeform 549">
                <a:extLst>
                  <a:ext uri="{FF2B5EF4-FFF2-40B4-BE49-F238E27FC236}">
                    <a16:creationId xmlns:a16="http://schemas.microsoft.com/office/drawing/2014/main" id="{4DD75B1D-BE15-45A9-9457-C60457FA2DAF}"/>
                  </a:ext>
                </a:extLst>
              </p:cNvPr>
              <p:cNvSpPr>
                <a:spLocks/>
              </p:cNvSpPr>
              <p:nvPr/>
            </p:nvSpPr>
            <p:spPr bwMode="auto">
              <a:xfrm>
                <a:off x="17224" y="4840"/>
                <a:ext cx="1108" cy="384"/>
              </a:xfrm>
              <a:custGeom>
                <a:avLst/>
                <a:gdLst>
                  <a:gd name="T0" fmla="*/ 0 w 1108"/>
                  <a:gd name="T1" fmla="*/ 0 h 384"/>
                  <a:gd name="T2" fmla="*/ 1108 w 1108"/>
                  <a:gd name="T3" fmla="*/ 0 h 384"/>
                  <a:gd name="T4" fmla="*/ 1108 w 1108"/>
                  <a:gd name="T5" fmla="*/ 384 h 384"/>
                  <a:gd name="T6" fmla="*/ 0 w 1108"/>
                  <a:gd name="T7" fmla="*/ 384 h 384"/>
                  <a:gd name="T8" fmla="*/ 0 w 1108"/>
                  <a:gd name="T9" fmla="*/ 0 h 384"/>
                  <a:gd name="T10" fmla="*/ 0 w 1108"/>
                  <a:gd name="T11" fmla="*/ 0 h 384"/>
                </a:gdLst>
                <a:ahLst/>
                <a:cxnLst>
                  <a:cxn ang="0">
                    <a:pos x="T0" y="T1"/>
                  </a:cxn>
                  <a:cxn ang="0">
                    <a:pos x="T2" y="T3"/>
                  </a:cxn>
                  <a:cxn ang="0">
                    <a:pos x="T4" y="T5"/>
                  </a:cxn>
                  <a:cxn ang="0">
                    <a:pos x="T6" y="T7"/>
                  </a:cxn>
                  <a:cxn ang="0">
                    <a:pos x="T8" y="T9"/>
                  </a:cxn>
                  <a:cxn ang="0">
                    <a:pos x="T10" y="T11"/>
                  </a:cxn>
                </a:cxnLst>
                <a:rect l="0" t="0" r="r" b="b"/>
                <a:pathLst>
                  <a:path w="1108" h="384">
                    <a:moveTo>
                      <a:pt x="0" y="0"/>
                    </a:moveTo>
                    <a:lnTo>
                      <a:pt x="1108" y="0"/>
                    </a:lnTo>
                    <a:lnTo>
                      <a:pt x="1108" y="384"/>
                    </a:lnTo>
                    <a:lnTo>
                      <a:pt x="0" y="384"/>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9" name="Freeform 550">
                <a:extLst>
                  <a:ext uri="{FF2B5EF4-FFF2-40B4-BE49-F238E27FC236}">
                    <a16:creationId xmlns:a16="http://schemas.microsoft.com/office/drawing/2014/main" id="{A9687B77-19F7-4179-9606-52D2E9772621}"/>
                  </a:ext>
                </a:extLst>
              </p:cNvPr>
              <p:cNvSpPr>
                <a:spLocks/>
              </p:cNvSpPr>
              <p:nvPr/>
            </p:nvSpPr>
            <p:spPr bwMode="auto">
              <a:xfrm>
                <a:off x="17220" y="4836"/>
                <a:ext cx="1116" cy="396"/>
              </a:xfrm>
              <a:custGeom>
                <a:avLst/>
                <a:gdLst>
                  <a:gd name="T0" fmla="*/ 4 w 1116"/>
                  <a:gd name="T1" fmla="*/ 4 h 396"/>
                  <a:gd name="T2" fmla="*/ 0 w 1116"/>
                  <a:gd name="T3" fmla="*/ 4 h 396"/>
                  <a:gd name="T4" fmla="*/ 0 w 1116"/>
                  <a:gd name="T5" fmla="*/ 396 h 396"/>
                  <a:gd name="T6" fmla="*/ 1116 w 1116"/>
                  <a:gd name="T7" fmla="*/ 396 h 396"/>
                  <a:gd name="T8" fmla="*/ 1116 w 1116"/>
                  <a:gd name="T9" fmla="*/ 0 h 396"/>
                  <a:gd name="T10" fmla="*/ 0 w 1116"/>
                  <a:gd name="T11" fmla="*/ 0 h 396"/>
                  <a:gd name="T12" fmla="*/ 0 w 1116"/>
                  <a:gd name="T13" fmla="*/ 4 h 396"/>
                  <a:gd name="T14" fmla="*/ 4 w 1116"/>
                  <a:gd name="T15" fmla="*/ 4 h 396"/>
                  <a:gd name="T16" fmla="*/ 4 w 1116"/>
                  <a:gd name="T17" fmla="*/ 12 h 396"/>
                  <a:gd name="T18" fmla="*/ 1104 w 1116"/>
                  <a:gd name="T19" fmla="*/ 12 h 396"/>
                  <a:gd name="T20" fmla="*/ 1104 w 1116"/>
                  <a:gd name="T21" fmla="*/ 384 h 396"/>
                  <a:gd name="T22" fmla="*/ 13 w 1116"/>
                  <a:gd name="T23" fmla="*/ 384 h 396"/>
                  <a:gd name="T24" fmla="*/ 13 w 1116"/>
                  <a:gd name="T25" fmla="*/ 4 h 396"/>
                  <a:gd name="T26" fmla="*/ 4 w 1116"/>
                  <a:gd name="T27" fmla="*/ 4 h 396"/>
                  <a:gd name="T28" fmla="*/ 4 w 1116"/>
                  <a:gd name="T29" fmla="*/ 12 h 396"/>
                  <a:gd name="T30" fmla="*/ 4 w 1116"/>
                  <a:gd name="T31" fmla="*/ 4 h 396"/>
                  <a:gd name="T32" fmla="*/ 4 w 1116"/>
                  <a:gd name="T33" fmla="*/ 4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6" h="396">
                    <a:moveTo>
                      <a:pt x="4" y="4"/>
                    </a:moveTo>
                    <a:lnTo>
                      <a:pt x="0" y="4"/>
                    </a:lnTo>
                    <a:lnTo>
                      <a:pt x="0" y="396"/>
                    </a:lnTo>
                    <a:lnTo>
                      <a:pt x="1116" y="396"/>
                    </a:lnTo>
                    <a:lnTo>
                      <a:pt x="1116" y="0"/>
                    </a:lnTo>
                    <a:lnTo>
                      <a:pt x="0" y="0"/>
                    </a:lnTo>
                    <a:lnTo>
                      <a:pt x="0" y="4"/>
                    </a:lnTo>
                    <a:lnTo>
                      <a:pt x="4" y="4"/>
                    </a:lnTo>
                    <a:lnTo>
                      <a:pt x="4" y="12"/>
                    </a:lnTo>
                    <a:lnTo>
                      <a:pt x="1104" y="12"/>
                    </a:lnTo>
                    <a:lnTo>
                      <a:pt x="1104" y="384"/>
                    </a:lnTo>
                    <a:lnTo>
                      <a:pt x="13" y="384"/>
                    </a:lnTo>
                    <a:lnTo>
                      <a:pt x="13" y="4"/>
                    </a:lnTo>
                    <a:lnTo>
                      <a:pt x="4" y="4"/>
                    </a:lnTo>
                    <a:lnTo>
                      <a:pt x="4" y="12"/>
                    </a:lnTo>
                    <a:lnTo>
                      <a:pt x="4" y="4"/>
                    </a:ln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0" name="Freeform 551">
                <a:extLst>
                  <a:ext uri="{FF2B5EF4-FFF2-40B4-BE49-F238E27FC236}">
                    <a16:creationId xmlns:a16="http://schemas.microsoft.com/office/drawing/2014/main" id="{BCD8F0F4-8B37-4E6C-BAA0-FADEBD5887F3}"/>
                  </a:ext>
                </a:extLst>
              </p:cNvPr>
              <p:cNvSpPr>
                <a:spLocks/>
              </p:cNvSpPr>
              <p:nvPr/>
            </p:nvSpPr>
            <p:spPr bwMode="auto">
              <a:xfrm>
                <a:off x="17336" y="4949"/>
                <a:ext cx="97" cy="186"/>
              </a:xfrm>
              <a:custGeom>
                <a:avLst/>
                <a:gdLst>
                  <a:gd name="T0" fmla="*/ 97 w 97"/>
                  <a:gd name="T1" fmla="*/ 170 h 186"/>
                  <a:gd name="T2" fmla="*/ 97 w 97"/>
                  <a:gd name="T3" fmla="*/ 170 h 186"/>
                  <a:gd name="T4" fmla="*/ 58 w 97"/>
                  <a:gd name="T5" fmla="*/ 170 h 186"/>
                  <a:gd name="T6" fmla="*/ 58 w 97"/>
                  <a:gd name="T7" fmla="*/ 170 h 186"/>
                  <a:gd name="T8" fmla="*/ 58 w 97"/>
                  <a:gd name="T9" fmla="*/ 0 h 186"/>
                  <a:gd name="T10" fmla="*/ 58 w 97"/>
                  <a:gd name="T11" fmla="*/ 0 h 186"/>
                  <a:gd name="T12" fmla="*/ 42 w 97"/>
                  <a:gd name="T13" fmla="*/ 0 h 186"/>
                  <a:gd name="T14" fmla="*/ 42 w 97"/>
                  <a:gd name="T15" fmla="*/ 0 h 186"/>
                  <a:gd name="T16" fmla="*/ 42 w 97"/>
                  <a:gd name="T17" fmla="*/ 6 h 186"/>
                  <a:gd name="T18" fmla="*/ 40 w 97"/>
                  <a:gd name="T19" fmla="*/ 12 h 186"/>
                  <a:gd name="T20" fmla="*/ 36 w 97"/>
                  <a:gd name="T21" fmla="*/ 16 h 186"/>
                  <a:gd name="T22" fmla="*/ 30 w 97"/>
                  <a:gd name="T23" fmla="*/ 20 h 186"/>
                  <a:gd name="T24" fmla="*/ 30 w 97"/>
                  <a:gd name="T25" fmla="*/ 20 h 186"/>
                  <a:gd name="T26" fmla="*/ 24 w 97"/>
                  <a:gd name="T27" fmla="*/ 22 h 186"/>
                  <a:gd name="T28" fmla="*/ 18 w 97"/>
                  <a:gd name="T29" fmla="*/ 24 h 186"/>
                  <a:gd name="T30" fmla="*/ 0 w 97"/>
                  <a:gd name="T31" fmla="*/ 24 h 186"/>
                  <a:gd name="T32" fmla="*/ 0 w 97"/>
                  <a:gd name="T33" fmla="*/ 24 h 186"/>
                  <a:gd name="T34" fmla="*/ 0 w 97"/>
                  <a:gd name="T35" fmla="*/ 40 h 186"/>
                  <a:gd name="T36" fmla="*/ 0 w 97"/>
                  <a:gd name="T37" fmla="*/ 40 h 186"/>
                  <a:gd name="T38" fmla="*/ 38 w 97"/>
                  <a:gd name="T39" fmla="*/ 40 h 186"/>
                  <a:gd name="T40" fmla="*/ 38 w 97"/>
                  <a:gd name="T41" fmla="*/ 40 h 186"/>
                  <a:gd name="T42" fmla="*/ 38 w 97"/>
                  <a:gd name="T43" fmla="*/ 170 h 186"/>
                  <a:gd name="T44" fmla="*/ 38 w 97"/>
                  <a:gd name="T45" fmla="*/ 170 h 186"/>
                  <a:gd name="T46" fmla="*/ 0 w 97"/>
                  <a:gd name="T47" fmla="*/ 170 h 186"/>
                  <a:gd name="T48" fmla="*/ 0 w 97"/>
                  <a:gd name="T49" fmla="*/ 170 h 186"/>
                  <a:gd name="T50" fmla="*/ 0 w 97"/>
                  <a:gd name="T51" fmla="*/ 186 h 186"/>
                  <a:gd name="T52" fmla="*/ 0 w 97"/>
                  <a:gd name="T53" fmla="*/ 186 h 186"/>
                  <a:gd name="T54" fmla="*/ 97 w 97"/>
                  <a:gd name="T55" fmla="*/ 186 h 186"/>
                  <a:gd name="T56" fmla="*/ 97 w 97"/>
                  <a:gd name="T57" fmla="*/ 186 h 186"/>
                  <a:gd name="T58" fmla="*/ 97 w 97"/>
                  <a:gd name="T59" fmla="*/ 170 h 186"/>
                  <a:gd name="T60" fmla="*/ 97 w 97"/>
                  <a:gd name="T61" fmla="*/ 17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186">
                    <a:moveTo>
                      <a:pt x="97" y="170"/>
                    </a:moveTo>
                    <a:lnTo>
                      <a:pt x="97" y="170"/>
                    </a:lnTo>
                    <a:lnTo>
                      <a:pt x="58" y="170"/>
                    </a:lnTo>
                    <a:lnTo>
                      <a:pt x="58" y="170"/>
                    </a:lnTo>
                    <a:lnTo>
                      <a:pt x="58" y="0"/>
                    </a:lnTo>
                    <a:lnTo>
                      <a:pt x="58" y="0"/>
                    </a:lnTo>
                    <a:lnTo>
                      <a:pt x="42" y="0"/>
                    </a:lnTo>
                    <a:lnTo>
                      <a:pt x="42" y="0"/>
                    </a:lnTo>
                    <a:lnTo>
                      <a:pt x="42" y="6"/>
                    </a:lnTo>
                    <a:lnTo>
                      <a:pt x="40" y="12"/>
                    </a:lnTo>
                    <a:lnTo>
                      <a:pt x="36" y="16"/>
                    </a:lnTo>
                    <a:lnTo>
                      <a:pt x="30" y="20"/>
                    </a:lnTo>
                    <a:lnTo>
                      <a:pt x="30" y="20"/>
                    </a:lnTo>
                    <a:lnTo>
                      <a:pt x="24" y="22"/>
                    </a:lnTo>
                    <a:lnTo>
                      <a:pt x="18" y="24"/>
                    </a:lnTo>
                    <a:lnTo>
                      <a:pt x="0" y="24"/>
                    </a:lnTo>
                    <a:lnTo>
                      <a:pt x="0" y="24"/>
                    </a:lnTo>
                    <a:lnTo>
                      <a:pt x="0" y="40"/>
                    </a:lnTo>
                    <a:lnTo>
                      <a:pt x="0" y="40"/>
                    </a:lnTo>
                    <a:lnTo>
                      <a:pt x="38" y="40"/>
                    </a:lnTo>
                    <a:lnTo>
                      <a:pt x="38" y="40"/>
                    </a:lnTo>
                    <a:lnTo>
                      <a:pt x="38" y="170"/>
                    </a:lnTo>
                    <a:lnTo>
                      <a:pt x="38" y="170"/>
                    </a:lnTo>
                    <a:lnTo>
                      <a:pt x="0" y="170"/>
                    </a:lnTo>
                    <a:lnTo>
                      <a:pt x="0" y="170"/>
                    </a:lnTo>
                    <a:lnTo>
                      <a:pt x="0" y="186"/>
                    </a:lnTo>
                    <a:lnTo>
                      <a:pt x="0" y="186"/>
                    </a:lnTo>
                    <a:lnTo>
                      <a:pt x="97" y="186"/>
                    </a:lnTo>
                    <a:lnTo>
                      <a:pt x="97" y="186"/>
                    </a:lnTo>
                    <a:lnTo>
                      <a:pt x="97" y="170"/>
                    </a:lnTo>
                    <a:lnTo>
                      <a:pt x="97" y="17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1" name="Freeform 552">
                <a:extLst>
                  <a:ext uri="{FF2B5EF4-FFF2-40B4-BE49-F238E27FC236}">
                    <a16:creationId xmlns:a16="http://schemas.microsoft.com/office/drawing/2014/main" id="{AB3FEADD-E2FD-4B96-A501-966A770BFCD9}"/>
                  </a:ext>
                </a:extLst>
              </p:cNvPr>
              <p:cNvSpPr>
                <a:spLocks/>
              </p:cNvSpPr>
              <p:nvPr/>
            </p:nvSpPr>
            <p:spPr bwMode="auto">
              <a:xfrm>
                <a:off x="17477" y="4947"/>
                <a:ext cx="121" cy="188"/>
              </a:xfrm>
              <a:custGeom>
                <a:avLst/>
                <a:gdLst>
                  <a:gd name="T0" fmla="*/ 121 w 121"/>
                  <a:gd name="T1" fmla="*/ 167 h 188"/>
                  <a:gd name="T2" fmla="*/ 22 w 121"/>
                  <a:gd name="T3" fmla="*/ 167 h 188"/>
                  <a:gd name="T4" fmla="*/ 77 w 121"/>
                  <a:gd name="T5" fmla="*/ 121 h 188"/>
                  <a:gd name="T6" fmla="*/ 89 w 121"/>
                  <a:gd name="T7" fmla="*/ 105 h 188"/>
                  <a:gd name="T8" fmla="*/ 97 w 121"/>
                  <a:gd name="T9" fmla="*/ 97 h 188"/>
                  <a:gd name="T10" fmla="*/ 107 w 121"/>
                  <a:gd name="T11" fmla="*/ 79 h 188"/>
                  <a:gd name="T12" fmla="*/ 109 w 121"/>
                  <a:gd name="T13" fmla="*/ 72 h 188"/>
                  <a:gd name="T14" fmla="*/ 117 w 121"/>
                  <a:gd name="T15" fmla="*/ 50 h 188"/>
                  <a:gd name="T16" fmla="*/ 115 w 121"/>
                  <a:gd name="T17" fmla="*/ 38 h 188"/>
                  <a:gd name="T18" fmla="*/ 105 w 121"/>
                  <a:gd name="T19" fmla="*/ 20 h 188"/>
                  <a:gd name="T20" fmla="*/ 97 w 121"/>
                  <a:gd name="T21" fmla="*/ 10 h 188"/>
                  <a:gd name="T22" fmla="*/ 81 w 121"/>
                  <a:gd name="T23" fmla="*/ 2 h 188"/>
                  <a:gd name="T24" fmla="*/ 55 w 121"/>
                  <a:gd name="T25" fmla="*/ 0 h 188"/>
                  <a:gd name="T26" fmla="*/ 43 w 121"/>
                  <a:gd name="T27" fmla="*/ 0 h 188"/>
                  <a:gd name="T28" fmla="*/ 16 w 121"/>
                  <a:gd name="T29" fmla="*/ 6 h 188"/>
                  <a:gd name="T30" fmla="*/ 2 w 121"/>
                  <a:gd name="T31" fmla="*/ 10 h 188"/>
                  <a:gd name="T32" fmla="*/ 2 w 121"/>
                  <a:gd name="T33" fmla="*/ 34 h 188"/>
                  <a:gd name="T34" fmla="*/ 16 w 121"/>
                  <a:gd name="T35" fmla="*/ 26 h 188"/>
                  <a:gd name="T36" fmla="*/ 43 w 121"/>
                  <a:gd name="T37" fmla="*/ 20 h 188"/>
                  <a:gd name="T38" fmla="*/ 55 w 121"/>
                  <a:gd name="T39" fmla="*/ 18 h 188"/>
                  <a:gd name="T40" fmla="*/ 69 w 121"/>
                  <a:gd name="T41" fmla="*/ 20 h 188"/>
                  <a:gd name="T42" fmla="*/ 81 w 121"/>
                  <a:gd name="T43" fmla="*/ 26 h 188"/>
                  <a:gd name="T44" fmla="*/ 91 w 121"/>
                  <a:gd name="T45" fmla="*/ 34 h 188"/>
                  <a:gd name="T46" fmla="*/ 93 w 121"/>
                  <a:gd name="T47" fmla="*/ 50 h 188"/>
                  <a:gd name="T48" fmla="*/ 93 w 121"/>
                  <a:gd name="T49" fmla="*/ 58 h 188"/>
                  <a:gd name="T50" fmla="*/ 85 w 121"/>
                  <a:gd name="T51" fmla="*/ 77 h 188"/>
                  <a:gd name="T52" fmla="*/ 77 w 121"/>
                  <a:gd name="T53" fmla="*/ 85 h 188"/>
                  <a:gd name="T54" fmla="*/ 43 w 121"/>
                  <a:gd name="T55" fmla="*/ 125 h 188"/>
                  <a:gd name="T56" fmla="*/ 18 w 121"/>
                  <a:gd name="T57" fmla="*/ 145 h 188"/>
                  <a:gd name="T58" fmla="*/ 0 w 121"/>
                  <a:gd name="T59" fmla="*/ 163 h 188"/>
                  <a:gd name="T60" fmla="*/ 0 w 121"/>
                  <a:gd name="T61" fmla="*/ 188 h 188"/>
                  <a:gd name="T62" fmla="*/ 121 w 121"/>
                  <a:gd name="T63" fmla="*/ 188 h 188"/>
                  <a:gd name="T64" fmla="*/ 121 w 121"/>
                  <a:gd name="T65" fmla="*/ 16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88">
                    <a:moveTo>
                      <a:pt x="121" y="167"/>
                    </a:moveTo>
                    <a:lnTo>
                      <a:pt x="121" y="167"/>
                    </a:lnTo>
                    <a:lnTo>
                      <a:pt x="22" y="167"/>
                    </a:lnTo>
                    <a:lnTo>
                      <a:pt x="22" y="167"/>
                    </a:lnTo>
                    <a:lnTo>
                      <a:pt x="57" y="137"/>
                    </a:lnTo>
                    <a:lnTo>
                      <a:pt x="77" y="121"/>
                    </a:lnTo>
                    <a:lnTo>
                      <a:pt x="77" y="121"/>
                    </a:lnTo>
                    <a:lnTo>
                      <a:pt x="89" y="105"/>
                    </a:lnTo>
                    <a:lnTo>
                      <a:pt x="97" y="97"/>
                    </a:lnTo>
                    <a:lnTo>
                      <a:pt x="97" y="97"/>
                    </a:lnTo>
                    <a:lnTo>
                      <a:pt x="105" y="85"/>
                    </a:lnTo>
                    <a:lnTo>
                      <a:pt x="107" y="79"/>
                    </a:lnTo>
                    <a:lnTo>
                      <a:pt x="109" y="72"/>
                    </a:lnTo>
                    <a:lnTo>
                      <a:pt x="109" y="72"/>
                    </a:lnTo>
                    <a:lnTo>
                      <a:pt x="115" y="62"/>
                    </a:lnTo>
                    <a:lnTo>
                      <a:pt x="117" y="50"/>
                    </a:lnTo>
                    <a:lnTo>
                      <a:pt x="117" y="50"/>
                    </a:lnTo>
                    <a:lnTo>
                      <a:pt x="115" y="38"/>
                    </a:lnTo>
                    <a:lnTo>
                      <a:pt x="111" y="28"/>
                    </a:lnTo>
                    <a:lnTo>
                      <a:pt x="105" y="20"/>
                    </a:lnTo>
                    <a:lnTo>
                      <a:pt x="97" y="10"/>
                    </a:lnTo>
                    <a:lnTo>
                      <a:pt x="97" y="10"/>
                    </a:lnTo>
                    <a:lnTo>
                      <a:pt x="89" y="6"/>
                    </a:lnTo>
                    <a:lnTo>
                      <a:pt x="81" y="2"/>
                    </a:lnTo>
                    <a:lnTo>
                      <a:pt x="69" y="0"/>
                    </a:lnTo>
                    <a:lnTo>
                      <a:pt x="55" y="0"/>
                    </a:lnTo>
                    <a:lnTo>
                      <a:pt x="55" y="0"/>
                    </a:lnTo>
                    <a:lnTo>
                      <a:pt x="43" y="0"/>
                    </a:lnTo>
                    <a:lnTo>
                      <a:pt x="28" y="2"/>
                    </a:lnTo>
                    <a:lnTo>
                      <a:pt x="16" y="6"/>
                    </a:lnTo>
                    <a:lnTo>
                      <a:pt x="2" y="10"/>
                    </a:lnTo>
                    <a:lnTo>
                      <a:pt x="2" y="10"/>
                    </a:lnTo>
                    <a:lnTo>
                      <a:pt x="2" y="34"/>
                    </a:lnTo>
                    <a:lnTo>
                      <a:pt x="2" y="34"/>
                    </a:lnTo>
                    <a:lnTo>
                      <a:pt x="2" y="34"/>
                    </a:lnTo>
                    <a:lnTo>
                      <a:pt x="16" y="26"/>
                    </a:lnTo>
                    <a:lnTo>
                      <a:pt x="30" y="22"/>
                    </a:lnTo>
                    <a:lnTo>
                      <a:pt x="43" y="20"/>
                    </a:lnTo>
                    <a:lnTo>
                      <a:pt x="55" y="18"/>
                    </a:lnTo>
                    <a:lnTo>
                      <a:pt x="55" y="18"/>
                    </a:lnTo>
                    <a:lnTo>
                      <a:pt x="63" y="20"/>
                    </a:lnTo>
                    <a:lnTo>
                      <a:pt x="69" y="20"/>
                    </a:lnTo>
                    <a:lnTo>
                      <a:pt x="81" y="26"/>
                    </a:lnTo>
                    <a:lnTo>
                      <a:pt x="81" y="26"/>
                    </a:lnTo>
                    <a:lnTo>
                      <a:pt x="87" y="30"/>
                    </a:lnTo>
                    <a:lnTo>
                      <a:pt x="91" y="34"/>
                    </a:lnTo>
                    <a:lnTo>
                      <a:pt x="93" y="42"/>
                    </a:lnTo>
                    <a:lnTo>
                      <a:pt x="93" y="50"/>
                    </a:lnTo>
                    <a:lnTo>
                      <a:pt x="93" y="50"/>
                    </a:lnTo>
                    <a:lnTo>
                      <a:pt x="93" y="58"/>
                    </a:lnTo>
                    <a:lnTo>
                      <a:pt x="89" y="68"/>
                    </a:lnTo>
                    <a:lnTo>
                      <a:pt x="85" y="77"/>
                    </a:lnTo>
                    <a:lnTo>
                      <a:pt x="77" y="85"/>
                    </a:lnTo>
                    <a:lnTo>
                      <a:pt x="77" y="85"/>
                    </a:lnTo>
                    <a:lnTo>
                      <a:pt x="63" y="103"/>
                    </a:lnTo>
                    <a:lnTo>
                      <a:pt x="43" y="125"/>
                    </a:lnTo>
                    <a:lnTo>
                      <a:pt x="43" y="125"/>
                    </a:lnTo>
                    <a:lnTo>
                      <a:pt x="18" y="145"/>
                    </a:lnTo>
                    <a:lnTo>
                      <a:pt x="0" y="163"/>
                    </a:lnTo>
                    <a:lnTo>
                      <a:pt x="0" y="163"/>
                    </a:lnTo>
                    <a:lnTo>
                      <a:pt x="0" y="188"/>
                    </a:lnTo>
                    <a:lnTo>
                      <a:pt x="0" y="188"/>
                    </a:lnTo>
                    <a:lnTo>
                      <a:pt x="121" y="188"/>
                    </a:lnTo>
                    <a:lnTo>
                      <a:pt x="121" y="188"/>
                    </a:lnTo>
                    <a:lnTo>
                      <a:pt x="121" y="167"/>
                    </a:lnTo>
                    <a:lnTo>
                      <a:pt x="121" y="16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2" name="Freeform 553">
                <a:extLst>
                  <a:ext uri="{FF2B5EF4-FFF2-40B4-BE49-F238E27FC236}">
                    <a16:creationId xmlns:a16="http://schemas.microsoft.com/office/drawing/2014/main" id="{BF450ADB-3554-43D3-B2DE-F87941209219}"/>
                  </a:ext>
                </a:extLst>
              </p:cNvPr>
              <p:cNvSpPr>
                <a:spLocks noEditPoints="1"/>
              </p:cNvSpPr>
              <p:nvPr/>
            </p:nvSpPr>
            <p:spPr bwMode="auto">
              <a:xfrm>
                <a:off x="17629" y="4947"/>
                <a:ext cx="125" cy="192"/>
              </a:xfrm>
              <a:custGeom>
                <a:avLst/>
                <a:gdLst>
                  <a:gd name="T0" fmla="*/ 111 w 125"/>
                  <a:gd name="T1" fmla="*/ 167 h 192"/>
                  <a:gd name="T2" fmla="*/ 123 w 125"/>
                  <a:gd name="T3" fmla="*/ 137 h 192"/>
                  <a:gd name="T4" fmla="*/ 125 w 125"/>
                  <a:gd name="T5" fmla="*/ 93 h 192"/>
                  <a:gd name="T6" fmla="*/ 125 w 125"/>
                  <a:gd name="T7" fmla="*/ 70 h 192"/>
                  <a:gd name="T8" fmla="*/ 117 w 125"/>
                  <a:gd name="T9" fmla="*/ 36 h 192"/>
                  <a:gd name="T10" fmla="*/ 111 w 125"/>
                  <a:gd name="T11" fmla="*/ 22 h 192"/>
                  <a:gd name="T12" fmla="*/ 93 w 125"/>
                  <a:gd name="T13" fmla="*/ 4 h 192"/>
                  <a:gd name="T14" fmla="*/ 62 w 125"/>
                  <a:gd name="T15" fmla="*/ 0 h 192"/>
                  <a:gd name="T16" fmla="*/ 48 w 125"/>
                  <a:gd name="T17" fmla="*/ 0 h 192"/>
                  <a:gd name="T18" fmla="*/ 26 w 125"/>
                  <a:gd name="T19" fmla="*/ 12 h 192"/>
                  <a:gd name="T20" fmla="*/ 16 w 125"/>
                  <a:gd name="T21" fmla="*/ 22 h 192"/>
                  <a:gd name="T22" fmla="*/ 4 w 125"/>
                  <a:gd name="T23" fmla="*/ 52 h 192"/>
                  <a:gd name="T24" fmla="*/ 0 w 125"/>
                  <a:gd name="T25" fmla="*/ 97 h 192"/>
                  <a:gd name="T26" fmla="*/ 2 w 125"/>
                  <a:gd name="T27" fmla="*/ 119 h 192"/>
                  <a:gd name="T28" fmla="*/ 8 w 125"/>
                  <a:gd name="T29" fmla="*/ 153 h 192"/>
                  <a:gd name="T30" fmla="*/ 16 w 125"/>
                  <a:gd name="T31" fmla="*/ 167 h 192"/>
                  <a:gd name="T32" fmla="*/ 36 w 125"/>
                  <a:gd name="T33" fmla="*/ 186 h 192"/>
                  <a:gd name="T34" fmla="*/ 62 w 125"/>
                  <a:gd name="T35" fmla="*/ 192 h 192"/>
                  <a:gd name="T36" fmla="*/ 79 w 125"/>
                  <a:gd name="T37" fmla="*/ 190 h 192"/>
                  <a:gd name="T38" fmla="*/ 103 w 125"/>
                  <a:gd name="T39" fmla="*/ 178 h 192"/>
                  <a:gd name="T40" fmla="*/ 111 w 125"/>
                  <a:gd name="T41" fmla="*/ 167 h 192"/>
                  <a:gd name="T42" fmla="*/ 95 w 125"/>
                  <a:gd name="T43" fmla="*/ 34 h 192"/>
                  <a:gd name="T44" fmla="*/ 101 w 125"/>
                  <a:gd name="T45" fmla="*/ 58 h 192"/>
                  <a:gd name="T46" fmla="*/ 103 w 125"/>
                  <a:gd name="T47" fmla="*/ 93 h 192"/>
                  <a:gd name="T48" fmla="*/ 99 w 125"/>
                  <a:gd name="T49" fmla="*/ 145 h 192"/>
                  <a:gd name="T50" fmla="*/ 95 w 125"/>
                  <a:gd name="T51" fmla="*/ 155 h 192"/>
                  <a:gd name="T52" fmla="*/ 81 w 125"/>
                  <a:gd name="T53" fmla="*/ 167 h 192"/>
                  <a:gd name="T54" fmla="*/ 62 w 125"/>
                  <a:gd name="T55" fmla="*/ 172 h 192"/>
                  <a:gd name="T56" fmla="*/ 54 w 125"/>
                  <a:gd name="T57" fmla="*/ 172 h 192"/>
                  <a:gd name="T58" fmla="*/ 38 w 125"/>
                  <a:gd name="T59" fmla="*/ 163 h 192"/>
                  <a:gd name="T60" fmla="*/ 32 w 125"/>
                  <a:gd name="T61" fmla="*/ 155 h 192"/>
                  <a:gd name="T62" fmla="*/ 24 w 125"/>
                  <a:gd name="T63" fmla="*/ 117 h 192"/>
                  <a:gd name="T64" fmla="*/ 24 w 125"/>
                  <a:gd name="T65" fmla="*/ 97 h 192"/>
                  <a:gd name="T66" fmla="*/ 26 w 125"/>
                  <a:gd name="T67" fmla="*/ 58 h 192"/>
                  <a:gd name="T68" fmla="*/ 32 w 125"/>
                  <a:gd name="T69" fmla="*/ 34 h 192"/>
                  <a:gd name="T70" fmla="*/ 38 w 125"/>
                  <a:gd name="T71" fmla="*/ 26 h 192"/>
                  <a:gd name="T72" fmla="*/ 54 w 125"/>
                  <a:gd name="T73" fmla="*/ 20 h 192"/>
                  <a:gd name="T74" fmla="*/ 62 w 125"/>
                  <a:gd name="T75" fmla="*/ 18 h 192"/>
                  <a:gd name="T76" fmla="*/ 81 w 125"/>
                  <a:gd name="T77" fmla="*/ 22 h 192"/>
                  <a:gd name="T78" fmla="*/ 95 w 125"/>
                  <a:gd name="T79" fmla="*/ 3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5" h="192">
                    <a:moveTo>
                      <a:pt x="111" y="167"/>
                    </a:moveTo>
                    <a:lnTo>
                      <a:pt x="111" y="167"/>
                    </a:lnTo>
                    <a:lnTo>
                      <a:pt x="117" y="153"/>
                    </a:lnTo>
                    <a:lnTo>
                      <a:pt x="123" y="137"/>
                    </a:lnTo>
                    <a:lnTo>
                      <a:pt x="125" y="117"/>
                    </a:lnTo>
                    <a:lnTo>
                      <a:pt x="125" y="93"/>
                    </a:lnTo>
                    <a:lnTo>
                      <a:pt x="125" y="93"/>
                    </a:lnTo>
                    <a:lnTo>
                      <a:pt x="125" y="70"/>
                    </a:lnTo>
                    <a:lnTo>
                      <a:pt x="123" y="52"/>
                    </a:lnTo>
                    <a:lnTo>
                      <a:pt x="117" y="36"/>
                    </a:lnTo>
                    <a:lnTo>
                      <a:pt x="111" y="22"/>
                    </a:lnTo>
                    <a:lnTo>
                      <a:pt x="111" y="22"/>
                    </a:lnTo>
                    <a:lnTo>
                      <a:pt x="103" y="12"/>
                    </a:lnTo>
                    <a:lnTo>
                      <a:pt x="93" y="4"/>
                    </a:lnTo>
                    <a:lnTo>
                      <a:pt x="79" y="0"/>
                    </a:lnTo>
                    <a:lnTo>
                      <a:pt x="62" y="0"/>
                    </a:lnTo>
                    <a:lnTo>
                      <a:pt x="62" y="0"/>
                    </a:lnTo>
                    <a:lnTo>
                      <a:pt x="48" y="0"/>
                    </a:lnTo>
                    <a:lnTo>
                      <a:pt x="36" y="4"/>
                    </a:lnTo>
                    <a:lnTo>
                      <a:pt x="26" y="12"/>
                    </a:lnTo>
                    <a:lnTo>
                      <a:pt x="16" y="22"/>
                    </a:lnTo>
                    <a:lnTo>
                      <a:pt x="16" y="22"/>
                    </a:lnTo>
                    <a:lnTo>
                      <a:pt x="8" y="36"/>
                    </a:lnTo>
                    <a:lnTo>
                      <a:pt x="4" y="52"/>
                    </a:lnTo>
                    <a:lnTo>
                      <a:pt x="2" y="72"/>
                    </a:lnTo>
                    <a:lnTo>
                      <a:pt x="0" y="97"/>
                    </a:lnTo>
                    <a:lnTo>
                      <a:pt x="0" y="97"/>
                    </a:lnTo>
                    <a:lnTo>
                      <a:pt x="2" y="119"/>
                    </a:lnTo>
                    <a:lnTo>
                      <a:pt x="4" y="137"/>
                    </a:lnTo>
                    <a:lnTo>
                      <a:pt x="8" y="153"/>
                    </a:lnTo>
                    <a:lnTo>
                      <a:pt x="16" y="167"/>
                    </a:lnTo>
                    <a:lnTo>
                      <a:pt x="16" y="167"/>
                    </a:lnTo>
                    <a:lnTo>
                      <a:pt x="26" y="178"/>
                    </a:lnTo>
                    <a:lnTo>
                      <a:pt x="36" y="186"/>
                    </a:lnTo>
                    <a:lnTo>
                      <a:pt x="48" y="190"/>
                    </a:lnTo>
                    <a:lnTo>
                      <a:pt x="62" y="192"/>
                    </a:lnTo>
                    <a:lnTo>
                      <a:pt x="62" y="192"/>
                    </a:lnTo>
                    <a:lnTo>
                      <a:pt x="79" y="190"/>
                    </a:lnTo>
                    <a:lnTo>
                      <a:pt x="93" y="186"/>
                    </a:lnTo>
                    <a:lnTo>
                      <a:pt x="103" y="178"/>
                    </a:lnTo>
                    <a:lnTo>
                      <a:pt x="111" y="167"/>
                    </a:lnTo>
                    <a:lnTo>
                      <a:pt x="111" y="167"/>
                    </a:lnTo>
                    <a:close/>
                    <a:moveTo>
                      <a:pt x="95" y="34"/>
                    </a:moveTo>
                    <a:lnTo>
                      <a:pt x="95" y="34"/>
                    </a:lnTo>
                    <a:lnTo>
                      <a:pt x="99" y="44"/>
                    </a:lnTo>
                    <a:lnTo>
                      <a:pt x="101" y="58"/>
                    </a:lnTo>
                    <a:lnTo>
                      <a:pt x="103" y="93"/>
                    </a:lnTo>
                    <a:lnTo>
                      <a:pt x="103" y="93"/>
                    </a:lnTo>
                    <a:lnTo>
                      <a:pt x="101" y="131"/>
                    </a:lnTo>
                    <a:lnTo>
                      <a:pt x="99" y="145"/>
                    </a:lnTo>
                    <a:lnTo>
                      <a:pt x="95" y="155"/>
                    </a:lnTo>
                    <a:lnTo>
                      <a:pt x="95" y="155"/>
                    </a:lnTo>
                    <a:lnTo>
                      <a:pt x="89" y="163"/>
                    </a:lnTo>
                    <a:lnTo>
                      <a:pt x="81" y="167"/>
                    </a:lnTo>
                    <a:lnTo>
                      <a:pt x="73" y="172"/>
                    </a:lnTo>
                    <a:lnTo>
                      <a:pt x="62" y="172"/>
                    </a:lnTo>
                    <a:lnTo>
                      <a:pt x="62" y="172"/>
                    </a:lnTo>
                    <a:lnTo>
                      <a:pt x="54" y="172"/>
                    </a:lnTo>
                    <a:lnTo>
                      <a:pt x="46" y="167"/>
                    </a:lnTo>
                    <a:lnTo>
                      <a:pt x="38" y="163"/>
                    </a:lnTo>
                    <a:lnTo>
                      <a:pt x="32" y="155"/>
                    </a:lnTo>
                    <a:lnTo>
                      <a:pt x="32" y="155"/>
                    </a:lnTo>
                    <a:lnTo>
                      <a:pt x="26" y="133"/>
                    </a:lnTo>
                    <a:lnTo>
                      <a:pt x="24" y="117"/>
                    </a:lnTo>
                    <a:lnTo>
                      <a:pt x="24" y="97"/>
                    </a:lnTo>
                    <a:lnTo>
                      <a:pt x="24" y="97"/>
                    </a:lnTo>
                    <a:lnTo>
                      <a:pt x="24" y="74"/>
                    </a:lnTo>
                    <a:lnTo>
                      <a:pt x="26" y="58"/>
                    </a:lnTo>
                    <a:lnTo>
                      <a:pt x="28" y="44"/>
                    </a:lnTo>
                    <a:lnTo>
                      <a:pt x="32" y="34"/>
                    </a:lnTo>
                    <a:lnTo>
                      <a:pt x="32" y="34"/>
                    </a:lnTo>
                    <a:lnTo>
                      <a:pt x="38" y="26"/>
                    </a:lnTo>
                    <a:lnTo>
                      <a:pt x="46" y="22"/>
                    </a:lnTo>
                    <a:lnTo>
                      <a:pt x="54" y="20"/>
                    </a:lnTo>
                    <a:lnTo>
                      <a:pt x="62" y="18"/>
                    </a:lnTo>
                    <a:lnTo>
                      <a:pt x="62" y="18"/>
                    </a:lnTo>
                    <a:lnTo>
                      <a:pt x="73" y="20"/>
                    </a:lnTo>
                    <a:lnTo>
                      <a:pt x="81" y="22"/>
                    </a:lnTo>
                    <a:lnTo>
                      <a:pt x="89" y="26"/>
                    </a:lnTo>
                    <a:lnTo>
                      <a:pt x="95" y="34"/>
                    </a:lnTo>
                    <a:lnTo>
                      <a:pt x="95" y="3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3" name="Freeform 554">
                <a:extLst>
                  <a:ext uri="{FF2B5EF4-FFF2-40B4-BE49-F238E27FC236}">
                    <a16:creationId xmlns:a16="http://schemas.microsoft.com/office/drawing/2014/main" id="{44CA8195-7C34-4149-BFBE-5E6A070C708F}"/>
                  </a:ext>
                </a:extLst>
              </p:cNvPr>
              <p:cNvSpPr>
                <a:spLocks/>
              </p:cNvSpPr>
              <p:nvPr/>
            </p:nvSpPr>
            <p:spPr bwMode="auto">
              <a:xfrm>
                <a:off x="17794" y="4993"/>
                <a:ext cx="201" cy="142"/>
              </a:xfrm>
              <a:custGeom>
                <a:avLst/>
                <a:gdLst>
                  <a:gd name="T0" fmla="*/ 201 w 201"/>
                  <a:gd name="T1" fmla="*/ 142 h 142"/>
                  <a:gd name="T2" fmla="*/ 201 w 201"/>
                  <a:gd name="T3" fmla="*/ 51 h 142"/>
                  <a:gd name="T4" fmla="*/ 197 w 201"/>
                  <a:gd name="T5" fmla="*/ 28 h 142"/>
                  <a:gd name="T6" fmla="*/ 188 w 201"/>
                  <a:gd name="T7" fmla="*/ 12 h 142"/>
                  <a:gd name="T8" fmla="*/ 174 w 201"/>
                  <a:gd name="T9" fmla="*/ 2 h 142"/>
                  <a:gd name="T10" fmla="*/ 156 w 201"/>
                  <a:gd name="T11" fmla="*/ 0 h 142"/>
                  <a:gd name="T12" fmla="*/ 144 w 201"/>
                  <a:gd name="T13" fmla="*/ 2 h 142"/>
                  <a:gd name="T14" fmla="*/ 118 w 201"/>
                  <a:gd name="T15" fmla="*/ 12 h 142"/>
                  <a:gd name="T16" fmla="*/ 106 w 201"/>
                  <a:gd name="T17" fmla="*/ 20 h 142"/>
                  <a:gd name="T18" fmla="*/ 91 w 201"/>
                  <a:gd name="T19" fmla="*/ 4 h 142"/>
                  <a:gd name="T20" fmla="*/ 67 w 201"/>
                  <a:gd name="T21" fmla="*/ 0 h 142"/>
                  <a:gd name="T22" fmla="*/ 55 w 201"/>
                  <a:gd name="T23" fmla="*/ 0 h 142"/>
                  <a:gd name="T24" fmla="*/ 31 w 201"/>
                  <a:gd name="T25" fmla="*/ 10 h 142"/>
                  <a:gd name="T26" fmla="*/ 19 w 201"/>
                  <a:gd name="T27" fmla="*/ 20 h 142"/>
                  <a:gd name="T28" fmla="*/ 19 w 201"/>
                  <a:gd name="T29" fmla="*/ 4 h 142"/>
                  <a:gd name="T30" fmla="*/ 0 w 201"/>
                  <a:gd name="T31" fmla="*/ 4 h 142"/>
                  <a:gd name="T32" fmla="*/ 0 w 201"/>
                  <a:gd name="T33" fmla="*/ 142 h 142"/>
                  <a:gd name="T34" fmla="*/ 19 w 201"/>
                  <a:gd name="T35" fmla="*/ 142 h 142"/>
                  <a:gd name="T36" fmla="*/ 19 w 201"/>
                  <a:gd name="T37" fmla="*/ 35 h 142"/>
                  <a:gd name="T38" fmla="*/ 41 w 201"/>
                  <a:gd name="T39" fmla="*/ 22 h 142"/>
                  <a:gd name="T40" fmla="*/ 59 w 201"/>
                  <a:gd name="T41" fmla="*/ 20 h 142"/>
                  <a:gd name="T42" fmla="*/ 67 w 201"/>
                  <a:gd name="T43" fmla="*/ 20 h 142"/>
                  <a:gd name="T44" fmla="*/ 75 w 201"/>
                  <a:gd name="T45" fmla="*/ 22 h 142"/>
                  <a:gd name="T46" fmla="*/ 85 w 201"/>
                  <a:gd name="T47" fmla="*/ 31 h 142"/>
                  <a:gd name="T48" fmla="*/ 85 w 201"/>
                  <a:gd name="T49" fmla="*/ 63 h 142"/>
                  <a:gd name="T50" fmla="*/ 85 w 201"/>
                  <a:gd name="T51" fmla="*/ 142 h 142"/>
                  <a:gd name="T52" fmla="*/ 110 w 201"/>
                  <a:gd name="T53" fmla="*/ 142 h 142"/>
                  <a:gd name="T54" fmla="*/ 110 w 201"/>
                  <a:gd name="T55" fmla="*/ 55 h 142"/>
                  <a:gd name="T56" fmla="*/ 110 w 201"/>
                  <a:gd name="T57" fmla="*/ 39 h 142"/>
                  <a:gd name="T58" fmla="*/ 120 w 201"/>
                  <a:gd name="T59" fmla="*/ 28 h 142"/>
                  <a:gd name="T60" fmla="*/ 140 w 201"/>
                  <a:gd name="T61" fmla="*/ 20 h 142"/>
                  <a:gd name="T62" fmla="*/ 148 w 201"/>
                  <a:gd name="T63" fmla="*/ 20 h 142"/>
                  <a:gd name="T64" fmla="*/ 160 w 201"/>
                  <a:gd name="T65" fmla="*/ 20 h 142"/>
                  <a:gd name="T66" fmla="*/ 164 w 201"/>
                  <a:gd name="T67" fmla="*/ 22 h 142"/>
                  <a:gd name="T68" fmla="*/ 170 w 201"/>
                  <a:gd name="T69" fmla="*/ 26 h 142"/>
                  <a:gd name="T70" fmla="*/ 172 w 201"/>
                  <a:gd name="T71" fmla="*/ 35 h 142"/>
                  <a:gd name="T72" fmla="*/ 174 w 201"/>
                  <a:gd name="T73" fmla="*/ 39 h 142"/>
                  <a:gd name="T74" fmla="*/ 176 w 201"/>
                  <a:gd name="T75" fmla="*/ 63 h 142"/>
                  <a:gd name="T76" fmla="*/ 176 w 201"/>
                  <a:gd name="T77" fmla="*/ 142 h 142"/>
                  <a:gd name="T78" fmla="*/ 201 w 201"/>
                  <a:gd name="T7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1" h="142">
                    <a:moveTo>
                      <a:pt x="201" y="142"/>
                    </a:moveTo>
                    <a:lnTo>
                      <a:pt x="201" y="142"/>
                    </a:lnTo>
                    <a:lnTo>
                      <a:pt x="201" y="51"/>
                    </a:lnTo>
                    <a:lnTo>
                      <a:pt x="201" y="51"/>
                    </a:lnTo>
                    <a:lnTo>
                      <a:pt x="199" y="39"/>
                    </a:lnTo>
                    <a:lnTo>
                      <a:pt x="197" y="28"/>
                    </a:lnTo>
                    <a:lnTo>
                      <a:pt x="195" y="18"/>
                    </a:lnTo>
                    <a:lnTo>
                      <a:pt x="188" y="12"/>
                    </a:lnTo>
                    <a:lnTo>
                      <a:pt x="182" y="6"/>
                    </a:lnTo>
                    <a:lnTo>
                      <a:pt x="174" y="2"/>
                    </a:lnTo>
                    <a:lnTo>
                      <a:pt x="166" y="0"/>
                    </a:lnTo>
                    <a:lnTo>
                      <a:pt x="156" y="0"/>
                    </a:lnTo>
                    <a:lnTo>
                      <a:pt x="156" y="0"/>
                    </a:lnTo>
                    <a:lnTo>
                      <a:pt x="144" y="2"/>
                    </a:lnTo>
                    <a:lnTo>
                      <a:pt x="132" y="4"/>
                    </a:lnTo>
                    <a:lnTo>
                      <a:pt x="118" y="12"/>
                    </a:lnTo>
                    <a:lnTo>
                      <a:pt x="106" y="20"/>
                    </a:lnTo>
                    <a:lnTo>
                      <a:pt x="106" y="20"/>
                    </a:lnTo>
                    <a:lnTo>
                      <a:pt x="100" y="12"/>
                    </a:lnTo>
                    <a:lnTo>
                      <a:pt x="91" y="4"/>
                    </a:lnTo>
                    <a:lnTo>
                      <a:pt x="79" y="2"/>
                    </a:lnTo>
                    <a:lnTo>
                      <a:pt x="67" y="0"/>
                    </a:lnTo>
                    <a:lnTo>
                      <a:pt x="67" y="0"/>
                    </a:lnTo>
                    <a:lnTo>
                      <a:pt x="55" y="0"/>
                    </a:lnTo>
                    <a:lnTo>
                      <a:pt x="43" y="4"/>
                    </a:lnTo>
                    <a:lnTo>
                      <a:pt x="31" y="10"/>
                    </a:lnTo>
                    <a:lnTo>
                      <a:pt x="19" y="20"/>
                    </a:lnTo>
                    <a:lnTo>
                      <a:pt x="19" y="20"/>
                    </a:lnTo>
                    <a:lnTo>
                      <a:pt x="19" y="4"/>
                    </a:lnTo>
                    <a:lnTo>
                      <a:pt x="19" y="4"/>
                    </a:lnTo>
                    <a:lnTo>
                      <a:pt x="0" y="4"/>
                    </a:lnTo>
                    <a:lnTo>
                      <a:pt x="0" y="4"/>
                    </a:lnTo>
                    <a:lnTo>
                      <a:pt x="0" y="142"/>
                    </a:lnTo>
                    <a:lnTo>
                      <a:pt x="0" y="142"/>
                    </a:lnTo>
                    <a:lnTo>
                      <a:pt x="19" y="142"/>
                    </a:lnTo>
                    <a:lnTo>
                      <a:pt x="19" y="142"/>
                    </a:lnTo>
                    <a:lnTo>
                      <a:pt x="19" y="35"/>
                    </a:lnTo>
                    <a:lnTo>
                      <a:pt x="19" y="35"/>
                    </a:lnTo>
                    <a:lnTo>
                      <a:pt x="31" y="28"/>
                    </a:lnTo>
                    <a:lnTo>
                      <a:pt x="41" y="22"/>
                    </a:lnTo>
                    <a:lnTo>
                      <a:pt x="49" y="20"/>
                    </a:lnTo>
                    <a:lnTo>
                      <a:pt x="59" y="20"/>
                    </a:lnTo>
                    <a:lnTo>
                      <a:pt x="59" y="20"/>
                    </a:lnTo>
                    <a:lnTo>
                      <a:pt x="67" y="20"/>
                    </a:lnTo>
                    <a:lnTo>
                      <a:pt x="75" y="22"/>
                    </a:lnTo>
                    <a:lnTo>
                      <a:pt x="75" y="22"/>
                    </a:lnTo>
                    <a:lnTo>
                      <a:pt x="79" y="26"/>
                    </a:lnTo>
                    <a:lnTo>
                      <a:pt x="85" y="31"/>
                    </a:lnTo>
                    <a:lnTo>
                      <a:pt x="85" y="31"/>
                    </a:lnTo>
                    <a:lnTo>
                      <a:pt x="85" y="63"/>
                    </a:lnTo>
                    <a:lnTo>
                      <a:pt x="85" y="63"/>
                    </a:lnTo>
                    <a:lnTo>
                      <a:pt x="85" y="142"/>
                    </a:lnTo>
                    <a:lnTo>
                      <a:pt x="85" y="142"/>
                    </a:lnTo>
                    <a:lnTo>
                      <a:pt x="110" y="142"/>
                    </a:lnTo>
                    <a:lnTo>
                      <a:pt x="110" y="142"/>
                    </a:lnTo>
                    <a:lnTo>
                      <a:pt x="110" y="55"/>
                    </a:lnTo>
                    <a:lnTo>
                      <a:pt x="110" y="55"/>
                    </a:lnTo>
                    <a:lnTo>
                      <a:pt x="110" y="39"/>
                    </a:lnTo>
                    <a:lnTo>
                      <a:pt x="110" y="39"/>
                    </a:lnTo>
                    <a:lnTo>
                      <a:pt x="120" y="28"/>
                    </a:lnTo>
                    <a:lnTo>
                      <a:pt x="130" y="22"/>
                    </a:lnTo>
                    <a:lnTo>
                      <a:pt x="140" y="20"/>
                    </a:lnTo>
                    <a:lnTo>
                      <a:pt x="148" y="20"/>
                    </a:lnTo>
                    <a:lnTo>
                      <a:pt x="148" y="20"/>
                    </a:lnTo>
                    <a:lnTo>
                      <a:pt x="156" y="20"/>
                    </a:lnTo>
                    <a:lnTo>
                      <a:pt x="160" y="20"/>
                    </a:lnTo>
                    <a:lnTo>
                      <a:pt x="164" y="22"/>
                    </a:lnTo>
                    <a:lnTo>
                      <a:pt x="164" y="22"/>
                    </a:lnTo>
                    <a:lnTo>
                      <a:pt x="168" y="24"/>
                    </a:lnTo>
                    <a:lnTo>
                      <a:pt x="170" y="26"/>
                    </a:lnTo>
                    <a:lnTo>
                      <a:pt x="172" y="31"/>
                    </a:lnTo>
                    <a:lnTo>
                      <a:pt x="172" y="35"/>
                    </a:lnTo>
                    <a:lnTo>
                      <a:pt x="172" y="35"/>
                    </a:lnTo>
                    <a:lnTo>
                      <a:pt x="174" y="39"/>
                    </a:lnTo>
                    <a:lnTo>
                      <a:pt x="176" y="45"/>
                    </a:lnTo>
                    <a:lnTo>
                      <a:pt x="176" y="63"/>
                    </a:lnTo>
                    <a:lnTo>
                      <a:pt x="176" y="63"/>
                    </a:lnTo>
                    <a:lnTo>
                      <a:pt x="176" y="142"/>
                    </a:lnTo>
                    <a:lnTo>
                      <a:pt x="176" y="142"/>
                    </a:lnTo>
                    <a:lnTo>
                      <a:pt x="201" y="142"/>
                    </a:lnTo>
                    <a:lnTo>
                      <a:pt x="201" y="14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4" name="Freeform 555">
                <a:extLst>
                  <a:ext uri="{FF2B5EF4-FFF2-40B4-BE49-F238E27FC236}">
                    <a16:creationId xmlns:a16="http://schemas.microsoft.com/office/drawing/2014/main" id="{19DE41FE-1D6A-42F2-A84E-4050B7039F61}"/>
                  </a:ext>
                </a:extLst>
              </p:cNvPr>
              <p:cNvSpPr>
                <a:spLocks/>
              </p:cNvSpPr>
              <p:nvPr/>
            </p:nvSpPr>
            <p:spPr bwMode="auto">
              <a:xfrm>
                <a:off x="18033" y="4993"/>
                <a:ext cx="200" cy="142"/>
              </a:xfrm>
              <a:custGeom>
                <a:avLst/>
                <a:gdLst>
                  <a:gd name="T0" fmla="*/ 200 w 200"/>
                  <a:gd name="T1" fmla="*/ 142 h 142"/>
                  <a:gd name="T2" fmla="*/ 200 w 200"/>
                  <a:gd name="T3" fmla="*/ 51 h 142"/>
                  <a:gd name="T4" fmla="*/ 198 w 200"/>
                  <a:gd name="T5" fmla="*/ 28 h 142"/>
                  <a:gd name="T6" fmla="*/ 188 w 200"/>
                  <a:gd name="T7" fmla="*/ 12 h 142"/>
                  <a:gd name="T8" fmla="*/ 176 w 200"/>
                  <a:gd name="T9" fmla="*/ 2 h 142"/>
                  <a:gd name="T10" fmla="*/ 158 w 200"/>
                  <a:gd name="T11" fmla="*/ 0 h 142"/>
                  <a:gd name="T12" fmla="*/ 146 w 200"/>
                  <a:gd name="T13" fmla="*/ 2 h 142"/>
                  <a:gd name="T14" fmla="*/ 119 w 200"/>
                  <a:gd name="T15" fmla="*/ 12 h 142"/>
                  <a:gd name="T16" fmla="*/ 105 w 200"/>
                  <a:gd name="T17" fmla="*/ 20 h 142"/>
                  <a:gd name="T18" fmla="*/ 93 w 200"/>
                  <a:gd name="T19" fmla="*/ 4 h 142"/>
                  <a:gd name="T20" fmla="*/ 67 w 200"/>
                  <a:gd name="T21" fmla="*/ 0 h 142"/>
                  <a:gd name="T22" fmla="*/ 57 w 200"/>
                  <a:gd name="T23" fmla="*/ 0 h 142"/>
                  <a:gd name="T24" fmla="*/ 36 w 200"/>
                  <a:gd name="T25" fmla="*/ 10 h 142"/>
                  <a:gd name="T26" fmla="*/ 24 w 200"/>
                  <a:gd name="T27" fmla="*/ 20 h 142"/>
                  <a:gd name="T28" fmla="*/ 24 w 200"/>
                  <a:gd name="T29" fmla="*/ 4 h 142"/>
                  <a:gd name="T30" fmla="*/ 0 w 200"/>
                  <a:gd name="T31" fmla="*/ 4 h 142"/>
                  <a:gd name="T32" fmla="*/ 0 w 200"/>
                  <a:gd name="T33" fmla="*/ 142 h 142"/>
                  <a:gd name="T34" fmla="*/ 24 w 200"/>
                  <a:gd name="T35" fmla="*/ 142 h 142"/>
                  <a:gd name="T36" fmla="*/ 24 w 200"/>
                  <a:gd name="T37" fmla="*/ 35 h 142"/>
                  <a:gd name="T38" fmla="*/ 42 w 200"/>
                  <a:gd name="T39" fmla="*/ 22 h 142"/>
                  <a:gd name="T40" fmla="*/ 63 w 200"/>
                  <a:gd name="T41" fmla="*/ 20 h 142"/>
                  <a:gd name="T42" fmla="*/ 71 w 200"/>
                  <a:gd name="T43" fmla="*/ 20 h 142"/>
                  <a:gd name="T44" fmla="*/ 79 w 200"/>
                  <a:gd name="T45" fmla="*/ 22 h 142"/>
                  <a:gd name="T46" fmla="*/ 81 w 200"/>
                  <a:gd name="T47" fmla="*/ 24 h 142"/>
                  <a:gd name="T48" fmla="*/ 85 w 200"/>
                  <a:gd name="T49" fmla="*/ 28 h 142"/>
                  <a:gd name="T50" fmla="*/ 87 w 200"/>
                  <a:gd name="T51" fmla="*/ 31 h 142"/>
                  <a:gd name="T52" fmla="*/ 89 w 200"/>
                  <a:gd name="T53" fmla="*/ 45 h 142"/>
                  <a:gd name="T54" fmla="*/ 91 w 200"/>
                  <a:gd name="T55" fmla="*/ 63 h 142"/>
                  <a:gd name="T56" fmla="*/ 91 w 200"/>
                  <a:gd name="T57" fmla="*/ 142 h 142"/>
                  <a:gd name="T58" fmla="*/ 109 w 200"/>
                  <a:gd name="T59" fmla="*/ 142 h 142"/>
                  <a:gd name="T60" fmla="*/ 109 w 200"/>
                  <a:gd name="T61" fmla="*/ 55 h 142"/>
                  <a:gd name="T62" fmla="*/ 109 w 200"/>
                  <a:gd name="T63" fmla="*/ 39 h 142"/>
                  <a:gd name="T64" fmla="*/ 131 w 200"/>
                  <a:gd name="T65" fmla="*/ 22 h 142"/>
                  <a:gd name="T66" fmla="*/ 150 w 200"/>
                  <a:gd name="T67" fmla="*/ 20 h 142"/>
                  <a:gd name="T68" fmla="*/ 158 w 200"/>
                  <a:gd name="T69" fmla="*/ 20 h 142"/>
                  <a:gd name="T70" fmla="*/ 166 w 200"/>
                  <a:gd name="T71" fmla="*/ 22 h 142"/>
                  <a:gd name="T72" fmla="*/ 172 w 200"/>
                  <a:gd name="T73" fmla="*/ 26 h 142"/>
                  <a:gd name="T74" fmla="*/ 176 w 200"/>
                  <a:gd name="T75" fmla="*/ 35 h 142"/>
                  <a:gd name="T76" fmla="*/ 180 w 200"/>
                  <a:gd name="T77" fmla="*/ 53 h 142"/>
                  <a:gd name="T78" fmla="*/ 180 w 200"/>
                  <a:gd name="T79" fmla="*/ 63 h 142"/>
                  <a:gd name="T80" fmla="*/ 180 w 200"/>
                  <a:gd name="T81" fmla="*/ 142 h 142"/>
                  <a:gd name="T82" fmla="*/ 200 w 200"/>
                  <a:gd name="T83"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0" h="142">
                    <a:moveTo>
                      <a:pt x="200" y="142"/>
                    </a:moveTo>
                    <a:lnTo>
                      <a:pt x="200" y="142"/>
                    </a:lnTo>
                    <a:lnTo>
                      <a:pt x="200" y="51"/>
                    </a:lnTo>
                    <a:lnTo>
                      <a:pt x="200" y="51"/>
                    </a:lnTo>
                    <a:lnTo>
                      <a:pt x="200" y="39"/>
                    </a:lnTo>
                    <a:lnTo>
                      <a:pt x="198" y="28"/>
                    </a:lnTo>
                    <a:lnTo>
                      <a:pt x="194" y="18"/>
                    </a:lnTo>
                    <a:lnTo>
                      <a:pt x="188" y="12"/>
                    </a:lnTo>
                    <a:lnTo>
                      <a:pt x="182" y="6"/>
                    </a:lnTo>
                    <a:lnTo>
                      <a:pt x="176" y="2"/>
                    </a:lnTo>
                    <a:lnTo>
                      <a:pt x="168" y="0"/>
                    </a:lnTo>
                    <a:lnTo>
                      <a:pt x="158" y="0"/>
                    </a:lnTo>
                    <a:lnTo>
                      <a:pt x="158" y="0"/>
                    </a:lnTo>
                    <a:lnTo>
                      <a:pt x="146" y="2"/>
                    </a:lnTo>
                    <a:lnTo>
                      <a:pt x="133" y="4"/>
                    </a:lnTo>
                    <a:lnTo>
                      <a:pt x="119" y="12"/>
                    </a:lnTo>
                    <a:lnTo>
                      <a:pt x="105" y="20"/>
                    </a:lnTo>
                    <a:lnTo>
                      <a:pt x="105" y="20"/>
                    </a:lnTo>
                    <a:lnTo>
                      <a:pt x="101" y="12"/>
                    </a:lnTo>
                    <a:lnTo>
                      <a:pt x="93" y="4"/>
                    </a:lnTo>
                    <a:lnTo>
                      <a:pt x="81" y="2"/>
                    </a:lnTo>
                    <a:lnTo>
                      <a:pt x="67" y="0"/>
                    </a:lnTo>
                    <a:lnTo>
                      <a:pt x="67" y="0"/>
                    </a:lnTo>
                    <a:lnTo>
                      <a:pt x="57" y="0"/>
                    </a:lnTo>
                    <a:lnTo>
                      <a:pt x="46" y="4"/>
                    </a:lnTo>
                    <a:lnTo>
                      <a:pt x="36" y="10"/>
                    </a:lnTo>
                    <a:lnTo>
                      <a:pt x="24" y="20"/>
                    </a:lnTo>
                    <a:lnTo>
                      <a:pt x="24" y="20"/>
                    </a:lnTo>
                    <a:lnTo>
                      <a:pt x="24" y="4"/>
                    </a:lnTo>
                    <a:lnTo>
                      <a:pt x="24" y="4"/>
                    </a:lnTo>
                    <a:lnTo>
                      <a:pt x="0" y="4"/>
                    </a:lnTo>
                    <a:lnTo>
                      <a:pt x="0" y="4"/>
                    </a:lnTo>
                    <a:lnTo>
                      <a:pt x="0" y="142"/>
                    </a:lnTo>
                    <a:lnTo>
                      <a:pt x="0" y="142"/>
                    </a:lnTo>
                    <a:lnTo>
                      <a:pt x="24" y="142"/>
                    </a:lnTo>
                    <a:lnTo>
                      <a:pt x="24" y="142"/>
                    </a:lnTo>
                    <a:lnTo>
                      <a:pt x="24" y="35"/>
                    </a:lnTo>
                    <a:lnTo>
                      <a:pt x="24" y="35"/>
                    </a:lnTo>
                    <a:lnTo>
                      <a:pt x="32" y="28"/>
                    </a:lnTo>
                    <a:lnTo>
                      <a:pt x="42" y="22"/>
                    </a:lnTo>
                    <a:lnTo>
                      <a:pt x="53" y="20"/>
                    </a:lnTo>
                    <a:lnTo>
                      <a:pt x="63" y="20"/>
                    </a:lnTo>
                    <a:lnTo>
                      <a:pt x="63" y="20"/>
                    </a:lnTo>
                    <a:lnTo>
                      <a:pt x="71" y="20"/>
                    </a:lnTo>
                    <a:lnTo>
                      <a:pt x="75" y="20"/>
                    </a:lnTo>
                    <a:lnTo>
                      <a:pt x="79" y="22"/>
                    </a:lnTo>
                    <a:lnTo>
                      <a:pt x="79" y="22"/>
                    </a:lnTo>
                    <a:lnTo>
                      <a:pt x="81" y="24"/>
                    </a:lnTo>
                    <a:lnTo>
                      <a:pt x="85" y="26"/>
                    </a:lnTo>
                    <a:lnTo>
                      <a:pt x="85" y="28"/>
                    </a:lnTo>
                    <a:lnTo>
                      <a:pt x="87" y="31"/>
                    </a:lnTo>
                    <a:lnTo>
                      <a:pt x="87" y="31"/>
                    </a:lnTo>
                    <a:lnTo>
                      <a:pt x="89" y="37"/>
                    </a:lnTo>
                    <a:lnTo>
                      <a:pt x="89" y="45"/>
                    </a:lnTo>
                    <a:lnTo>
                      <a:pt x="91" y="63"/>
                    </a:lnTo>
                    <a:lnTo>
                      <a:pt x="91" y="63"/>
                    </a:lnTo>
                    <a:lnTo>
                      <a:pt x="91" y="142"/>
                    </a:lnTo>
                    <a:lnTo>
                      <a:pt x="91" y="142"/>
                    </a:lnTo>
                    <a:lnTo>
                      <a:pt x="109" y="142"/>
                    </a:lnTo>
                    <a:lnTo>
                      <a:pt x="109" y="142"/>
                    </a:lnTo>
                    <a:lnTo>
                      <a:pt x="109" y="55"/>
                    </a:lnTo>
                    <a:lnTo>
                      <a:pt x="109" y="55"/>
                    </a:lnTo>
                    <a:lnTo>
                      <a:pt x="109" y="39"/>
                    </a:lnTo>
                    <a:lnTo>
                      <a:pt x="109" y="39"/>
                    </a:lnTo>
                    <a:lnTo>
                      <a:pt x="121" y="28"/>
                    </a:lnTo>
                    <a:lnTo>
                      <a:pt x="131" y="22"/>
                    </a:lnTo>
                    <a:lnTo>
                      <a:pt x="139" y="20"/>
                    </a:lnTo>
                    <a:lnTo>
                      <a:pt x="150" y="20"/>
                    </a:lnTo>
                    <a:lnTo>
                      <a:pt x="150" y="20"/>
                    </a:lnTo>
                    <a:lnTo>
                      <a:pt x="158" y="20"/>
                    </a:lnTo>
                    <a:lnTo>
                      <a:pt x="166" y="22"/>
                    </a:lnTo>
                    <a:lnTo>
                      <a:pt x="166" y="22"/>
                    </a:lnTo>
                    <a:lnTo>
                      <a:pt x="168" y="24"/>
                    </a:lnTo>
                    <a:lnTo>
                      <a:pt x="172" y="26"/>
                    </a:lnTo>
                    <a:lnTo>
                      <a:pt x="176" y="35"/>
                    </a:lnTo>
                    <a:lnTo>
                      <a:pt x="176" y="35"/>
                    </a:lnTo>
                    <a:lnTo>
                      <a:pt x="178" y="45"/>
                    </a:lnTo>
                    <a:lnTo>
                      <a:pt x="180" y="53"/>
                    </a:lnTo>
                    <a:lnTo>
                      <a:pt x="180" y="63"/>
                    </a:lnTo>
                    <a:lnTo>
                      <a:pt x="180" y="63"/>
                    </a:lnTo>
                    <a:lnTo>
                      <a:pt x="180" y="142"/>
                    </a:lnTo>
                    <a:lnTo>
                      <a:pt x="180" y="142"/>
                    </a:lnTo>
                    <a:lnTo>
                      <a:pt x="200" y="142"/>
                    </a:lnTo>
                    <a:lnTo>
                      <a:pt x="200" y="14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5" name="Freeform 556">
                <a:extLst>
                  <a:ext uri="{FF2B5EF4-FFF2-40B4-BE49-F238E27FC236}">
                    <a16:creationId xmlns:a16="http://schemas.microsoft.com/office/drawing/2014/main" id="{0035DFA7-16F1-42F7-A56B-9B2300D10072}"/>
                  </a:ext>
                </a:extLst>
              </p:cNvPr>
              <p:cNvSpPr>
                <a:spLocks/>
              </p:cNvSpPr>
              <p:nvPr/>
            </p:nvSpPr>
            <p:spPr bwMode="auto">
              <a:xfrm>
                <a:off x="16276" y="6699"/>
                <a:ext cx="380" cy="1118"/>
              </a:xfrm>
              <a:custGeom>
                <a:avLst/>
                <a:gdLst>
                  <a:gd name="T0" fmla="*/ 0 w 380"/>
                  <a:gd name="T1" fmla="*/ 0 h 1118"/>
                  <a:gd name="T2" fmla="*/ 380 w 380"/>
                  <a:gd name="T3" fmla="*/ 0 h 1118"/>
                  <a:gd name="T4" fmla="*/ 380 w 380"/>
                  <a:gd name="T5" fmla="*/ 1118 h 1118"/>
                  <a:gd name="T6" fmla="*/ 0 w 380"/>
                  <a:gd name="T7" fmla="*/ 1118 h 1118"/>
                  <a:gd name="T8" fmla="*/ 0 w 380"/>
                  <a:gd name="T9" fmla="*/ 0 h 1118"/>
                  <a:gd name="T10" fmla="*/ 0 w 380"/>
                  <a:gd name="T11" fmla="*/ 0 h 1118"/>
                </a:gdLst>
                <a:ahLst/>
                <a:cxnLst>
                  <a:cxn ang="0">
                    <a:pos x="T0" y="T1"/>
                  </a:cxn>
                  <a:cxn ang="0">
                    <a:pos x="T2" y="T3"/>
                  </a:cxn>
                  <a:cxn ang="0">
                    <a:pos x="T4" y="T5"/>
                  </a:cxn>
                  <a:cxn ang="0">
                    <a:pos x="T6" y="T7"/>
                  </a:cxn>
                  <a:cxn ang="0">
                    <a:pos x="T8" y="T9"/>
                  </a:cxn>
                  <a:cxn ang="0">
                    <a:pos x="T10" y="T11"/>
                  </a:cxn>
                </a:cxnLst>
                <a:rect l="0" t="0" r="r" b="b"/>
                <a:pathLst>
                  <a:path w="380" h="1118">
                    <a:moveTo>
                      <a:pt x="0" y="0"/>
                    </a:moveTo>
                    <a:lnTo>
                      <a:pt x="380" y="0"/>
                    </a:lnTo>
                    <a:lnTo>
                      <a:pt x="380" y="1118"/>
                    </a:lnTo>
                    <a:lnTo>
                      <a:pt x="0" y="11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6" name="Freeform 557">
                <a:extLst>
                  <a:ext uri="{FF2B5EF4-FFF2-40B4-BE49-F238E27FC236}">
                    <a16:creationId xmlns:a16="http://schemas.microsoft.com/office/drawing/2014/main" id="{E23CE922-005E-4A38-BEFC-DED946D26113}"/>
                  </a:ext>
                </a:extLst>
              </p:cNvPr>
              <p:cNvSpPr>
                <a:spLocks/>
              </p:cNvSpPr>
              <p:nvPr/>
            </p:nvSpPr>
            <p:spPr bwMode="auto">
              <a:xfrm>
                <a:off x="16382" y="7609"/>
                <a:ext cx="184" cy="99"/>
              </a:xfrm>
              <a:custGeom>
                <a:avLst/>
                <a:gdLst>
                  <a:gd name="T0" fmla="*/ 169 w 184"/>
                  <a:gd name="T1" fmla="*/ 0 h 99"/>
                  <a:gd name="T2" fmla="*/ 169 w 184"/>
                  <a:gd name="T3" fmla="*/ 0 h 99"/>
                  <a:gd name="T4" fmla="*/ 169 w 184"/>
                  <a:gd name="T5" fmla="*/ 40 h 99"/>
                  <a:gd name="T6" fmla="*/ 169 w 184"/>
                  <a:gd name="T7" fmla="*/ 40 h 99"/>
                  <a:gd name="T8" fmla="*/ 0 w 184"/>
                  <a:gd name="T9" fmla="*/ 40 h 99"/>
                  <a:gd name="T10" fmla="*/ 0 w 184"/>
                  <a:gd name="T11" fmla="*/ 40 h 99"/>
                  <a:gd name="T12" fmla="*/ 0 w 184"/>
                  <a:gd name="T13" fmla="*/ 54 h 99"/>
                  <a:gd name="T14" fmla="*/ 0 w 184"/>
                  <a:gd name="T15" fmla="*/ 54 h 99"/>
                  <a:gd name="T16" fmla="*/ 6 w 184"/>
                  <a:gd name="T17" fmla="*/ 56 h 99"/>
                  <a:gd name="T18" fmla="*/ 12 w 184"/>
                  <a:gd name="T19" fmla="*/ 58 h 99"/>
                  <a:gd name="T20" fmla="*/ 16 w 184"/>
                  <a:gd name="T21" fmla="*/ 62 h 99"/>
                  <a:gd name="T22" fmla="*/ 20 w 184"/>
                  <a:gd name="T23" fmla="*/ 66 h 99"/>
                  <a:gd name="T24" fmla="*/ 20 w 184"/>
                  <a:gd name="T25" fmla="*/ 66 h 99"/>
                  <a:gd name="T26" fmla="*/ 24 w 184"/>
                  <a:gd name="T27" fmla="*/ 80 h 99"/>
                  <a:gd name="T28" fmla="*/ 26 w 184"/>
                  <a:gd name="T29" fmla="*/ 89 h 99"/>
                  <a:gd name="T30" fmla="*/ 28 w 184"/>
                  <a:gd name="T31" fmla="*/ 99 h 99"/>
                  <a:gd name="T32" fmla="*/ 28 w 184"/>
                  <a:gd name="T33" fmla="*/ 99 h 99"/>
                  <a:gd name="T34" fmla="*/ 42 w 184"/>
                  <a:gd name="T35" fmla="*/ 99 h 99"/>
                  <a:gd name="T36" fmla="*/ 42 w 184"/>
                  <a:gd name="T37" fmla="*/ 99 h 99"/>
                  <a:gd name="T38" fmla="*/ 42 w 184"/>
                  <a:gd name="T39" fmla="*/ 58 h 99"/>
                  <a:gd name="T40" fmla="*/ 42 w 184"/>
                  <a:gd name="T41" fmla="*/ 58 h 99"/>
                  <a:gd name="T42" fmla="*/ 169 w 184"/>
                  <a:gd name="T43" fmla="*/ 58 h 99"/>
                  <a:gd name="T44" fmla="*/ 169 w 184"/>
                  <a:gd name="T45" fmla="*/ 58 h 99"/>
                  <a:gd name="T46" fmla="*/ 169 w 184"/>
                  <a:gd name="T47" fmla="*/ 99 h 99"/>
                  <a:gd name="T48" fmla="*/ 169 w 184"/>
                  <a:gd name="T49" fmla="*/ 99 h 99"/>
                  <a:gd name="T50" fmla="*/ 184 w 184"/>
                  <a:gd name="T51" fmla="*/ 99 h 99"/>
                  <a:gd name="T52" fmla="*/ 184 w 184"/>
                  <a:gd name="T53" fmla="*/ 99 h 99"/>
                  <a:gd name="T54" fmla="*/ 184 w 184"/>
                  <a:gd name="T55" fmla="*/ 0 h 99"/>
                  <a:gd name="T56" fmla="*/ 184 w 184"/>
                  <a:gd name="T57" fmla="*/ 0 h 99"/>
                  <a:gd name="T58" fmla="*/ 169 w 184"/>
                  <a:gd name="T59" fmla="*/ 0 h 99"/>
                  <a:gd name="T60" fmla="*/ 169 w 184"/>
                  <a:gd name="T61"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4" h="99">
                    <a:moveTo>
                      <a:pt x="169" y="0"/>
                    </a:moveTo>
                    <a:lnTo>
                      <a:pt x="169" y="0"/>
                    </a:lnTo>
                    <a:lnTo>
                      <a:pt x="169" y="40"/>
                    </a:lnTo>
                    <a:lnTo>
                      <a:pt x="169" y="40"/>
                    </a:lnTo>
                    <a:lnTo>
                      <a:pt x="0" y="40"/>
                    </a:lnTo>
                    <a:lnTo>
                      <a:pt x="0" y="40"/>
                    </a:lnTo>
                    <a:lnTo>
                      <a:pt x="0" y="54"/>
                    </a:lnTo>
                    <a:lnTo>
                      <a:pt x="0" y="54"/>
                    </a:lnTo>
                    <a:lnTo>
                      <a:pt x="6" y="56"/>
                    </a:lnTo>
                    <a:lnTo>
                      <a:pt x="12" y="58"/>
                    </a:lnTo>
                    <a:lnTo>
                      <a:pt x="16" y="62"/>
                    </a:lnTo>
                    <a:lnTo>
                      <a:pt x="20" y="66"/>
                    </a:lnTo>
                    <a:lnTo>
                      <a:pt x="20" y="66"/>
                    </a:lnTo>
                    <a:lnTo>
                      <a:pt x="24" y="80"/>
                    </a:lnTo>
                    <a:lnTo>
                      <a:pt x="26" y="89"/>
                    </a:lnTo>
                    <a:lnTo>
                      <a:pt x="28" y="99"/>
                    </a:lnTo>
                    <a:lnTo>
                      <a:pt x="28" y="99"/>
                    </a:lnTo>
                    <a:lnTo>
                      <a:pt x="42" y="99"/>
                    </a:lnTo>
                    <a:lnTo>
                      <a:pt x="42" y="99"/>
                    </a:lnTo>
                    <a:lnTo>
                      <a:pt x="42" y="58"/>
                    </a:lnTo>
                    <a:lnTo>
                      <a:pt x="42" y="58"/>
                    </a:lnTo>
                    <a:lnTo>
                      <a:pt x="169" y="58"/>
                    </a:lnTo>
                    <a:lnTo>
                      <a:pt x="169" y="58"/>
                    </a:lnTo>
                    <a:lnTo>
                      <a:pt x="169" y="99"/>
                    </a:lnTo>
                    <a:lnTo>
                      <a:pt x="169" y="99"/>
                    </a:lnTo>
                    <a:lnTo>
                      <a:pt x="184" y="99"/>
                    </a:lnTo>
                    <a:lnTo>
                      <a:pt x="184" y="99"/>
                    </a:lnTo>
                    <a:lnTo>
                      <a:pt x="184" y="0"/>
                    </a:lnTo>
                    <a:lnTo>
                      <a:pt x="184" y="0"/>
                    </a:lnTo>
                    <a:lnTo>
                      <a:pt x="169" y="0"/>
                    </a:lnTo>
                    <a:lnTo>
                      <a:pt x="169"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7" name="Freeform 558">
                <a:extLst>
                  <a:ext uri="{FF2B5EF4-FFF2-40B4-BE49-F238E27FC236}">
                    <a16:creationId xmlns:a16="http://schemas.microsoft.com/office/drawing/2014/main" id="{F0A59CA0-20A3-4FF4-8BBD-F955270C469D}"/>
                  </a:ext>
                </a:extLst>
              </p:cNvPr>
              <p:cNvSpPr>
                <a:spLocks/>
              </p:cNvSpPr>
              <p:nvPr/>
            </p:nvSpPr>
            <p:spPr bwMode="auto">
              <a:xfrm>
                <a:off x="16382" y="7441"/>
                <a:ext cx="184" cy="125"/>
              </a:xfrm>
              <a:custGeom>
                <a:avLst/>
                <a:gdLst>
                  <a:gd name="T0" fmla="*/ 0 w 184"/>
                  <a:gd name="T1" fmla="*/ 0 h 125"/>
                  <a:gd name="T2" fmla="*/ 0 w 184"/>
                  <a:gd name="T3" fmla="*/ 125 h 125"/>
                  <a:gd name="T4" fmla="*/ 20 w 184"/>
                  <a:gd name="T5" fmla="*/ 125 h 125"/>
                  <a:gd name="T6" fmla="*/ 20 w 184"/>
                  <a:gd name="T7" fmla="*/ 20 h 125"/>
                  <a:gd name="T8" fmla="*/ 184 w 184"/>
                  <a:gd name="T9" fmla="*/ 105 h 125"/>
                  <a:gd name="T10" fmla="*/ 184 w 184"/>
                  <a:gd name="T11" fmla="*/ 83 h 125"/>
                  <a:gd name="T12" fmla="*/ 28 w 184"/>
                  <a:gd name="T13" fmla="*/ 0 h 125"/>
                  <a:gd name="T14" fmla="*/ 0 w 184"/>
                  <a:gd name="T15" fmla="*/ 0 h 125"/>
                  <a:gd name="T16" fmla="*/ 0 w 184"/>
                  <a:gd name="T17" fmla="*/ 0 h 125"/>
                  <a:gd name="T18" fmla="*/ 0 w 184"/>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25">
                    <a:moveTo>
                      <a:pt x="0" y="0"/>
                    </a:moveTo>
                    <a:lnTo>
                      <a:pt x="0" y="125"/>
                    </a:lnTo>
                    <a:lnTo>
                      <a:pt x="20" y="125"/>
                    </a:lnTo>
                    <a:lnTo>
                      <a:pt x="20" y="20"/>
                    </a:lnTo>
                    <a:lnTo>
                      <a:pt x="184" y="105"/>
                    </a:lnTo>
                    <a:lnTo>
                      <a:pt x="184" y="83"/>
                    </a:lnTo>
                    <a:lnTo>
                      <a:pt x="28" y="0"/>
                    </a:lnTo>
                    <a:lnTo>
                      <a:pt x="0" y="0"/>
                    </a:lnTo>
                    <a:lnTo>
                      <a:pt x="0" y="0"/>
                    </a:lnTo>
                    <a:lnTo>
                      <a:pt x="0"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8" name="Freeform 559">
                <a:extLst>
                  <a:ext uri="{FF2B5EF4-FFF2-40B4-BE49-F238E27FC236}">
                    <a16:creationId xmlns:a16="http://schemas.microsoft.com/office/drawing/2014/main" id="{758D3E14-15B7-485A-8CB8-875CFB45FCAB}"/>
                  </a:ext>
                </a:extLst>
              </p:cNvPr>
              <p:cNvSpPr>
                <a:spLocks/>
              </p:cNvSpPr>
              <p:nvPr/>
            </p:nvSpPr>
            <p:spPr bwMode="auto">
              <a:xfrm>
                <a:off x="16382" y="7283"/>
                <a:ext cx="188" cy="121"/>
              </a:xfrm>
              <a:custGeom>
                <a:avLst/>
                <a:gdLst>
                  <a:gd name="T0" fmla="*/ 188 w 188"/>
                  <a:gd name="T1" fmla="*/ 67 h 121"/>
                  <a:gd name="T2" fmla="*/ 186 w 188"/>
                  <a:gd name="T3" fmla="*/ 41 h 121"/>
                  <a:gd name="T4" fmla="*/ 171 w 188"/>
                  <a:gd name="T5" fmla="*/ 20 h 121"/>
                  <a:gd name="T6" fmla="*/ 163 w 188"/>
                  <a:gd name="T7" fmla="*/ 10 h 121"/>
                  <a:gd name="T8" fmla="*/ 139 w 188"/>
                  <a:gd name="T9" fmla="*/ 2 h 121"/>
                  <a:gd name="T10" fmla="*/ 125 w 188"/>
                  <a:gd name="T11" fmla="*/ 0 h 121"/>
                  <a:gd name="T12" fmla="*/ 103 w 188"/>
                  <a:gd name="T13" fmla="*/ 4 h 121"/>
                  <a:gd name="T14" fmla="*/ 87 w 188"/>
                  <a:gd name="T15" fmla="*/ 16 h 121"/>
                  <a:gd name="T16" fmla="*/ 78 w 188"/>
                  <a:gd name="T17" fmla="*/ 26 h 121"/>
                  <a:gd name="T18" fmla="*/ 70 w 188"/>
                  <a:gd name="T19" fmla="*/ 51 h 121"/>
                  <a:gd name="T20" fmla="*/ 70 w 188"/>
                  <a:gd name="T21" fmla="*/ 67 h 121"/>
                  <a:gd name="T22" fmla="*/ 74 w 188"/>
                  <a:gd name="T23" fmla="*/ 91 h 121"/>
                  <a:gd name="T24" fmla="*/ 20 w 188"/>
                  <a:gd name="T25" fmla="*/ 91 h 121"/>
                  <a:gd name="T26" fmla="*/ 20 w 188"/>
                  <a:gd name="T27" fmla="*/ 0 h 121"/>
                  <a:gd name="T28" fmla="*/ 0 w 188"/>
                  <a:gd name="T29" fmla="*/ 0 h 121"/>
                  <a:gd name="T30" fmla="*/ 0 w 188"/>
                  <a:gd name="T31" fmla="*/ 111 h 121"/>
                  <a:gd name="T32" fmla="*/ 95 w 188"/>
                  <a:gd name="T33" fmla="*/ 111 h 121"/>
                  <a:gd name="T34" fmla="*/ 93 w 188"/>
                  <a:gd name="T35" fmla="*/ 89 h 121"/>
                  <a:gd name="T36" fmla="*/ 91 w 188"/>
                  <a:gd name="T37" fmla="*/ 75 h 121"/>
                  <a:gd name="T38" fmla="*/ 93 w 188"/>
                  <a:gd name="T39" fmla="*/ 53 h 121"/>
                  <a:gd name="T40" fmla="*/ 99 w 188"/>
                  <a:gd name="T41" fmla="*/ 37 h 121"/>
                  <a:gd name="T42" fmla="*/ 111 w 188"/>
                  <a:gd name="T43" fmla="*/ 26 h 121"/>
                  <a:gd name="T44" fmla="*/ 125 w 188"/>
                  <a:gd name="T45" fmla="*/ 24 h 121"/>
                  <a:gd name="T46" fmla="*/ 135 w 188"/>
                  <a:gd name="T47" fmla="*/ 24 h 121"/>
                  <a:gd name="T48" fmla="*/ 151 w 188"/>
                  <a:gd name="T49" fmla="*/ 31 h 121"/>
                  <a:gd name="T50" fmla="*/ 157 w 188"/>
                  <a:gd name="T51" fmla="*/ 37 h 121"/>
                  <a:gd name="T52" fmla="*/ 165 w 188"/>
                  <a:gd name="T53" fmla="*/ 51 h 121"/>
                  <a:gd name="T54" fmla="*/ 169 w 188"/>
                  <a:gd name="T55" fmla="*/ 67 h 121"/>
                  <a:gd name="T56" fmla="*/ 167 w 188"/>
                  <a:gd name="T57" fmla="*/ 81 h 121"/>
                  <a:gd name="T58" fmla="*/ 159 w 188"/>
                  <a:gd name="T59" fmla="*/ 107 h 121"/>
                  <a:gd name="T60" fmla="*/ 153 w 188"/>
                  <a:gd name="T61" fmla="*/ 117 h 121"/>
                  <a:gd name="T62" fmla="*/ 153 w 188"/>
                  <a:gd name="T63" fmla="*/ 121 h 121"/>
                  <a:gd name="T64" fmla="*/ 179 w 188"/>
                  <a:gd name="T65" fmla="*/ 121 h 121"/>
                  <a:gd name="T66" fmla="*/ 188 w 188"/>
                  <a:gd name="T67" fmla="*/ 81 h 121"/>
                  <a:gd name="T68" fmla="*/ 188 w 188"/>
                  <a:gd name="T69"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8" h="121">
                    <a:moveTo>
                      <a:pt x="188" y="67"/>
                    </a:moveTo>
                    <a:lnTo>
                      <a:pt x="188" y="67"/>
                    </a:lnTo>
                    <a:lnTo>
                      <a:pt x="188" y="53"/>
                    </a:lnTo>
                    <a:lnTo>
                      <a:pt x="186" y="41"/>
                    </a:lnTo>
                    <a:lnTo>
                      <a:pt x="179" y="31"/>
                    </a:lnTo>
                    <a:lnTo>
                      <a:pt x="171" y="20"/>
                    </a:lnTo>
                    <a:lnTo>
                      <a:pt x="171" y="20"/>
                    </a:lnTo>
                    <a:lnTo>
                      <a:pt x="163" y="10"/>
                    </a:lnTo>
                    <a:lnTo>
                      <a:pt x="151" y="4"/>
                    </a:lnTo>
                    <a:lnTo>
                      <a:pt x="139" y="2"/>
                    </a:lnTo>
                    <a:lnTo>
                      <a:pt x="125" y="0"/>
                    </a:lnTo>
                    <a:lnTo>
                      <a:pt x="125" y="0"/>
                    </a:lnTo>
                    <a:lnTo>
                      <a:pt x="113" y="2"/>
                    </a:lnTo>
                    <a:lnTo>
                      <a:pt x="103" y="4"/>
                    </a:lnTo>
                    <a:lnTo>
                      <a:pt x="93" y="8"/>
                    </a:lnTo>
                    <a:lnTo>
                      <a:pt x="87" y="16"/>
                    </a:lnTo>
                    <a:lnTo>
                      <a:pt x="87" y="16"/>
                    </a:lnTo>
                    <a:lnTo>
                      <a:pt x="78" y="26"/>
                    </a:lnTo>
                    <a:lnTo>
                      <a:pt x="74" y="37"/>
                    </a:lnTo>
                    <a:lnTo>
                      <a:pt x="70" y="51"/>
                    </a:lnTo>
                    <a:lnTo>
                      <a:pt x="70" y="67"/>
                    </a:lnTo>
                    <a:lnTo>
                      <a:pt x="70" y="67"/>
                    </a:lnTo>
                    <a:lnTo>
                      <a:pt x="70" y="77"/>
                    </a:lnTo>
                    <a:lnTo>
                      <a:pt x="74" y="91"/>
                    </a:lnTo>
                    <a:lnTo>
                      <a:pt x="74" y="91"/>
                    </a:lnTo>
                    <a:lnTo>
                      <a:pt x="20" y="91"/>
                    </a:lnTo>
                    <a:lnTo>
                      <a:pt x="20" y="91"/>
                    </a:lnTo>
                    <a:lnTo>
                      <a:pt x="20" y="0"/>
                    </a:lnTo>
                    <a:lnTo>
                      <a:pt x="20" y="0"/>
                    </a:lnTo>
                    <a:lnTo>
                      <a:pt x="0" y="0"/>
                    </a:lnTo>
                    <a:lnTo>
                      <a:pt x="0" y="0"/>
                    </a:lnTo>
                    <a:lnTo>
                      <a:pt x="0" y="111"/>
                    </a:lnTo>
                    <a:lnTo>
                      <a:pt x="0" y="111"/>
                    </a:lnTo>
                    <a:lnTo>
                      <a:pt x="95" y="111"/>
                    </a:lnTo>
                    <a:lnTo>
                      <a:pt x="95" y="111"/>
                    </a:lnTo>
                    <a:lnTo>
                      <a:pt x="93" y="89"/>
                    </a:lnTo>
                    <a:lnTo>
                      <a:pt x="91" y="75"/>
                    </a:lnTo>
                    <a:lnTo>
                      <a:pt x="91" y="75"/>
                    </a:lnTo>
                    <a:lnTo>
                      <a:pt x="91" y="63"/>
                    </a:lnTo>
                    <a:lnTo>
                      <a:pt x="93" y="53"/>
                    </a:lnTo>
                    <a:lnTo>
                      <a:pt x="95" y="43"/>
                    </a:lnTo>
                    <a:lnTo>
                      <a:pt x="99" y="37"/>
                    </a:lnTo>
                    <a:lnTo>
                      <a:pt x="105" y="31"/>
                    </a:lnTo>
                    <a:lnTo>
                      <a:pt x="111" y="26"/>
                    </a:lnTo>
                    <a:lnTo>
                      <a:pt x="117" y="24"/>
                    </a:lnTo>
                    <a:lnTo>
                      <a:pt x="125" y="24"/>
                    </a:lnTo>
                    <a:lnTo>
                      <a:pt x="125" y="24"/>
                    </a:lnTo>
                    <a:lnTo>
                      <a:pt x="135" y="24"/>
                    </a:lnTo>
                    <a:lnTo>
                      <a:pt x="143" y="26"/>
                    </a:lnTo>
                    <a:lnTo>
                      <a:pt x="151" y="31"/>
                    </a:lnTo>
                    <a:lnTo>
                      <a:pt x="157" y="37"/>
                    </a:lnTo>
                    <a:lnTo>
                      <a:pt x="157" y="37"/>
                    </a:lnTo>
                    <a:lnTo>
                      <a:pt x="161" y="43"/>
                    </a:lnTo>
                    <a:lnTo>
                      <a:pt x="165" y="51"/>
                    </a:lnTo>
                    <a:lnTo>
                      <a:pt x="167" y="59"/>
                    </a:lnTo>
                    <a:lnTo>
                      <a:pt x="169" y="67"/>
                    </a:lnTo>
                    <a:lnTo>
                      <a:pt x="169" y="67"/>
                    </a:lnTo>
                    <a:lnTo>
                      <a:pt x="167" y="81"/>
                    </a:lnTo>
                    <a:lnTo>
                      <a:pt x="165" y="95"/>
                    </a:lnTo>
                    <a:lnTo>
                      <a:pt x="159" y="107"/>
                    </a:lnTo>
                    <a:lnTo>
                      <a:pt x="153" y="117"/>
                    </a:lnTo>
                    <a:lnTo>
                      <a:pt x="153" y="117"/>
                    </a:lnTo>
                    <a:lnTo>
                      <a:pt x="153" y="121"/>
                    </a:lnTo>
                    <a:lnTo>
                      <a:pt x="153" y="121"/>
                    </a:lnTo>
                    <a:lnTo>
                      <a:pt x="179" y="121"/>
                    </a:lnTo>
                    <a:lnTo>
                      <a:pt x="179" y="121"/>
                    </a:lnTo>
                    <a:lnTo>
                      <a:pt x="186" y="95"/>
                    </a:lnTo>
                    <a:lnTo>
                      <a:pt x="188" y="81"/>
                    </a:lnTo>
                    <a:lnTo>
                      <a:pt x="188" y="67"/>
                    </a:lnTo>
                    <a:lnTo>
                      <a:pt x="188" y="67"/>
                    </a:lnTo>
                    <a:lnTo>
                      <a:pt x="188" y="6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9" name="Freeform 560">
                <a:extLst>
                  <a:ext uri="{FF2B5EF4-FFF2-40B4-BE49-F238E27FC236}">
                    <a16:creationId xmlns:a16="http://schemas.microsoft.com/office/drawing/2014/main" id="{4EF594E9-6E3A-4A0A-87E6-A65170F16DAF}"/>
                  </a:ext>
                </a:extLst>
              </p:cNvPr>
              <p:cNvSpPr>
                <a:spLocks/>
              </p:cNvSpPr>
              <p:nvPr/>
            </p:nvSpPr>
            <p:spPr bwMode="auto">
              <a:xfrm>
                <a:off x="16424" y="7045"/>
                <a:ext cx="142" cy="200"/>
              </a:xfrm>
              <a:custGeom>
                <a:avLst/>
                <a:gdLst>
                  <a:gd name="T0" fmla="*/ 142 w 142"/>
                  <a:gd name="T1" fmla="*/ 0 h 200"/>
                  <a:gd name="T2" fmla="*/ 53 w 142"/>
                  <a:gd name="T3" fmla="*/ 0 h 200"/>
                  <a:gd name="T4" fmla="*/ 28 w 142"/>
                  <a:gd name="T5" fmla="*/ 2 h 200"/>
                  <a:gd name="T6" fmla="*/ 12 w 142"/>
                  <a:gd name="T7" fmla="*/ 10 h 200"/>
                  <a:gd name="T8" fmla="*/ 4 w 142"/>
                  <a:gd name="T9" fmla="*/ 22 h 200"/>
                  <a:gd name="T10" fmla="*/ 0 w 142"/>
                  <a:gd name="T11" fmla="*/ 42 h 200"/>
                  <a:gd name="T12" fmla="*/ 2 w 142"/>
                  <a:gd name="T13" fmla="*/ 54 h 200"/>
                  <a:gd name="T14" fmla="*/ 14 w 142"/>
                  <a:gd name="T15" fmla="*/ 79 h 200"/>
                  <a:gd name="T16" fmla="*/ 24 w 142"/>
                  <a:gd name="T17" fmla="*/ 93 h 200"/>
                  <a:gd name="T18" fmla="*/ 14 w 142"/>
                  <a:gd name="T19" fmla="*/ 99 h 200"/>
                  <a:gd name="T20" fmla="*/ 2 w 142"/>
                  <a:gd name="T21" fmla="*/ 119 h 200"/>
                  <a:gd name="T22" fmla="*/ 0 w 142"/>
                  <a:gd name="T23" fmla="*/ 133 h 200"/>
                  <a:gd name="T24" fmla="*/ 6 w 142"/>
                  <a:gd name="T25" fmla="*/ 153 h 200"/>
                  <a:gd name="T26" fmla="*/ 20 w 142"/>
                  <a:gd name="T27" fmla="*/ 180 h 200"/>
                  <a:gd name="T28" fmla="*/ 4 w 142"/>
                  <a:gd name="T29" fmla="*/ 180 h 200"/>
                  <a:gd name="T30" fmla="*/ 4 w 142"/>
                  <a:gd name="T31" fmla="*/ 200 h 200"/>
                  <a:gd name="T32" fmla="*/ 142 w 142"/>
                  <a:gd name="T33" fmla="*/ 200 h 200"/>
                  <a:gd name="T34" fmla="*/ 142 w 142"/>
                  <a:gd name="T35" fmla="*/ 180 h 200"/>
                  <a:gd name="T36" fmla="*/ 40 w 142"/>
                  <a:gd name="T37" fmla="*/ 180 h 200"/>
                  <a:gd name="T38" fmla="*/ 22 w 142"/>
                  <a:gd name="T39" fmla="*/ 149 h 200"/>
                  <a:gd name="T40" fmla="*/ 20 w 142"/>
                  <a:gd name="T41" fmla="*/ 141 h 200"/>
                  <a:gd name="T42" fmla="*/ 22 w 142"/>
                  <a:gd name="T43" fmla="*/ 125 h 200"/>
                  <a:gd name="T44" fmla="*/ 24 w 142"/>
                  <a:gd name="T45" fmla="*/ 121 h 200"/>
                  <a:gd name="T46" fmla="*/ 36 w 142"/>
                  <a:gd name="T47" fmla="*/ 113 h 200"/>
                  <a:gd name="T48" fmla="*/ 40 w 142"/>
                  <a:gd name="T49" fmla="*/ 111 h 200"/>
                  <a:gd name="T50" fmla="*/ 67 w 142"/>
                  <a:gd name="T51" fmla="*/ 109 h 200"/>
                  <a:gd name="T52" fmla="*/ 142 w 142"/>
                  <a:gd name="T53" fmla="*/ 109 h 200"/>
                  <a:gd name="T54" fmla="*/ 142 w 142"/>
                  <a:gd name="T55" fmla="*/ 89 h 200"/>
                  <a:gd name="T56" fmla="*/ 57 w 142"/>
                  <a:gd name="T57" fmla="*/ 89 h 200"/>
                  <a:gd name="T58" fmla="*/ 40 w 142"/>
                  <a:gd name="T59" fmla="*/ 89 h 200"/>
                  <a:gd name="T60" fmla="*/ 26 w 142"/>
                  <a:gd name="T61" fmla="*/ 66 h 200"/>
                  <a:gd name="T62" fmla="*/ 20 w 142"/>
                  <a:gd name="T63" fmla="*/ 50 h 200"/>
                  <a:gd name="T64" fmla="*/ 20 w 142"/>
                  <a:gd name="T65" fmla="*/ 38 h 200"/>
                  <a:gd name="T66" fmla="*/ 24 w 142"/>
                  <a:gd name="T67" fmla="*/ 30 h 200"/>
                  <a:gd name="T68" fmla="*/ 30 w 142"/>
                  <a:gd name="T69" fmla="*/ 26 h 200"/>
                  <a:gd name="T70" fmla="*/ 36 w 142"/>
                  <a:gd name="T71" fmla="*/ 22 h 200"/>
                  <a:gd name="T72" fmla="*/ 47 w 142"/>
                  <a:gd name="T73" fmla="*/ 20 h 200"/>
                  <a:gd name="T74" fmla="*/ 67 w 142"/>
                  <a:gd name="T75" fmla="*/ 20 h 200"/>
                  <a:gd name="T76" fmla="*/ 142 w 142"/>
                  <a:gd name="T77" fmla="*/ 20 h 200"/>
                  <a:gd name="T78" fmla="*/ 142 w 142"/>
                  <a:gd name="T7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2" h="200">
                    <a:moveTo>
                      <a:pt x="142" y="0"/>
                    </a:moveTo>
                    <a:lnTo>
                      <a:pt x="142" y="0"/>
                    </a:lnTo>
                    <a:lnTo>
                      <a:pt x="53" y="0"/>
                    </a:lnTo>
                    <a:lnTo>
                      <a:pt x="53" y="0"/>
                    </a:lnTo>
                    <a:lnTo>
                      <a:pt x="40" y="0"/>
                    </a:lnTo>
                    <a:lnTo>
                      <a:pt x="28" y="2"/>
                    </a:lnTo>
                    <a:lnTo>
                      <a:pt x="20" y="4"/>
                    </a:lnTo>
                    <a:lnTo>
                      <a:pt x="12" y="10"/>
                    </a:lnTo>
                    <a:lnTo>
                      <a:pt x="8" y="16"/>
                    </a:lnTo>
                    <a:lnTo>
                      <a:pt x="4" y="22"/>
                    </a:lnTo>
                    <a:lnTo>
                      <a:pt x="2" y="32"/>
                    </a:lnTo>
                    <a:lnTo>
                      <a:pt x="0" y="42"/>
                    </a:lnTo>
                    <a:lnTo>
                      <a:pt x="0" y="42"/>
                    </a:lnTo>
                    <a:lnTo>
                      <a:pt x="2" y="54"/>
                    </a:lnTo>
                    <a:lnTo>
                      <a:pt x="6" y="66"/>
                    </a:lnTo>
                    <a:lnTo>
                      <a:pt x="14" y="79"/>
                    </a:lnTo>
                    <a:lnTo>
                      <a:pt x="24" y="93"/>
                    </a:lnTo>
                    <a:lnTo>
                      <a:pt x="24" y="93"/>
                    </a:lnTo>
                    <a:lnTo>
                      <a:pt x="18" y="95"/>
                    </a:lnTo>
                    <a:lnTo>
                      <a:pt x="14" y="99"/>
                    </a:lnTo>
                    <a:lnTo>
                      <a:pt x="6" y="107"/>
                    </a:lnTo>
                    <a:lnTo>
                      <a:pt x="2" y="119"/>
                    </a:lnTo>
                    <a:lnTo>
                      <a:pt x="0" y="133"/>
                    </a:lnTo>
                    <a:lnTo>
                      <a:pt x="0" y="133"/>
                    </a:lnTo>
                    <a:lnTo>
                      <a:pt x="2" y="143"/>
                    </a:lnTo>
                    <a:lnTo>
                      <a:pt x="6" y="153"/>
                    </a:lnTo>
                    <a:lnTo>
                      <a:pt x="20" y="180"/>
                    </a:lnTo>
                    <a:lnTo>
                      <a:pt x="20" y="180"/>
                    </a:lnTo>
                    <a:lnTo>
                      <a:pt x="4" y="180"/>
                    </a:lnTo>
                    <a:lnTo>
                      <a:pt x="4" y="180"/>
                    </a:lnTo>
                    <a:lnTo>
                      <a:pt x="4" y="200"/>
                    </a:lnTo>
                    <a:lnTo>
                      <a:pt x="4" y="200"/>
                    </a:lnTo>
                    <a:lnTo>
                      <a:pt x="142" y="200"/>
                    </a:lnTo>
                    <a:lnTo>
                      <a:pt x="142" y="200"/>
                    </a:lnTo>
                    <a:lnTo>
                      <a:pt x="142" y="180"/>
                    </a:lnTo>
                    <a:lnTo>
                      <a:pt x="142" y="180"/>
                    </a:lnTo>
                    <a:lnTo>
                      <a:pt x="40" y="180"/>
                    </a:lnTo>
                    <a:lnTo>
                      <a:pt x="40" y="180"/>
                    </a:lnTo>
                    <a:lnTo>
                      <a:pt x="26" y="159"/>
                    </a:lnTo>
                    <a:lnTo>
                      <a:pt x="22" y="149"/>
                    </a:lnTo>
                    <a:lnTo>
                      <a:pt x="20" y="141"/>
                    </a:lnTo>
                    <a:lnTo>
                      <a:pt x="20" y="141"/>
                    </a:lnTo>
                    <a:lnTo>
                      <a:pt x="20" y="129"/>
                    </a:lnTo>
                    <a:lnTo>
                      <a:pt x="22" y="125"/>
                    </a:lnTo>
                    <a:lnTo>
                      <a:pt x="24" y="121"/>
                    </a:lnTo>
                    <a:lnTo>
                      <a:pt x="24" y="121"/>
                    </a:lnTo>
                    <a:lnTo>
                      <a:pt x="30" y="115"/>
                    </a:lnTo>
                    <a:lnTo>
                      <a:pt x="36" y="113"/>
                    </a:lnTo>
                    <a:lnTo>
                      <a:pt x="36" y="113"/>
                    </a:lnTo>
                    <a:lnTo>
                      <a:pt x="40" y="111"/>
                    </a:lnTo>
                    <a:lnTo>
                      <a:pt x="47" y="109"/>
                    </a:lnTo>
                    <a:lnTo>
                      <a:pt x="67" y="109"/>
                    </a:lnTo>
                    <a:lnTo>
                      <a:pt x="67" y="109"/>
                    </a:lnTo>
                    <a:lnTo>
                      <a:pt x="142" y="109"/>
                    </a:lnTo>
                    <a:lnTo>
                      <a:pt x="142" y="109"/>
                    </a:lnTo>
                    <a:lnTo>
                      <a:pt x="142" y="89"/>
                    </a:lnTo>
                    <a:lnTo>
                      <a:pt x="142" y="89"/>
                    </a:lnTo>
                    <a:lnTo>
                      <a:pt x="57" y="89"/>
                    </a:lnTo>
                    <a:lnTo>
                      <a:pt x="57" y="89"/>
                    </a:lnTo>
                    <a:lnTo>
                      <a:pt x="40" y="89"/>
                    </a:lnTo>
                    <a:lnTo>
                      <a:pt x="40" y="89"/>
                    </a:lnTo>
                    <a:lnTo>
                      <a:pt x="26" y="66"/>
                    </a:lnTo>
                    <a:lnTo>
                      <a:pt x="22" y="58"/>
                    </a:lnTo>
                    <a:lnTo>
                      <a:pt x="20" y="50"/>
                    </a:lnTo>
                    <a:lnTo>
                      <a:pt x="20" y="50"/>
                    </a:lnTo>
                    <a:lnTo>
                      <a:pt x="20" y="38"/>
                    </a:lnTo>
                    <a:lnTo>
                      <a:pt x="22" y="34"/>
                    </a:lnTo>
                    <a:lnTo>
                      <a:pt x="24" y="30"/>
                    </a:lnTo>
                    <a:lnTo>
                      <a:pt x="24" y="30"/>
                    </a:lnTo>
                    <a:lnTo>
                      <a:pt x="30" y="26"/>
                    </a:lnTo>
                    <a:lnTo>
                      <a:pt x="36" y="22"/>
                    </a:lnTo>
                    <a:lnTo>
                      <a:pt x="36" y="22"/>
                    </a:lnTo>
                    <a:lnTo>
                      <a:pt x="40" y="20"/>
                    </a:lnTo>
                    <a:lnTo>
                      <a:pt x="47" y="20"/>
                    </a:lnTo>
                    <a:lnTo>
                      <a:pt x="67" y="20"/>
                    </a:lnTo>
                    <a:lnTo>
                      <a:pt x="67" y="20"/>
                    </a:lnTo>
                    <a:lnTo>
                      <a:pt x="142" y="20"/>
                    </a:lnTo>
                    <a:lnTo>
                      <a:pt x="142" y="20"/>
                    </a:lnTo>
                    <a:lnTo>
                      <a:pt x="142" y="0"/>
                    </a:lnTo>
                    <a:lnTo>
                      <a:pt x="142"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0" name="Freeform 561">
                <a:extLst>
                  <a:ext uri="{FF2B5EF4-FFF2-40B4-BE49-F238E27FC236}">
                    <a16:creationId xmlns:a16="http://schemas.microsoft.com/office/drawing/2014/main" id="{4DB50A4D-9D1D-407A-93B7-EC30A3A1DB66}"/>
                  </a:ext>
                </a:extLst>
              </p:cNvPr>
              <p:cNvSpPr>
                <a:spLocks/>
              </p:cNvSpPr>
              <p:nvPr/>
            </p:nvSpPr>
            <p:spPr bwMode="auto">
              <a:xfrm>
                <a:off x="16424" y="6798"/>
                <a:ext cx="142" cy="202"/>
              </a:xfrm>
              <a:custGeom>
                <a:avLst/>
                <a:gdLst>
                  <a:gd name="T0" fmla="*/ 142 w 142"/>
                  <a:gd name="T1" fmla="*/ 0 h 202"/>
                  <a:gd name="T2" fmla="*/ 53 w 142"/>
                  <a:gd name="T3" fmla="*/ 0 h 202"/>
                  <a:gd name="T4" fmla="*/ 28 w 142"/>
                  <a:gd name="T5" fmla="*/ 2 h 202"/>
                  <a:gd name="T6" fmla="*/ 12 w 142"/>
                  <a:gd name="T7" fmla="*/ 10 h 202"/>
                  <a:gd name="T8" fmla="*/ 4 w 142"/>
                  <a:gd name="T9" fmla="*/ 24 h 202"/>
                  <a:gd name="T10" fmla="*/ 0 w 142"/>
                  <a:gd name="T11" fmla="*/ 43 h 202"/>
                  <a:gd name="T12" fmla="*/ 2 w 142"/>
                  <a:gd name="T13" fmla="*/ 55 h 202"/>
                  <a:gd name="T14" fmla="*/ 14 w 142"/>
                  <a:gd name="T15" fmla="*/ 81 h 202"/>
                  <a:gd name="T16" fmla="*/ 24 w 142"/>
                  <a:gd name="T17" fmla="*/ 93 h 202"/>
                  <a:gd name="T18" fmla="*/ 6 w 142"/>
                  <a:gd name="T19" fmla="*/ 109 h 202"/>
                  <a:gd name="T20" fmla="*/ 0 w 142"/>
                  <a:gd name="T21" fmla="*/ 134 h 202"/>
                  <a:gd name="T22" fmla="*/ 2 w 142"/>
                  <a:gd name="T23" fmla="*/ 144 h 202"/>
                  <a:gd name="T24" fmla="*/ 12 w 142"/>
                  <a:gd name="T25" fmla="*/ 168 h 202"/>
                  <a:gd name="T26" fmla="*/ 20 w 142"/>
                  <a:gd name="T27" fmla="*/ 180 h 202"/>
                  <a:gd name="T28" fmla="*/ 4 w 142"/>
                  <a:gd name="T29" fmla="*/ 180 h 202"/>
                  <a:gd name="T30" fmla="*/ 4 w 142"/>
                  <a:gd name="T31" fmla="*/ 202 h 202"/>
                  <a:gd name="T32" fmla="*/ 142 w 142"/>
                  <a:gd name="T33" fmla="*/ 202 h 202"/>
                  <a:gd name="T34" fmla="*/ 142 w 142"/>
                  <a:gd name="T35" fmla="*/ 180 h 202"/>
                  <a:gd name="T36" fmla="*/ 40 w 142"/>
                  <a:gd name="T37" fmla="*/ 180 h 202"/>
                  <a:gd name="T38" fmla="*/ 26 w 142"/>
                  <a:gd name="T39" fmla="*/ 160 h 202"/>
                  <a:gd name="T40" fmla="*/ 20 w 142"/>
                  <a:gd name="T41" fmla="*/ 140 h 202"/>
                  <a:gd name="T42" fmla="*/ 20 w 142"/>
                  <a:gd name="T43" fmla="*/ 134 h 202"/>
                  <a:gd name="T44" fmla="*/ 24 w 142"/>
                  <a:gd name="T45" fmla="*/ 125 h 202"/>
                  <a:gd name="T46" fmla="*/ 30 w 142"/>
                  <a:gd name="T47" fmla="*/ 119 h 202"/>
                  <a:gd name="T48" fmla="*/ 36 w 142"/>
                  <a:gd name="T49" fmla="*/ 117 h 202"/>
                  <a:gd name="T50" fmla="*/ 47 w 142"/>
                  <a:gd name="T51" fmla="*/ 113 h 202"/>
                  <a:gd name="T52" fmla="*/ 67 w 142"/>
                  <a:gd name="T53" fmla="*/ 113 h 202"/>
                  <a:gd name="T54" fmla="*/ 142 w 142"/>
                  <a:gd name="T55" fmla="*/ 113 h 202"/>
                  <a:gd name="T56" fmla="*/ 142 w 142"/>
                  <a:gd name="T57" fmla="*/ 89 h 202"/>
                  <a:gd name="T58" fmla="*/ 57 w 142"/>
                  <a:gd name="T59" fmla="*/ 89 h 202"/>
                  <a:gd name="T60" fmla="*/ 40 w 142"/>
                  <a:gd name="T61" fmla="*/ 89 h 202"/>
                  <a:gd name="T62" fmla="*/ 26 w 142"/>
                  <a:gd name="T63" fmla="*/ 69 h 202"/>
                  <a:gd name="T64" fmla="*/ 20 w 142"/>
                  <a:gd name="T65" fmla="*/ 51 h 202"/>
                  <a:gd name="T66" fmla="*/ 20 w 142"/>
                  <a:gd name="T67" fmla="*/ 43 h 202"/>
                  <a:gd name="T68" fmla="*/ 24 w 142"/>
                  <a:gd name="T69" fmla="*/ 34 h 202"/>
                  <a:gd name="T70" fmla="*/ 30 w 142"/>
                  <a:gd name="T71" fmla="*/ 28 h 202"/>
                  <a:gd name="T72" fmla="*/ 36 w 142"/>
                  <a:gd name="T73" fmla="*/ 26 h 202"/>
                  <a:gd name="T74" fmla="*/ 47 w 142"/>
                  <a:gd name="T75" fmla="*/ 22 h 202"/>
                  <a:gd name="T76" fmla="*/ 67 w 142"/>
                  <a:gd name="T77" fmla="*/ 22 h 202"/>
                  <a:gd name="T78" fmla="*/ 142 w 142"/>
                  <a:gd name="T79" fmla="*/ 22 h 202"/>
                  <a:gd name="T80" fmla="*/ 142 w 142"/>
                  <a:gd name="T8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 h="202">
                    <a:moveTo>
                      <a:pt x="142" y="0"/>
                    </a:moveTo>
                    <a:lnTo>
                      <a:pt x="142" y="0"/>
                    </a:lnTo>
                    <a:lnTo>
                      <a:pt x="53" y="0"/>
                    </a:lnTo>
                    <a:lnTo>
                      <a:pt x="53" y="0"/>
                    </a:lnTo>
                    <a:lnTo>
                      <a:pt x="40" y="0"/>
                    </a:lnTo>
                    <a:lnTo>
                      <a:pt x="28" y="2"/>
                    </a:lnTo>
                    <a:lnTo>
                      <a:pt x="20" y="6"/>
                    </a:lnTo>
                    <a:lnTo>
                      <a:pt x="12" y="10"/>
                    </a:lnTo>
                    <a:lnTo>
                      <a:pt x="8" y="16"/>
                    </a:lnTo>
                    <a:lnTo>
                      <a:pt x="4" y="24"/>
                    </a:lnTo>
                    <a:lnTo>
                      <a:pt x="2" y="32"/>
                    </a:lnTo>
                    <a:lnTo>
                      <a:pt x="0" y="43"/>
                    </a:lnTo>
                    <a:lnTo>
                      <a:pt x="0" y="43"/>
                    </a:lnTo>
                    <a:lnTo>
                      <a:pt x="2" y="55"/>
                    </a:lnTo>
                    <a:lnTo>
                      <a:pt x="6" y="69"/>
                    </a:lnTo>
                    <a:lnTo>
                      <a:pt x="14" y="81"/>
                    </a:lnTo>
                    <a:lnTo>
                      <a:pt x="24" y="93"/>
                    </a:lnTo>
                    <a:lnTo>
                      <a:pt x="24" y="93"/>
                    </a:lnTo>
                    <a:lnTo>
                      <a:pt x="14" y="99"/>
                    </a:lnTo>
                    <a:lnTo>
                      <a:pt x="6" y="109"/>
                    </a:lnTo>
                    <a:lnTo>
                      <a:pt x="2" y="119"/>
                    </a:lnTo>
                    <a:lnTo>
                      <a:pt x="0" y="134"/>
                    </a:lnTo>
                    <a:lnTo>
                      <a:pt x="0" y="134"/>
                    </a:lnTo>
                    <a:lnTo>
                      <a:pt x="2" y="144"/>
                    </a:lnTo>
                    <a:lnTo>
                      <a:pt x="6" y="156"/>
                    </a:lnTo>
                    <a:lnTo>
                      <a:pt x="12" y="168"/>
                    </a:lnTo>
                    <a:lnTo>
                      <a:pt x="20" y="180"/>
                    </a:lnTo>
                    <a:lnTo>
                      <a:pt x="20" y="180"/>
                    </a:lnTo>
                    <a:lnTo>
                      <a:pt x="4" y="180"/>
                    </a:lnTo>
                    <a:lnTo>
                      <a:pt x="4" y="180"/>
                    </a:lnTo>
                    <a:lnTo>
                      <a:pt x="4" y="202"/>
                    </a:lnTo>
                    <a:lnTo>
                      <a:pt x="4" y="202"/>
                    </a:lnTo>
                    <a:lnTo>
                      <a:pt x="142" y="202"/>
                    </a:lnTo>
                    <a:lnTo>
                      <a:pt x="142" y="202"/>
                    </a:lnTo>
                    <a:lnTo>
                      <a:pt x="142" y="180"/>
                    </a:lnTo>
                    <a:lnTo>
                      <a:pt x="142" y="180"/>
                    </a:lnTo>
                    <a:lnTo>
                      <a:pt x="40" y="180"/>
                    </a:lnTo>
                    <a:lnTo>
                      <a:pt x="40" y="180"/>
                    </a:lnTo>
                    <a:lnTo>
                      <a:pt x="32" y="170"/>
                    </a:lnTo>
                    <a:lnTo>
                      <a:pt x="26" y="160"/>
                    </a:lnTo>
                    <a:lnTo>
                      <a:pt x="22" y="150"/>
                    </a:lnTo>
                    <a:lnTo>
                      <a:pt x="20" y="140"/>
                    </a:lnTo>
                    <a:lnTo>
                      <a:pt x="20" y="140"/>
                    </a:lnTo>
                    <a:lnTo>
                      <a:pt x="20" y="134"/>
                    </a:lnTo>
                    <a:lnTo>
                      <a:pt x="22" y="127"/>
                    </a:lnTo>
                    <a:lnTo>
                      <a:pt x="24" y="125"/>
                    </a:lnTo>
                    <a:lnTo>
                      <a:pt x="24" y="125"/>
                    </a:lnTo>
                    <a:lnTo>
                      <a:pt x="30" y="119"/>
                    </a:lnTo>
                    <a:lnTo>
                      <a:pt x="36" y="117"/>
                    </a:lnTo>
                    <a:lnTo>
                      <a:pt x="36" y="117"/>
                    </a:lnTo>
                    <a:lnTo>
                      <a:pt x="40" y="115"/>
                    </a:lnTo>
                    <a:lnTo>
                      <a:pt x="47" y="113"/>
                    </a:lnTo>
                    <a:lnTo>
                      <a:pt x="67" y="113"/>
                    </a:lnTo>
                    <a:lnTo>
                      <a:pt x="67" y="113"/>
                    </a:lnTo>
                    <a:lnTo>
                      <a:pt x="142" y="113"/>
                    </a:lnTo>
                    <a:lnTo>
                      <a:pt x="142" y="113"/>
                    </a:lnTo>
                    <a:lnTo>
                      <a:pt x="142" y="89"/>
                    </a:lnTo>
                    <a:lnTo>
                      <a:pt x="142" y="89"/>
                    </a:lnTo>
                    <a:lnTo>
                      <a:pt x="57" y="89"/>
                    </a:lnTo>
                    <a:lnTo>
                      <a:pt x="57" y="89"/>
                    </a:lnTo>
                    <a:lnTo>
                      <a:pt x="40" y="89"/>
                    </a:lnTo>
                    <a:lnTo>
                      <a:pt x="40" y="89"/>
                    </a:lnTo>
                    <a:lnTo>
                      <a:pt x="32" y="81"/>
                    </a:lnTo>
                    <a:lnTo>
                      <a:pt x="26" y="69"/>
                    </a:lnTo>
                    <a:lnTo>
                      <a:pt x="22" y="59"/>
                    </a:lnTo>
                    <a:lnTo>
                      <a:pt x="20" y="51"/>
                    </a:lnTo>
                    <a:lnTo>
                      <a:pt x="20" y="51"/>
                    </a:lnTo>
                    <a:lnTo>
                      <a:pt x="20" y="43"/>
                    </a:lnTo>
                    <a:lnTo>
                      <a:pt x="22" y="39"/>
                    </a:lnTo>
                    <a:lnTo>
                      <a:pt x="24" y="34"/>
                    </a:lnTo>
                    <a:lnTo>
                      <a:pt x="24" y="34"/>
                    </a:lnTo>
                    <a:lnTo>
                      <a:pt x="30" y="28"/>
                    </a:lnTo>
                    <a:lnTo>
                      <a:pt x="36" y="26"/>
                    </a:lnTo>
                    <a:lnTo>
                      <a:pt x="36" y="26"/>
                    </a:lnTo>
                    <a:lnTo>
                      <a:pt x="40" y="24"/>
                    </a:lnTo>
                    <a:lnTo>
                      <a:pt x="47" y="22"/>
                    </a:lnTo>
                    <a:lnTo>
                      <a:pt x="67" y="22"/>
                    </a:lnTo>
                    <a:lnTo>
                      <a:pt x="67" y="22"/>
                    </a:lnTo>
                    <a:lnTo>
                      <a:pt x="142" y="22"/>
                    </a:lnTo>
                    <a:lnTo>
                      <a:pt x="142" y="22"/>
                    </a:lnTo>
                    <a:lnTo>
                      <a:pt x="142" y="0"/>
                    </a:lnTo>
                    <a:lnTo>
                      <a:pt x="142"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1" name="Freeform 562">
                <a:extLst>
                  <a:ext uri="{FF2B5EF4-FFF2-40B4-BE49-F238E27FC236}">
                    <a16:creationId xmlns:a16="http://schemas.microsoft.com/office/drawing/2014/main" id="{1BC356B3-FECF-4D49-8C90-3388073CE77C}"/>
                  </a:ext>
                </a:extLst>
              </p:cNvPr>
              <p:cNvSpPr>
                <a:spLocks/>
              </p:cNvSpPr>
              <p:nvPr/>
            </p:nvSpPr>
            <p:spPr bwMode="auto">
              <a:xfrm>
                <a:off x="17532" y="7849"/>
                <a:ext cx="1797" cy="384"/>
              </a:xfrm>
              <a:custGeom>
                <a:avLst/>
                <a:gdLst>
                  <a:gd name="T0" fmla="*/ 0 w 1797"/>
                  <a:gd name="T1" fmla="*/ 0 h 384"/>
                  <a:gd name="T2" fmla="*/ 1797 w 1797"/>
                  <a:gd name="T3" fmla="*/ 0 h 384"/>
                  <a:gd name="T4" fmla="*/ 1797 w 1797"/>
                  <a:gd name="T5" fmla="*/ 384 h 384"/>
                  <a:gd name="T6" fmla="*/ 0 w 1797"/>
                  <a:gd name="T7" fmla="*/ 384 h 384"/>
                  <a:gd name="T8" fmla="*/ 0 w 1797"/>
                  <a:gd name="T9" fmla="*/ 0 h 384"/>
                  <a:gd name="T10" fmla="*/ 0 w 1797"/>
                  <a:gd name="T11" fmla="*/ 0 h 384"/>
                </a:gdLst>
                <a:ahLst/>
                <a:cxnLst>
                  <a:cxn ang="0">
                    <a:pos x="T0" y="T1"/>
                  </a:cxn>
                  <a:cxn ang="0">
                    <a:pos x="T2" y="T3"/>
                  </a:cxn>
                  <a:cxn ang="0">
                    <a:pos x="T4" y="T5"/>
                  </a:cxn>
                  <a:cxn ang="0">
                    <a:pos x="T6" y="T7"/>
                  </a:cxn>
                  <a:cxn ang="0">
                    <a:pos x="T8" y="T9"/>
                  </a:cxn>
                  <a:cxn ang="0">
                    <a:pos x="T10" y="T11"/>
                  </a:cxn>
                </a:cxnLst>
                <a:rect l="0" t="0" r="r" b="b"/>
                <a:pathLst>
                  <a:path w="1797" h="384">
                    <a:moveTo>
                      <a:pt x="0" y="0"/>
                    </a:moveTo>
                    <a:lnTo>
                      <a:pt x="1797" y="0"/>
                    </a:lnTo>
                    <a:lnTo>
                      <a:pt x="1797" y="384"/>
                    </a:lnTo>
                    <a:lnTo>
                      <a:pt x="0" y="384"/>
                    </a:lnTo>
                    <a:lnTo>
                      <a:pt x="0" y="0"/>
                    </a:lnTo>
                    <a:lnTo>
                      <a:pt x="0" y="0"/>
                    </a:lnTo>
                    <a:close/>
                  </a:path>
                </a:pathLst>
              </a:custGeom>
              <a:solidFill>
                <a:srgbClr val="BAD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2" name="Freeform 563">
                <a:extLst>
                  <a:ext uri="{FF2B5EF4-FFF2-40B4-BE49-F238E27FC236}">
                    <a16:creationId xmlns:a16="http://schemas.microsoft.com/office/drawing/2014/main" id="{8DC66783-6826-4A65-B809-B571C82C45C6}"/>
                  </a:ext>
                </a:extLst>
              </p:cNvPr>
              <p:cNvSpPr>
                <a:spLocks/>
              </p:cNvSpPr>
              <p:nvPr/>
            </p:nvSpPr>
            <p:spPr bwMode="auto">
              <a:xfrm>
                <a:off x="17617" y="7950"/>
                <a:ext cx="157" cy="196"/>
              </a:xfrm>
              <a:custGeom>
                <a:avLst/>
                <a:gdLst>
                  <a:gd name="T0" fmla="*/ 157 w 157"/>
                  <a:gd name="T1" fmla="*/ 99 h 196"/>
                  <a:gd name="T2" fmla="*/ 87 w 157"/>
                  <a:gd name="T3" fmla="*/ 99 h 196"/>
                  <a:gd name="T4" fmla="*/ 87 w 157"/>
                  <a:gd name="T5" fmla="*/ 117 h 196"/>
                  <a:gd name="T6" fmla="*/ 137 w 157"/>
                  <a:gd name="T7" fmla="*/ 117 h 196"/>
                  <a:gd name="T8" fmla="*/ 137 w 157"/>
                  <a:gd name="T9" fmla="*/ 170 h 196"/>
                  <a:gd name="T10" fmla="*/ 95 w 157"/>
                  <a:gd name="T11" fmla="*/ 176 h 196"/>
                  <a:gd name="T12" fmla="*/ 78 w 157"/>
                  <a:gd name="T13" fmla="*/ 176 h 196"/>
                  <a:gd name="T14" fmla="*/ 52 w 157"/>
                  <a:gd name="T15" fmla="*/ 166 h 196"/>
                  <a:gd name="T16" fmla="*/ 44 w 157"/>
                  <a:gd name="T17" fmla="*/ 158 h 196"/>
                  <a:gd name="T18" fmla="*/ 30 w 157"/>
                  <a:gd name="T19" fmla="*/ 132 h 196"/>
                  <a:gd name="T20" fmla="*/ 24 w 157"/>
                  <a:gd name="T21" fmla="*/ 99 h 196"/>
                  <a:gd name="T22" fmla="*/ 26 w 157"/>
                  <a:gd name="T23" fmla="*/ 81 h 196"/>
                  <a:gd name="T24" fmla="*/ 36 w 157"/>
                  <a:gd name="T25" fmla="*/ 55 h 196"/>
                  <a:gd name="T26" fmla="*/ 44 w 157"/>
                  <a:gd name="T27" fmla="*/ 43 h 196"/>
                  <a:gd name="T28" fmla="*/ 64 w 157"/>
                  <a:gd name="T29" fmla="*/ 26 h 196"/>
                  <a:gd name="T30" fmla="*/ 91 w 157"/>
                  <a:gd name="T31" fmla="*/ 20 h 196"/>
                  <a:gd name="T32" fmla="*/ 109 w 157"/>
                  <a:gd name="T33" fmla="*/ 22 h 196"/>
                  <a:gd name="T34" fmla="*/ 141 w 157"/>
                  <a:gd name="T35" fmla="*/ 35 h 196"/>
                  <a:gd name="T36" fmla="*/ 157 w 157"/>
                  <a:gd name="T37" fmla="*/ 47 h 196"/>
                  <a:gd name="T38" fmla="*/ 157 w 157"/>
                  <a:gd name="T39" fmla="*/ 20 h 196"/>
                  <a:gd name="T40" fmla="*/ 141 w 157"/>
                  <a:gd name="T41" fmla="*/ 12 h 196"/>
                  <a:gd name="T42" fmla="*/ 111 w 157"/>
                  <a:gd name="T43" fmla="*/ 2 h 196"/>
                  <a:gd name="T44" fmla="*/ 95 w 157"/>
                  <a:gd name="T45" fmla="*/ 0 h 196"/>
                  <a:gd name="T46" fmla="*/ 54 w 157"/>
                  <a:gd name="T47" fmla="*/ 8 h 196"/>
                  <a:gd name="T48" fmla="*/ 24 w 157"/>
                  <a:gd name="T49" fmla="*/ 28 h 196"/>
                  <a:gd name="T50" fmla="*/ 14 w 157"/>
                  <a:gd name="T51" fmla="*/ 41 h 196"/>
                  <a:gd name="T52" fmla="*/ 2 w 157"/>
                  <a:gd name="T53" fmla="*/ 77 h 196"/>
                  <a:gd name="T54" fmla="*/ 0 w 157"/>
                  <a:gd name="T55" fmla="*/ 99 h 196"/>
                  <a:gd name="T56" fmla="*/ 6 w 157"/>
                  <a:gd name="T57" fmla="*/ 140 h 196"/>
                  <a:gd name="T58" fmla="*/ 24 w 157"/>
                  <a:gd name="T59" fmla="*/ 170 h 196"/>
                  <a:gd name="T60" fmla="*/ 30 w 157"/>
                  <a:gd name="T61" fmla="*/ 176 h 196"/>
                  <a:gd name="T62" fmla="*/ 54 w 157"/>
                  <a:gd name="T63" fmla="*/ 190 h 196"/>
                  <a:gd name="T64" fmla="*/ 95 w 157"/>
                  <a:gd name="T65" fmla="*/ 196 h 196"/>
                  <a:gd name="T66" fmla="*/ 107 w 157"/>
                  <a:gd name="T67" fmla="*/ 194 h 196"/>
                  <a:gd name="T68" fmla="*/ 139 w 157"/>
                  <a:gd name="T69" fmla="*/ 184 h 196"/>
                  <a:gd name="T70" fmla="*/ 157 w 157"/>
                  <a:gd name="T71" fmla="*/ 176 h 196"/>
                  <a:gd name="T72" fmla="*/ 157 w 157"/>
                  <a:gd name="T73" fmla="*/ 9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7" h="196">
                    <a:moveTo>
                      <a:pt x="157" y="99"/>
                    </a:moveTo>
                    <a:lnTo>
                      <a:pt x="157" y="99"/>
                    </a:lnTo>
                    <a:lnTo>
                      <a:pt x="87" y="99"/>
                    </a:lnTo>
                    <a:lnTo>
                      <a:pt x="87" y="99"/>
                    </a:lnTo>
                    <a:lnTo>
                      <a:pt x="87" y="117"/>
                    </a:lnTo>
                    <a:lnTo>
                      <a:pt x="87" y="117"/>
                    </a:lnTo>
                    <a:lnTo>
                      <a:pt x="137" y="117"/>
                    </a:lnTo>
                    <a:lnTo>
                      <a:pt x="137" y="117"/>
                    </a:lnTo>
                    <a:lnTo>
                      <a:pt x="137" y="170"/>
                    </a:lnTo>
                    <a:lnTo>
                      <a:pt x="137" y="170"/>
                    </a:lnTo>
                    <a:lnTo>
                      <a:pt x="115" y="174"/>
                    </a:lnTo>
                    <a:lnTo>
                      <a:pt x="95" y="176"/>
                    </a:lnTo>
                    <a:lnTo>
                      <a:pt x="95" y="176"/>
                    </a:lnTo>
                    <a:lnTo>
                      <a:pt x="78" y="176"/>
                    </a:lnTo>
                    <a:lnTo>
                      <a:pt x="64" y="172"/>
                    </a:lnTo>
                    <a:lnTo>
                      <a:pt x="52" y="166"/>
                    </a:lnTo>
                    <a:lnTo>
                      <a:pt x="44" y="158"/>
                    </a:lnTo>
                    <a:lnTo>
                      <a:pt x="44" y="158"/>
                    </a:lnTo>
                    <a:lnTo>
                      <a:pt x="36" y="146"/>
                    </a:lnTo>
                    <a:lnTo>
                      <a:pt x="30" y="132"/>
                    </a:lnTo>
                    <a:lnTo>
                      <a:pt x="26" y="115"/>
                    </a:lnTo>
                    <a:lnTo>
                      <a:pt x="24" y="99"/>
                    </a:lnTo>
                    <a:lnTo>
                      <a:pt x="24" y="99"/>
                    </a:lnTo>
                    <a:lnTo>
                      <a:pt x="26" y="81"/>
                    </a:lnTo>
                    <a:lnTo>
                      <a:pt x="30" y="67"/>
                    </a:lnTo>
                    <a:lnTo>
                      <a:pt x="36" y="55"/>
                    </a:lnTo>
                    <a:lnTo>
                      <a:pt x="44" y="43"/>
                    </a:lnTo>
                    <a:lnTo>
                      <a:pt x="44" y="43"/>
                    </a:lnTo>
                    <a:lnTo>
                      <a:pt x="52" y="33"/>
                    </a:lnTo>
                    <a:lnTo>
                      <a:pt x="64" y="26"/>
                    </a:lnTo>
                    <a:lnTo>
                      <a:pt x="76" y="22"/>
                    </a:lnTo>
                    <a:lnTo>
                      <a:pt x="91" y="20"/>
                    </a:lnTo>
                    <a:lnTo>
                      <a:pt x="91" y="20"/>
                    </a:lnTo>
                    <a:lnTo>
                      <a:pt x="109" y="22"/>
                    </a:lnTo>
                    <a:lnTo>
                      <a:pt x="125" y="26"/>
                    </a:lnTo>
                    <a:lnTo>
                      <a:pt x="141" y="35"/>
                    </a:lnTo>
                    <a:lnTo>
                      <a:pt x="157" y="47"/>
                    </a:lnTo>
                    <a:lnTo>
                      <a:pt x="157" y="47"/>
                    </a:lnTo>
                    <a:lnTo>
                      <a:pt x="157" y="47"/>
                    </a:lnTo>
                    <a:lnTo>
                      <a:pt x="157" y="20"/>
                    </a:lnTo>
                    <a:lnTo>
                      <a:pt x="157" y="20"/>
                    </a:lnTo>
                    <a:lnTo>
                      <a:pt x="141" y="12"/>
                    </a:lnTo>
                    <a:lnTo>
                      <a:pt x="125" y="6"/>
                    </a:lnTo>
                    <a:lnTo>
                      <a:pt x="111" y="2"/>
                    </a:lnTo>
                    <a:lnTo>
                      <a:pt x="95" y="0"/>
                    </a:lnTo>
                    <a:lnTo>
                      <a:pt x="95" y="0"/>
                    </a:lnTo>
                    <a:lnTo>
                      <a:pt x="72" y="2"/>
                    </a:lnTo>
                    <a:lnTo>
                      <a:pt x="54" y="8"/>
                    </a:lnTo>
                    <a:lnTo>
                      <a:pt x="38" y="16"/>
                    </a:lnTo>
                    <a:lnTo>
                      <a:pt x="24" y="28"/>
                    </a:lnTo>
                    <a:lnTo>
                      <a:pt x="24" y="28"/>
                    </a:lnTo>
                    <a:lnTo>
                      <a:pt x="14" y="41"/>
                    </a:lnTo>
                    <a:lnTo>
                      <a:pt x="6" y="57"/>
                    </a:lnTo>
                    <a:lnTo>
                      <a:pt x="2" y="77"/>
                    </a:lnTo>
                    <a:lnTo>
                      <a:pt x="0" y="99"/>
                    </a:lnTo>
                    <a:lnTo>
                      <a:pt x="0" y="99"/>
                    </a:lnTo>
                    <a:lnTo>
                      <a:pt x="2" y="121"/>
                    </a:lnTo>
                    <a:lnTo>
                      <a:pt x="6" y="140"/>
                    </a:lnTo>
                    <a:lnTo>
                      <a:pt x="14" y="156"/>
                    </a:lnTo>
                    <a:lnTo>
                      <a:pt x="24" y="170"/>
                    </a:lnTo>
                    <a:lnTo>
                      <a:pt x="24" y="170"/>
                    </a:lnTo>
                    <a:lnTo>
                      <a:pt x="30" y="176"/>
                    </a:lnTo>
                    <a:lnTo>
                      <a:pt x="38" y="182"/>
                    </a:lnTo>
                    <a:lnTo>
                      <a:pt x="54" y="190"/>
                    </a:lnTo>
                    <a:lnTo>
                      <a:pt x="72" y="194"/>
                    </a:lnTo>
                    <a:lnTo>
                      <a:pt x="95" y="196"/>
                    </a:lnTo>
                    <a:lnTo>
                      <a:pt x="95" y="196"/>
                    </a:lnTo>
                    <a:lnTo>
                      <a:pt x="107" y="194"/>
                    </a:lnTo>
                    <a:lnTo>
                      <a:pt x="123" y="190"/>
                    </a:lnTo>
                    <a:lnTo>
                      <a:pt x="139" y="184"/>
                    </a:lnTo>
                    <a:lnTo>
                      <a:pt x="157" y="176"/>
                    </a:lnTo>
                    <a:lnTo>
                      <a:pt x="157" y="176"/>
                    </a:lnTo>
                    <a:lnTo>
                      <a:pt x="157" y="99"/>
                    </a:lnTo>
                    <a:lnTo>
                      <a:pt x="157" y="99"/>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3" name="Freeform 564">
                <a:extLst>
                  <a:ext uri="{FF2B5EF4-FFF2-40B4-BE49-F238E27FC236}">
                    <a16:creationId xmlns:a16="http://schemas.microsoft.com/office/drawing/2014/main" id="{E9647D61-36B3-415B-81F3-4BF23299ED1A}"/>
                  </a:ext>
                </a:extLst>
              </p:cNvPr>
              <p:cNvSpPr>
                <a:spLocks noEditPoints="1"/>
              </p:cNvSpPr>
              <p:nvPr/>
            </p:nvSpPr>
            <p:spPr bwMode="auto">
              <a:xfrm>
                <a:off x="17803" y="7997"/>
                <a:ext cx="121" cy="149"/>
              </a:xfrm>
              <a:custGeom>
                <a:avLst/>
                <a:gdLst>
                  <a:gd name="T0" fmla="*/ 34 w 121"/>
                  <a:gd name="T1" fmla="*/ 32 h 149"/>
                  <a:gd name="T2" fmla="*/ 46 w 121"/>
                  <a:gd name="T3" fmla="*/ 24 h 149"/>
                  <a:gd name="T4" fmla="*/ 62 w 121"/>
                  <a:gd name="T5" fmla="*/ 20 h 149"/>
                  <a:gd name="T6" fmla="*/ 70 w 121"/>
                  <a:gd name="T7" fmla="*/ 20 h 149"/>
                  <a:gd name="T8" fmla="*/ 86 w 121"/>
                  <a:gd name="T9" fmla="*/ 26 h 149"/>
                  <a:gd name="T10" fmla="*/ 95 w 121"/>
                  <a:gd name="T11" fmla="*/ 34 h 149"/>
                  <a:gd name="T12" fmla="*/ 101 w 121"/>
                  <a:gd name="T13" fmla="*/ 50 h 149"/>
                  <a:gd name="T14" fmla="*/ 101 w 121"/>
                  <a:gd name="T15" fmla="*/ 58 h 149"/>
                  <a:gd name="T16" fmla="*/ 18 w 121"/>
                  <a:gd name="T17" fmla="*/ 58 h 149"/>
                  <a:gd name="T18" fmla="*/ 24 w 121"/>
                  <a:gd name="T19" fmla="*/ 42 h 149"/>
                  <a:gd name="T20" fmla="*/ 34 w 121"/>
                  <a:gd name="T21" fmla="*/ 32 h 149"/>
                  <a:gd name="T22" fmla="*/ 121 w 121"/>
                  <a:gd name="T23" fmla="*/ 137 h 149"/>
                  <a:gd name="T24" fmla="*/ 121 w 121"/>
                  <a:gd name="T25" fmla="*/ 115 h 149"/>
                  <a:gd name="T26" fmla="*/ 117 w 121"/>
                  <a:gd name="T27" fmla="*/ 115 h 149"/>
                  <a:gd name="T28" fmla="*/ 93 w 121"/>
                  <a:gd name="T29" fmla="*/ 125 h 149"/>
                  <a:gd name="T30" fmla="*/ 70 w 121"/>
                  <a:gd name="T31" fmla="*/ 129 h 149"/>
                  <a:gd name="T32" fmla="*/ 58 w 121"/>
                  <a:gd name="T33" fmla="*/ 129 h 149"/>
                  <a:gd name="T34" fmla="*/ 40 w 121"/>
                  <a:gd name="T35" fmla="*/ 121 h 149"/>
                  <a:gd name="T36" fmla="*/ 34 w 121"/>
                  <a:gd name="T37" fmla="*/ 115 h 149"/>
                  <a:gd name="T38" fmla="*/ 22 w 121"/>
                  <a:gd name="T39" fmla="*/ 99 h 149"/>
                  <a:gd name="T40" fmla="*/ 18 w 121"/>
                  <a:gd name="T41" fmla="*/ 78 h 149"/>
                  <a:gd name="T42" fmla="*/ 121 w 121"/>
                  <a:gd name="T43" fmla="*/ 78 h 149"/>
                  <a:gd name="T44" fmla="*/ 121 w 121"/>
                  <a:gd name="T45" fmla="*/ 62 h 149"/>
                  <a:gd name="T46" fmla="*/ 119 w 121"/>
                  <a:gd name="T47" fmla="*/ 50 h 149"/>
                  <a:gd name="T48" fmla="*/ 113 w 121"/>
                  <a:gd name="T49" fmla="*/ 26 h 149"/>
                  <a:gd name="T50" fmla="*/ 105 w 121"/>
                  <a:gd name="T51" fmla="*/ 16 h 149"/>
                  <a:gd name="T52" fmla="*/ 89 w 121"/>
                  <a:gd name="T53" fmla="*/ 6 h 149"/>
                  <a:gd name="T54" fmla="*/ 66 w 121"/>
                  <a:gd name="T55" fmla="*/ 0 h 149"/>
                  <a:gd name="T56" fmla="*/ 50 w 121"/>
                  <a:gd name="T57" fmla="*/ 2 h 149"/>
                  <a:gd name="T58" fmla="*/ 24 w 121"/>
                  <a:gd name="T59" fmla="*/ 12 h 149"/>
                  <a:gd name="T60" fmla="*/ 14 w 121"/>
                  <a:gd name="T61" fmla="*/ 20 h 149"/>
                  <a:gd name="T62" fmla="*/ 2 w 121"/>
                  <a:gd name="T63" fmla="*/ 44 h 149"/>
                  <a:gd name="T64" fmla="*/ 0 w 121"/>
                  <a:gd name="T65" fmla="*/ 74 h 149"/>
                  <a:gd name="T66" fmla="*/ 0 w 121"/>
                  <a:gd name="T67" fmla="*/ 93 h 149"/>
                  <a:gd name="T68" fmla="*/ 8 w 121"/>
                  <a:gd name="T69" fmla="*/ 119 h 149"/>
                  <a:gd name="T70" fmla="*/ 14 w 121"/>
                  <a:gd name="T71" fmla="*/ 129 h 149"/>
                  <a:gd name="T72" fmla="*/ 38 w 121"/>
                  <a:gd name="T73" fmla="*/ 143 h 149"/>
                  <a:gd name="T74" fmla="*/ 70 w 121"/>
                  <a:gd name="T75" fmla="*/ 149 h 149"/>
                  <a:gd name="T76" fmla="*/ 93 w 121"/>
                  <a:gd name="T77" fmla="*/ 147 h 149"/>
                  <a:gd name="T78" fmla="*/ 121 w 121"/>
                  <a:gd name="T79" fmla="*/ 137 h 149"/>
                  <a:gd name="T80" fmla="*/ 121 w 121"/>
                  <a:gd name="T81" fmla="*/ 13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49">
                    <a:moveTo>
                      <a:pt x="34" y="32"/>
                    </a:moveTo>
                    <a:lnTo>
                      <a:pt x="34" y="32"/>
                    </a:lnTo>
                    <a:lnTo>
                      <a:pt x="40" y="26"/>
                    </a:lnTo>
                    <a:lnTo>
                      <a:pt x="46" y="24"/>
                    </a:lnTo>
                    <a:lnTo>
                      <a:pt x="54" y="20"/>
                    </a:lnTo>
                    <a:lnTo>
                      <a:pt x="62" y="20"/>
                    </a:lnTo>
                    <a:lnTo>
                      <a:pt x="62" y="20"/>
                    </a:lnTo>
                    <a:lnTo>
                      <a:pt x="70" y="20"/>
                    </a:lnTo>
                    <a:lnTo>
                      <a:pt x="78" y="22"/>
                    </a:lnTo>
                    <a:lnTo>
                      <a:pt x="86" y="26"/>
                    </a:lnTo>
                    <a:lnTo>
                      <a:pt x="91" y="30"/>
                    </a:lnTo>
                    <a:lnTo>
                      <a:pt x="95" y="34"/>
                    </a:lnTo>
                    <a:lnTo>
                      <a:pt x="99" y="42"/>
                    </a:lnTo>
                    <a:lnTo>
                      <a:pt x="101" y="50"/>
                    </a:lnTo>
                    <a:lnTo>
                      <a:pt x="101" y="58"/>
                    </a:lnTo>
                    <a:lnTo>
                      <a:pt x="101" y="58"/>
                    </a:lnTo>
                    <a:lnTo>
                      <a:pt x="18" y="58"/>
                    </a:lnTo>
                    <a:lnTo>
                      <a:pt x="18" y="58"/>
                    </a:lnTo>
                    <a:lnTo>
                      <a:pt x="20" y="50"/>
                    </a:lnTo>
                    <a:lnTo>
                      <a:pt x="24" y="42"/>
                    </a:lnTo>
                    <a:lnTo>
                      <a:pt x="28" y="36"/>
                    </a:lnTo>
                    <a:lnTo>
                      <a:pt x="34" y="32"/>
                    </a:lnTo>
                    <a:lnTo>
                      <a:pt x="34" y="32"/>
                    </a:lnTo>
                    <a:close/>
                    <a:moveTo>
                      <a:pt x="121" y="137"/>
                    </a:moveTo>
                    <a:lnTo>
                      <a:pt x="121" y="137"/>
                    </a:lnTo>
                    <a:lnTo>
                      <a:pt x="121" y="115"/>
                    </a:lnTo>
                    <a:lnTo>
                      <a:pt x="121" y="115"/>
                    </a:lnTo>
                    <a:lnTo>
                      <a:pt x="117" y="115"/>
                    </a:lnTo>
                    <a:lnTo>
                      <a:pt x="117" y="115"/>
                    </a:lnTo>
                    <a:lnTo>
                      <a:pt x="93" y="125"/>
                    </a:lnTo>
                    <a:lnTo>
                      <a:pt x="80" y="129"/>
                    </a:lnTo>
                    <a:lnTo>
                      <a:pt x="70" y="129"/>
                    </a:lnTo>
                    <a:lnTo>
                      <a:pt x="70" y="129"/>
                    </a:lnTo>
                    <a:lnTo>
                      <a:pt x="58" y="129"/>
                    </a:lnTo>
                    <a:lnTo>
                      <a:pt x="48" y="127"/>
                    </a:lnTo>
                    <a:lnTo>
                      <a:pt x="40" y="121"/>
                    </a:lnTo>
                    <a:lnTo>
                      <a:pt x="34" y="115"/>
                    </a:lnTo>
                    <a:lnTo>
                      <a:pt x="34" y="115"/>
                    </a:lnTo>
                    <a:lnTo>
                      <a:pt x="26" y="107"/>
                    </a:lnTo>
                    <a:lnTo>
                      <a:pt x="22" y="99"/>
                    </a:lnTo>
                    <a:lnTo>
                      <a:pt x="20" y="91"/>
                    </a:lnTo>
                    <a:lnTo>
                      <a:pt x="18" y="78"/>
                    </a:lnTo>
                    <a:lnTo>
                      <a:pt x="18" y="78"/>
                    </a:lnTo>
                    <a:lnTo>
                      <a:pt x="121" y="78"/>
                    </a:lnTo>
                    <a:lnTo>
                      <a:pt x="121" y="78"/>
                    </a:lnTo>
                    <a:lnTo>
                      <a:pt x="121" y="62"/>
                    </a:lnTo>
                    <a:lnTo>
                      <a:pt x="121" y="62"/>
                    </a:lnTo>
                    <a:lnTo>
                      <a:pt x="119" y="50"/>
                    </a:lnTo>
                    <a:lnTo>
                      <a:pt x="117" y="36"/>
                    </a:lnTo>
                    <a:lnTo>
                      <a:pt x="113" y="26"/>
                    </a:lnTo>
                    <a:lnTo>
                      <a:pt x="105" y="16"/>
                    </a:lnTo>
                    <a:lnTo>
                      <a:pt x="105" y="16"/>
                    </a:lnTo>
                    <a:lnTo>
                      <a:pt x="97" y="10"/>
                    </a:lnTo>
                    <a:lnTo>
                      <a:pt x="89" y="6"/>
                    </a:lnTo>
                    <a:lnTo>
                      <a:pt x="76" y="2"/>
                    </a:lnTo>
                    <a:lnTo>
                      <a:pt x="66" y="0"/>
                    </a:lnTo>
                    <a:lnTo>
                      <a:pt x="66" y="0"/>
                    </a:lnTo>
                    <a:lnTo>
                      <a:pt x="50" y="2"/>
                    </a:lnTo>
                    <a:lnTo>
                      <a:pt x="36" y="6"/>
                    </a:lnTo>
                    <a:lnTo>
                      <a:pt x="24" y="12"/>
                    </a:lnTo>
                    <a:lnTo>
                      <a:pt x="14" y="20"/>
                    </a:lnTo>
                    <a:lnTo>
                      <a:pt x="14" y="20"/>
                    </a:lnTo>
                    <a:lnTo>
                      <a:pt x="8" y="32"/>
                    </a:lnTo>
                    <a:lnTo>
                      <a:pt x="2" y="44"/>
                    </a:lnTo>
                    <a:lnTo>
                      <a:pt x="0" y="58"/>
                    </a:lnTo>
                    <a:lnTo>
                      <a:pt x="0" y="74"/>
                    </a:lnTo>
                    <a:lnTo>
                      <a:pt x="0" y="74"/>
                    </a:lnTo>
                    <a:lnTo>
                      <a:pt x="0" y="93"/>
                    </a:lnTo>
                    <a:lnTo>
                      <a:pt x="2" y="107"/>
                    </a:lnTo>
                    <a:lnTo>
                      <a:pt x="8" y="119"/>
                    </a:lnTo>
                    <a:lnTo>
                      <a:pt x="14" y="129"/>
                    </a:lnTo>
                    <a:lnTo>
                      <a:pt x="14" y="129"/>
                    </a:lnTo>
                    <a:lnTo>
                      <a:pt x="26" y="137"/>
                    </a:lnTo>
                    <a:lnTo>
                      <a:pt x="38" y="143"/>
                    </a:lnTo>
                    <a:lnTo>
                      <a:pt x="52" y="147"/>
                    </a:lnTo>
                    <a:lnTo>
                      <a:pt x="70" y="149"/>
                    </a:lnTo>
                    <a:lnTo>
                      <a:pt x="70" y="149"/>
                    </a:lnTo>
                    <a:lnTo>
                      <a:pt x="93" y="147"/>
                    </a:lnTo>
                    <a:lnTo>
                      <a:pt x="107" y="143"/>
                    </a:lnTo>
                    <a:lnTo>
                      <a:pt x="121" y="137"/>
                    </a:lnTo>
                    <a:lnTo>
                      <a:pt x="121" y="137"/>
                    </a:lnTo>
                    <a:lnTo>
                      <a:pt x="121" y="13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4" name="Freeform 565">
                <a:extLst>
                  <a:ext uri="{FF2B5EF4-FFF2-40B4-BE49-F238E27FC236}">
                    <a16:creationId xmlns:a16="http://schemas.microsoft.com/office/drawing/2014/main" id="{89E5AED1-8327-4F9E-B28D-F34DA51F738D}"/>
                  </a:ext>
                </a:extLst>
              </p:cNvPr>
              <p:cNvSpPr>
                <a:spLocks/>
              </p:cNvSpPr>
              <p:nvPr/>
            </p:nvSpPr>
            <p:spPr bwMode="auto">
              <a:xfrm>
                <a:off x="17958" y="7946"/>
                <a:ext cx="158" cy="204"/>
              </a:xfrm>
              <a:custGeom>
                <a:avLst/>
                <a:gdLst>
                  <a:gd name="T0" fmla="*/ 146 w 158"/>
                  <a:gd name="T1" fmla="*/ 79 h 204"/>
                  <a:gd name="T2" fmla="*/ 146 w 158"/>
                  <a:gd name="T3" fmla="*/ 79 h 204"/>
                  <a:gd name="T4" fmla="*/ 136 w 158"/>
                  <a:gd name="T5" fmla="*/ 93 h 204"/>
                  <a:gd name="T6" fmla="*/ 124 w 158"/>
                  <a:gd name="T7" fmla="*/ 109 h 204"/>
                  <a:gd name="T8" fmla="*/ 95 w 158"/>
                  <a:gd name="T9" fmla="*/ 138 h 204"/>
                  <a:gd name="T10" fmla="*/ 95 w 158"/>
                  <a:gd name="T11" fmla="*/ 138 h 204"/>
                  <a:gd name="T12" fmla="*/ 77 w 158"/>
                  <a:gd name="T13" fmla="*/ 152 h 204"/>
                  <a:gd name="T14" fmla="*/ 59 w 158"/>
                  <a:gd name="T15" fmla="*/ 164 h 204"/>
                  <a:gd name="T16" fmla="*/ 41 w 158"/>
                  <a:gd name="T17" fmla="*/ 174 h 204"/>
                  <a:gd name="T18" fmla="*/ 20 w 158"/>
                  <a:gd name="T19" fmla="*/ 180 h 204"/>
                  <a:gd name="T20" fmla="*/ 20 w 158"/>
                  <a:gd name="T21" fmla="*/ 180 h 204"/>
                  <a:gd name="T22" fmla="*/ 20 w 158"/>
                  <a:gd name="T23" fmla="*/ 0 h 204"/>
                  <a:gd name="T24" fmla="*/ 20 w 158"/>
                  <a:gd name="T25" fmla="*/ 0 h 204"/>
                  <a:gd name="T26" fmla="*/ 0 w 158"/>
                  <a:gd name="T27" fmla="*/ 0 h 204"/>
                  <a:gd name="T28" fmla="*/ 0 w 158"/>
                  <a:gd name="T29" fmla="*/ 0 h 204"/>
                  <a:gd name="T30" fmla="*/ 0 w 158"/>
                  <a:gd name="T31" fmla="*/ 192 h 204"/>
                  <a:gd name="T32" fmla="*/ 0 w 158"/>
                  <a:gd name="T33" fmla="*/ 192 h 204"/>
                  <a:gd name="T34" fmla="*/ 16 w 158"/>
                  <a:gd name="T35" fmla="*/ 204 h 204"/>
                  <a:gd name="T36" fmla="*/ 16 w 158"/>
                  <a:gd name="T37" fmla="*/ 204 h 204"/>
                  <a:gd name="T38" fmla="*/ 37 w 158"/>
                  <a:gd name="T39" fmla="*/ 196 h 204"/>
                  <a:gd name="T40" fmla="*/ 59 w 158"/>
                  <a:gd name="T41" fmla="*/ 186 h 204"/>
                  <a:gd name="T42" fmla="*/ 79 w 158"/>
                  <a:gd name="T43" fmla="*/ 174 h 204"/>
                  <a:gd name="T44" fmla="*/ 99 w 158"/>
                  <a:gd name="T45" fmla="*/ 158 h 204"/>
                  <a:gd name="T46" fmla="*/ 99 w 158"/>
                  <a:gd name="T47" fmla="*/ 158 h 204"/>
                  <a:gd name="T48" fmla="*/ 117 w 158"/>
                  <a:gd name="T49" fmla="*/ 140 h 204"/>
                  <a:gd name="T50" fmla="*/ 134 w 158"/>
                  <a:gd name="T51" fmla="*/ 123 h 204"/>
                  <a:gd name="T52" fmla="*/ 148 w 158"/>
                  <a:gd name="T53" fmla="*/ 107 h 204"/>
                  <a:gd name="T54" fmla="*/ 158 w 158"/>
                  <a:gd name="T55" fmla="*/ 91 h 204"/>
                  <a:gd name="T56" fmla="*/ 158 w 158"/>
                  <a:gd name="T57" fmla="*/ 91 h 204"/>
                  <a:gd name="T58" fmla="*/ 146 w 158"/>
                  <a:gd name="T59" fmla="*/ 79 h 204"/>
                  <a:gd name="T60" fmla="*/ 146 w 158"/>
                  <a:gd name="T61" fmla="*/ 7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8" h="204">
                    <a:moveTo>
                      <a:pt x="146" y="79"/>
                    </a:moveTo>
                    <a:lnTo>
                      <a:pt x="146" y="79"/>
                    </a:lnTo>
                    <a:lnTo>
                      <a:pt x="136" y="93"/>
                    </a:lnTo>
                    <a:lnTo>
                      <a:pt x="124" y="109"/>
                    </a:lnTo>
                    <a:lnTo>
                      <a:pt x="95" y="138"/>
                    </a:lnTo>
                    <a:lnTo>
                      <a:pt x="95" y="138"/>
                    </a:lnTo>
                    <a:lnTo>
                      <a:pt x="77" y="152"/>
                    </a:lnTo>
                    <a:lnTo>
                      <a:pt x="59" y="164"/>
                    </a:lnTo>
                    <a:lnTo>
                      <a:pt x="41" y="174"/>
                    </a:lnTo>
                    <a:lnTo>
                      <a:pt x="20" y="180"/>
                    </a:lnTo>
                    <a:lnTo>
                      <a:pt x="20" y="180"/>
                    </a:lnTo>
                    <a:lnTo>
                      <a:pt x="20" y="0"/>
                    </a:lnTo>
                    <a:lnTo>
                      <a:pt x="20" y="0"/>
                    </a:lnTo>
                    <a:lnTo>
                      <a:pt x="0" y="0"/>
                    </a:lnTo>
                    <a:lnTo>
                      <a:pt x="0" y="0"/>
                    </a:lnTo>
                    <a:lnTo>
                      <a:pt x="0" y="192"/>
                    </a:lnTo>
                    <a:lnTo>
                      <a:pt x="0" y="192"/>
                    </a:lnTo>
                    <a:lnTo>
                      <a:pt x="16" y="204"/>
                    </a:lnTo>
                    <a:lnTo>
                      <a:pt x="16" y="204"/>
                    </a:lnTo>
                    <a:lnTo>
                      <a:pt x="37" y="196"/>
                    </a:lnTo>
                    <a:lnTo>
                      <a:pt x="59" y="186"/>
                    </a:lnTo>
                    <a:lnTo>
                      <a:pt x="79" y="174"/>
                    </a:lnTo>
                    <a:lnTo>
                      <a:pt x="99" y="158"/>
                    </a:lnTo>
                    <a:lnTo>
                      <a:pt x="99" y="158"/>
                    </a:lnTo>
                    <a:lnTo>
                      <a:pt x="117" y="140"/>
                    </a:lnTo>
                    <a:lnTo>
                      <a:pt x="134" y="123"/>
                    </a:lnTo>
                    <a:lnTo>
                      <a:pt x="148" y="107"/>
                    </a:lnTo>
                    <a:lnTo>
                      <a:pt x="158" y="91"/>
                    </a:lnTo>
                    <a:lnTo>
                      <a:pt x="158" y="91"/>
                    </a:lnTo>
                    <a:lnTo>
                      <a:pt x="146" y="79"/>
                    </a:lnTo>
                    <a:lnTo>
                      <a:pt x="146" y="79"/>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5" name="Freeform 566">
                <a:extLst>
                  <a:ext uri="{FF2B5EF4-FFF2-40B4-BE49-F238E27FC236}">
                    <a16:creationId xmlns:a16="http://schemas.microsoft.com/office/drawing/2014/main" id="{887BFDC4-4CE0-4BA6-B9D1-D2610DF203D9}"/>
                  </a:ext>
                </a:extLst>
              </p:cNvPr>
              <p:cNvSpPr>
                <a:spLocks noEditPoints="1"/>
              </p:cNvSpPr>
              <p:nvPr/>
            </p:nvSpPr>
            <p:spPr bwMode="auto">
              <a:xfrm>
                <a:off x="18138" y="7954"/>
                <a:ext cx="166" cy="196"/>
              </a:xfrm>
              <a:custGeom>
                <a:avLst/>
                <a:gdLst>
                  <a:gd name="T0" fmla="*/ 12 w 166"/>
                  <a:gd name="T1" fmla="*/ 0 h 196"/>
                  <a:gd name="T2" fmla="*/ 12 w 166"/>
                  <a:gd name="T3" fmla="*/ 0 h 196"/>
                  <a:gd name="T4" fmla="*/ 0 w 166"/>
                  <a:gd name="T5" fmla="*/ 16 h 196"/>
                  <a:gd name="T6" fmla="*/ 0 w 166"/>
                  <a:gd name="T7" fmla="*/ 16 h 196"/>
                  <a:gd name="T8" fmla="*/ 20 w 166"/>
                  <a:gd name="T9" fmla="*/ 26 h 196"/>
                  <a:gd name="T10" fmla="*/ 41 w 166"/>
                  <a:gd name="T11" fmla="*/ 37 h 196"/>
                  <a:gd name="T12" fmla="*/ 75 w 166"/>
                  <a:gd name="T13" fmla="*/ 59 h 196"/>
                  <a:gd name="T14" fmla="*/ 75 w 166"/>
                  <a:gd name="T15" fmla="*/ 59 h 196"/>
                  <a:gd name="T16" fmla="*/ 87 w 166"/>
                  <a:gd name="T17" fmla="*/ 43 h 196"/>
                  <a:gd name="T18" fmla="*/ 87 w 166"/>
                  <a:gd name="T19" fmla="*/ 43 h 196"/>
                  <a:gd name="T20" fmla="*/ 69 w 166"/>
                  <a:gd name="T21" fmla="*/ 31 h 196"/>
                  <a:gd name="T22" fmla="*/ 51 w 166"/>
                  <a:gd name="T23" fmla="*/ 18 h 196"/>
                  <a:gd name="T24" fmla="*/ 32 w 166"/>
                  <a:gd name="T25" fmla="*/ 8 h 196"/>
                  <a:gd name="T26" fmla="*/ 12 w 166"/>
                  <a:gd name="T27" fmla="*/ 0 h 196"/>
                  <a:gd name="T28" fmla="*/ 12 w 166"/>
                  <a:gd name="T29" fmla="*/ 0 h 196"/>
                  <a:gd name="T30" fmla="*/ 12 w 166"/>
                  <a:gd name="T31" fmla="*/ 0 h 196"/>
                  <a:gd name="T32" fmla="*/ 150 w 166"/>
                  <a:gd name="T33" fmla="*/ 67 h 196"/>
                  <a:gd name="T34" fmla="*/ 150 w 166"/>
                  <a:gd name="T35" fmla="*/ 67 h 196"/>
                  <a:gd name="T36" fmla="*/ 138 w 166"/>
                  <a:gd name="T37" fmla="*/ 89 h 196"/>
                  <a:gd name="T38" fmla="*/ 131 w 166"/>
                  <a:gd name="T39" fmla="*/ 99 h 196"/>
                  <a:gd name="T40" fmla="*/ 127 w 166"/>
                  <a:gd name="T41" fmla="*/ 105 h 196"/>
                  <a:gd name="T42" fmla="*/ 127 w 166"/>
                  <a:gd name="T43" fmla="*/ 105 h 196"/>
                  <a:gd name="T44" fmla="*/ 115 w 166"/>
                  <a:gd name="T45" fmla="*/ 121 h 196"/>
                  <a:gd name="T46" fmla="*/ 99 w 166"/>
                  <a:gd name="T47" fmla="*/ 138 h 196"/>
                  <a:gd name="T48" fmla="*/ 99 w 166"/>
                  <a:gd name="T49" fmla="*/ 138 h 196"/>
                  <a:gd name="T50" fmla="*/ 79 w 166"/>
                  <a:gd name="T51" fmla="*/ 150 h 196"/>
                  <a:gd name="T52" fmla="*/ 57 w 166"/>
                  <a:gd name="T53" fmla="*/ 162 h 196"/>
                  <a:gd name="T54" fmla="*/ 57 w 166"/>
                  <a:gd name="T55" fmla="*/ 162 h 196"/>
                  <a:gd name="T56" fmla="*/ 45 w 166"/>
                  <a:gd name="T57" fmla="*/ 166 h 196"/>
                  <a:gd name="T58" fmla="*/ 30 w 166"/>
                  <a:gd name="T59" fmla="*/ 170 h 196"/>
                  <a:gd name="T60" fmla="*/ 0 w 166"/>
                  <a:gd name="T61" fmla="*/ 176 h 196"/>
                  <a:gd name="T62" fmla="*/ 0 w 166"/>
                  <a:gd name="T63" fmla="*/ 176 h 196"/>
                  <a:gd name="T64" fmla="*/ 4 w 166"/>
                  <a:gd name="T65" fmla="*/ 196 h 196"/>
                  <a:gd name="T66" fmla="*/ 4 w 166"/>
                  <a:gd name="T67" fmla="*/ 196 h 196"/>
                  <a:gd name="T68" fmla="*/ 41 w 166"/>
                  <a:gd name="T69" fmla="*/ 190 h 196"/>
                  <a:gd name="T70" fmla="*/ 57 w 166"/>
                  <a:gd name="T71" fmla="*/ 184 h 196"/>
                  <a:gd name="T72" fmla="*/ 71 w 166"/>
                  <a:gd name="T73" fmla="*/ 176 h 196"/>
                  <a:gd name="T74" fmla="*/ 71 w 166"/>
                  <a:gd name="T75" fmla="*/ 176 h 196"/>
                  <a:gd name="T76" fmla="*/ 85 w 166"/>
                  <a:gd name="T77" fmla="*/ 170 h 196"/>
                  <a:gd name="T78" fmla="*/ 99 w 166"/>
                  <a:gd name="T79" fmla="*/ 162 h 196"/>
                  <a:gd name="T80" fmla="*/ 113 w 166"/>
                  <a:gd name="T81" fmla="*/ 152 h 196"/>
                  <a:gd name="T82" fmla="*/ 127 w 166"/>
                  <a:gd name="T83" fmla="*/ 138 h 196"/>
                  <a:gd name="T84" fmla="*/ 127 w 166"/>
                  <a:gd name="T85" fmla="*/ 138 h 196"/>
                  <a:gd name="T86" fmla="*/ 138 w 166"/>
                  <a:gd name="T87" fmla="*/ 126 h 196"/>
                  <a:gd name="T88" fmla="*/ 150 w 166"/>
                  <a:gd name="T89" fmla="*/ 111 h 196"/>
                  <a:gd name="T90" fmla="*/ 158 w 166"/>
                  <a:gd name="T91" fmla="*/ 93 h 196"/>
                  <a:gd name="T92" fmla="*/ 166 w 166"/>
                  <a:gd name="T93" fmla="*/ 75 h 196"/>
                  <a:gd name="T94" fmla="*/ 166 w 166"/>
                  <a:gd name="T95" fmla="*/ 75 h 196"/>
                  <a:gd name="T96" fmla="*/ 150 w 166"/>
                  <a:gd name="T97" fmla="*/ 67 h 196"/>
                  <a:gd name="T98" fmla="*/ 150 w 166"/>
                  <a:gd name="T99" fmla="*/ 6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 h="196">
                    <a:moveTo>
                      <a:pt x="12" y="0"/>
                    </a:moveTo>
                    <a:lnTo>
                      <a:pt x="12" y="0"/>
                    </a:lnTo>
                    <a:lnTo>
                      <a:pt x="0" y="16"/>
                    </a:lnTo>
                    <a:lnTo>
                      <a:pt x="0" y="16"/>
                    </a:lnTo>
                    <a:lnTo>
                      <a:pt x="20" y="26"/>
                    </a:lnTo>
                    <a:lnTo>
                      <a:pt x="41" y="37"/>
                    </a:lnTo>
                    <a:lnTo>
                      <a:pt x="75" y="59"/>
                    </a:lnTo>
                    <a:lnTo>
                      <a:pt x="75" y="59"/>
                    </a:lnTo>
                    <a:lnTo>
                      <a:pt x="87" y="43"/>
                    </a:lnTo>
                    <a:lnTo>
                      <a:pt x="87" y="43"/>
                    </a:lnTo>
                    <a:lnTo>
                      <a:pt x="69" y="31"/>
                    </a:lnTo>
                    <a:lnTo>
                      <a:pt x="51" y="18"/>
                    </a:lnTo>
                    <a:lnTo>
                      <a:pt x="32" y="8"/>
                    </a:lnTo>
                    <a:lnTo>
                      <a:pt x="12" y="0"/>
                    </a:lnTo>
                    <a:lnTo>
                      <a:pt x="12" y="0"/>
                    </a:lnTo>
                    <a:lnTo>
                      <a:pt x="12" y="0"/>
                    </a:lnTo>
                    <a:close/>
                    <a:moveTo>
                      <a:pt x="150" y="67"/>
                    </a:moveTo>
                    <a:lnTo>
                      <a:pt x="150" y="67"/>
                    </a:lnTo>
                    <a:lnTo>
                      <a:pt x="138" y="89"/>
                    </a:lnTo>
                    <a:lnTo>
                      <a:pt x="131" y="99"/>
                    </a:lnTo>
                    <a:lnTo>
                      <a:pt x="127" y="105"/>
                    </a:lnTo>
                    <a:lnTo>
                      <a:pt x="127" y="105"/>
                    </a:lnTo>
                    <a:lnTo>
                      <a:pt x="115" y="121"/>
                    </a:lnTo>
                    <a:lnTo>
                      <a:pt x="99" y="138"/>
                    </a:lnTo>
                    <a:lnTo>
                      <a:pt x="99" y="138"/>
                    </a:lnTo>
                    <a:lnTo>
                      <a:pt x="79" y="150"/>
                    </a:lnTo>
                    <a:lnTo>
                      <a:pt x="57" y="162"/>
                    </a:lnTo>
                    <a:lnTo>
                      <a:pt x="57" y="162"/>
                    </a:lnTo>
                    <a:lnTo>
                      <a:pt x="45" y="166"/>
                    </a:lnTo>
                    <a:lnTo>
                      <a:pt x="30" y="170"/>
                    </a:lnTo>
                    <a:lnTo>
                      <a:pt x="0" y="176"/>
                    </a:lnTo>
                    <a:lnTo>
                      <a:pt x="0" y="176"/>
                    </a:lnTo>
                    <a:lnTo>
                      <a:pt x="4" y="196"/>
                    </a:lnTo>
                    <a:lnTo>
                      <a:pt x="4" y="196"/>
                    </a:lnTo>
                    <a:lnTo>
                      <a:pt x="41" y="190"/>
                    </a:lnTo>
                    <a:lnTo>
                      <a:pt x="57" y="184"/>
                    </a:lnTo>
                    <a:lnTo>
                      <a:pt x="71" y="176"/>
                    </a:lnTo>
                    <a:lnTo>
                      <a:pt x="71" y="176"/>
                    </a:lnTo>
                    <a:lnTo>
                      <a:pt x="85" y="170"/>
                    </a:lnTo>
                    <a:lnTo>
                      <a:pt x="99" y="162"/>
                    </a:lnTo>
                    <a:lnTo>
                      <a:pt x="113" y="152"/>
                    </a:lnTo>
                    <a:lnTo>
                      <a:pt x="127" y="138"/>
                    </a:lnTo>
                    <a:lnTo>
                      <a:pt x="127" y="138"/>
                    </a:lnTo>
                    <a:lnTo>
                      <a:pt x="138" y="126"/>
                    </a:lnTo>
                    <a:lnTo>
                      <a:pt x="150" y="111"/>
                    </a:lnTo>
                    <a:lnTo>
                      <a:pt x="158" y="93"/>
                    </a:lnTo>
                    <a:lnTo>
                      <a:pt x="166" y="75"/>
                    </a:lnTo>
                    <a:lnTo>
                      <a:pt x="166" y="75"/>
                    </a:lnTo>
                    <a:lnTo>
                      <a:pt x="150" y="67"/>
                    </a:lnTo>
                    <a:lnTo>
                      <a:pt x="150" y="6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6" name="Freeform 567">
                <a:extLst>
                  <a:ext uri="{FF2B5EF4-FFF2-40B4-BE49-F238E27FC236}">
                    <a16:creationId xmlns:a16="http://schemas.microsoft.com/office/drawing/2014/main" id="{E1F33434-FB71-4A50-96A3-0BB52BE1046B}"/>
                  </a:ext>
                </a:extLst>
              </p:cNvPr>
              <p:cNvSpPr>
                <a:spLocks noEditPoints="1"/>
              </p:cNvSpPr>
              <p:nvPr/>
            </p:nvSpPr>
            <p:spPr bwMode="auto">
              <a:xfrm>
                <a:off x="18316" y="7920"/>
                <a:ext cx="208" cy="234"/>
              </a:xfrm>
              <a:custGeom>
                <a:avLst/>
                <a:gdLst>
                  <a:gd name="T0" fmla="*/ 93 w 208"/>
                  <a:gd name="T1" fmla="*/ 155 h 234"/>
                  <a:gd name="T2" fmla="*/ 97 w 208"/>
                  <a:gd name="T3" fmla="*/ 153 h 234"/>
                  <a:gd name="T4" fmla="*/ 97 w 208"/>
                  <a:gd name="T5" fmla="*/ 151 h 234"/>
                  <a:gd name="T6" fmla="*/ 152 w 208"/>
                  <a:gd name="T7" fmla="*/ 216 h 234"/>
                  <a:gd name="T8" fmla="*/ 164 w 208"/>
                  <a:gd name="T9" fmla="*/ 234 h 234"/>
                  <a:gd name="T10" fmla="*/ 184 w 208"/>
                  <a:gd name="T11" fmla="*/ 218 h 234"/>
                  <a:gd name="T12" fmla="*/ 123 w 208"/>
                  <a:gd name="T13" fmla="*/ 155 h 234"/>
                  <a:gd name="T14" fmla="*/ 105 w 208"/>
                  <a:gd name="T15" fmla="*/ 139 h 234"/>
                  <a:gd name="T16" fmla="*/ 135 w 208"/>
                  <a:gd name="T17" fmla="*/ 93 h 234"/>
                  <a:gd name="T18" fmla="*/ 154 w 208"/>
                  <a:gd name="T19" fmla="*/ 38 h 234"/>
                  <a:gd name="T20" fmla="*/ 150 w 208"/>
                  <a:gd name="T21" fmla="*/ 34 h 234"/>
                  <a:gd name="T22" fmla="*/ 20 w 208"/>
                  <a:gd name="T23" fmla="*/ 34 h 234"/>
                  <a:gd name="T24" fmla="*/ 20 w 208"/>
                  <a:gd name="T25" fmla="*/ 54 h 234"/>
                  <a:gd name="T26" fmla="*/ 129 w 208"/>
                  <a:gd name="T27" fmla="*/ 54 h 234"/>
                  <a:gd name="T28" fmla="*/ 119 w 208"/>
                  <a:gd name="T29" fmla="*/ 81 h 234"/>
                  <a:gd name="T30" fmla="*/ 93 w 208"/>
                  <a:gd name="T31" fmla="*/ 129 h 234"/>
                  <a:gd name="T32" fmla="*/ 75 w 208"/>
                  <a:gd name="T33" fmla="*/ 151 h 234"/>
                  <a:gd name="T34" fmla="*/ 36 w 208"/>
                  <a:gd name="T35" fmla="*/ 190 h 234"/>
                  <a:gd name="T36" fmla="*/ 0 w 208"/>
                  <a:gd name="T37" fmla="*/ 218 h 234"/>
                  <a:gd name="T38" fmla="*/ 8 w 208"/>
                  <a:gd name="T39" fmla="*/ 234 h 234"/>
                  <a:gd name="T40" fmla="*/ 30 w 208"/>
                  <a:gd name="T41" fmla="*/ 218 h 234"/>
                  <a:gd name="T42" fmla="*/ 73 w 208"/>
                  <a:gd name="T43" fmla="*/ 180 h 234"/>
                  <a:gd name="T44" fmla="*/ 93 w 208"/>
                  <a:gd name="T45" fmla="*/ 155 h 234"/>
                  <a:gd name="T46" fmla="*/ 188 w 208"/>
                  <a:gd name="T47" fmla="*/ 0 h 234"/>
                  <a:gd name="T48" fmla="*/ 176 w 208"/>
                  <a:gd name="T49" fmla="*/ 6 h 234"/>
                  <a:gd name="T50" fmla="*/ 186 w 208"/>
                  <a:gd name="T51" fmla="*/ 24 h 234"/>
                  <a:gd name="T52" fmla="*/ 192 w 208"/>
                  <a:gd name="T53" fmla="*/ 42 h 234"/>
                  <a:gd name="T54" fmla="*/ 208 w 208"/>
                  <a:gd name="T55" fmla="*/ 34 h 234"/>
                  <a:gd name="T56" fmla="*/ 188 w 208"/>
                  <a:gd name="T57" fmla="*/ 0 h 234"/>
                  <a:gd name="T58" fmla="*/ 188 w 208"/>
                  <a:gd name="T59" fmla="*/ 0 h 234"/>
                  <a:gd name="T60" fmla="*/ 160 w 208"/>
                  <a:gd name="T61" fmla="*/ 6 h 234"/>
                  <a:gd name="T62" fmla="*/ 146 w 208"/>
                  <a:gd name="T63" fmla="*/ 10 h 234"/>
                  <a:gd name="T64" fmla="*/ 164 w 208"/>
                  <a:gd name="T65" fmla="*/ 46 h 234"/>
                  <a:gd name="T66" fmla="*/ 176 w 208"/>
                  <a:gd name="T67" fmla="*/ 42 h 234"/>
                  <a:gd name="T68" fmla="*/ 168 w 208"/>
                  <a:gd name="T69" fmla="*/ 24 h 234"/>
                  <a:gd name="T70" fmla="*/ 160 w 208"/>
                  <a:gd name="T71" fmla="*/ 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34">
                    <a:moveTo>
                      <a:pt x="93" y="155"/>
                    </a:moveTo>
                    <a:lnTo>
                      <a:pt x="93" y="155"/>
                    </a:lnTo>
                    <a:lnTo>
                      <a:pt x="95" y="155"/>
                    </a:lnTo>
                    <a:lnTo>
                      <a:pt x="97" y="153"/>
                    </a:lnTo>
                    <a:lnTo>
                      <a:pt x="97" y="151"/>
                    </a:lnTo>
                    <a:lnTo>
                      <a:pt x="97" y="151"/>
                    </a:lnTo>
                    <a:lnTo>
                      <a:pt x="135" y="196"/>
                    </a:lnTo>
                    <a:lnTo>
                      <a:pt x="152" y="216"/>
                    </a:lnTo>
                    <a:lnTo>
                      <a:pt x="164" y="234"/>
                    </a:lnTo>
                    <a:lnTo>
                      <a:pt x="164" y="234"/>
                    </a:lnTo>
                    <a:lnTo>
                      <a:pt x="184" y="218"/>
                    </a:lnTo>
                    <a:lnTo>
                      <a:pt x="184" y="218"/>
                    </a:lnTo>
                    <a:lnTo>
                      <a:pt x="141" y="176"/>
                    </a:lnTo>
                    <a:lnTo>
                      <a:pt x="123" y="155"/>
                    </a:lnTo>
                    <a:lnTo>
                      <a:pt x="105" y="139"/>
                    </a:lnTo>
                    <a:lnTo>
                      <a:pt x="105" y="139"/>
                    </a:lnTo>
                    <a:lnTo>
                      <a:pt x="121" y="117"/>
                    </a:lnTo>
                    <a:lnTo>
                      <a:pt x="135" y="93"/>
                    </a:lnTo>
                    <a:lnTo>
                      <a:pt x="146" y="67"/>
                    </a:lnTo>
                    <a:lnTo>
                      <a:pt x="154" y="38"/>
                    </a:lnTo>
                    <a:lnTo>
                      <a:pt x="154" y="38"/>
                    </a:lnTo>
                    <a:lnTo>
                      <a:pt x="150" y="34"/>
                    </a:lnTo>
                    <a:lnTo>
                      <a:pt x="150" y="34"/>
                    </a:lnTo>
                    <a:lnTo>
                      <a:pt x="20" y="34"/>
                    </a:lnTo>
                    <a:lnTo>
                      <a:pt x="20" y="34"/>
                    </a:lnTo>
                    <a:lnTo>
                      <a:pt x="20" y="54"/>
                    </a:lnTo>
                    <a:lnTo>
                      <a:pt x="20" y="54"/>
                    </a:lnTo>
                    <a:lnTo>
                      <a:pt x="129" y="54"/>
                    </a:lnTo>
                    <a:lnTo>
                      <a:pt x="129" y="54"/>
                    </a:lnTo>
                    <a:lnTo>
                      <a:pt x="119" y="81"/>
                    </a:lnTo>
                    <a:lnTo>
                      <a:pt x="107" y="105"/>
                    </a:lnTo>
                    <a:lnTo>
                      <a:pt x="93" y="129"/>
                    </a:lnTo>
                    <a:lnTo>
                      <a:pt x="75" y="151"/>
                    </a:lnTo>
                    <a:lnTo>
                      <a:pt x="75" y="151"/>
                    </a:lnTo>
                    <a:lnTo>
                      <a:pt x="57" y="172"/>
                    </a:lnTo>
                    <a:lnTo>
                      <a:pt x="36" y="190"/>
                    </a:lnTo>
                    <a:lnTo>
                      <a:pt x="18" y="206"/>
                    </a:lnTo>
                    <a:lnTo>
                      <a:pt x="0" y="218"/>
                    </a:lnTo>
                    <a:lnTo>
                      <a:pt x="0" y="218"/>
                    </a:lnTo>
                    <a:lnTo>
                      <a:pt x="8" y="234"/>
                    </a:lnTo>
                    <a:lnTo>
                      <a:pt x="8" y="234"/>
                    </a:lnTo>
                    <a:lnTo>
                      <a:pt x="30" y="218"/>
                    </a:lnTo>
                    <a:lnTo>
                      <a:pt x="53" y="202"/>
                    </a:lnTo>
                    <a:lnTo>
                      <a:pt x="73" y="180"/>
                    </a:lnTo>
                    <a:lnTo>
                      <a:pt x="93" y="155"/>
                    </a:lnTo>
                    <a:lnTo>
                      <a:pt x="93" y="155"/>
                    </a:lnTo>
                    <a:lnTo>
                      <a:pt x="93" y="155"/>
                    </a:lnTo>
                    <a:close/>
                    <a:moveTo>
                      <a:pt x="188" y="0"/>
                    </a:moveTo>
                    <a:lnTo>
                      <a:pt x="188" y="0"/>
                    </a:lnTo>
                    <a:lnTo>
                      <a:pt x="176" y="6"/>
                    </a:lnTo>
                    <a:lnTo>
                      <a:pt x="176" y="6"/>
                    </a:lnTo>
                    <a:lnTo>
                      <a:pt x="186" y="24"/>
                    </a:lnTo>
                    <a:lnTo>
                      <a:pt x="192" y="42"/>
                    </a:lnTo>
                    <a:lnTo>
                      <a:pt x="192" y="42"/>
                    </a:lnTo>
                    <a:lnTo>
                      <a:pt x="208" y="34"/>
                    </a:lnTo>
                    <a:lnTo>
                      <a:pt x="208" y="34"/>
                    </a:lnTo>
                    <a:lnTo>
                      <a:pt x="198" y="16"/>
                    </a:lnTo>
                    <a:lnTo>
                      <a:pt x="188" y="0"/>
                    </a:lnTo>
                    <a:lnTo>
                      <a:pt x="188" y="0"/>
                    </a:lnTo>
                    <a:lnTo>
                      <a:pt x="188" y="0"/>
                    </a:lnTo>
                    <a:close/>
                    <a:moveTo>
                      <a:pt x="160" y="6"/>
                    </a:moveTo>
                    <a:lnTo>
                      <a:pt x="160" y="6"/>
                    </a:lnTo>
                    <a:lnTo>
                      <a:pt x="146" y="10"/>
                    </a:lnTo>
                    <a:lnTo>
                      <a:pt x="146" y="10"/>
                    </a:lnTo>
                    <a:lnTo>
                      <a:pt x="154" y="28"/>
                    </a:lnTo>
                    <a:lnTo>
                      <a:pt x="164" y="46"/>
                    </a:lnTo>
                    <a:lnTo>
                      <a:pt x="164" y="46"/>
                    </a:lnTo>
                    <a:lnTo>
                      <a:pt x="176" y="42"/>
                    </a:lnTo>
                    <a:lnTo>
                      <a:pt x="176" y="42"/>
                    </a:lnTo>
                    <a:lnTo>
                      <a:pt x="168" y="24"/>
                    </a:lnTo>
                    <a:lnTo>
                      <a:pt x="160" y="6"/>
                    </a:lnTo>
                    <a:lnTo>
                      <a:pt x="160" y="6"/>
                    </a:lnTo>
                    <a:lnTo>
                      <a:pt x="160" y="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7" name="Freeform 568">
                <a:extLst>
                  <a:ext uri="{FF2B5EF4-FFF2-40B4-BE49-F238E27FC236}">
                    <a16:creationId xmlns:a16="http://schemas.microsoft.com/office/drawing/2014/main" id="{C723D862-9032-4C8A-9315-FEACB160EBED}"/>
                  </a:ext>
                </a:extLst>
              </p:cNvPr>
              <p:cNvSpPr>
                <a:spLocks/>
              </p:cNvSpPr>
              <p:nvPr/>
            </p:nvSpPr>
            <p:spPr bwMode="auto">
              <a:xfrm>
                <a:off x="18538" y="7946"/>
                <a:ext cx="71" cy="247"/>
              </a:xfrm>
              <a:custGeom>
                <a:avLst/>
                <a:gdLst>
                  <a:gd name="T0" fmla="*/ 71 w 71"/>
                  <a:gd name="T1" fmla="*/ 247 h 247"/>
                  <a:gd name="T2" fmla="*/ 71 w 71"/>
                  <a:gd name="T3" fmla="*/ 247 h 247"/>
                  <a:gd name="T4" fmla="*/ 61 w 71"/>
                  <a:gd name="T5" fmla="*/ 235 h 247"/>
                  <a:gd name="T6" fmla="*/ 51 w 71"/>
                  <a:gd name="T7" fmla="*/ 222 h 247"/>
                  <a:gd name="T8" fmla="*/ 43 w 71"/>
                  <a:gd name="T9" fmla="*/ 206 h 247"/>
                  <a:gd name="T10" fmla="*/ 37 w 71"/>
                  <a:gd name="T11" fmla="*/ 192 h 247"/>
                  <a:gd name="T12" fmla="*/ 37 w 71"/>
                  <a:gd name="T13" fmla="*/ 192 h 247"/>
                  <a:gd name="T14" fmla="*/ 29 w 71"/>
                  <a:gd name="T15" fmla="*/ 176 h 247"/>
                  <a:gd name="T16" fmla="*/ 25 w 71"/>
                  <a:gd name="T17" fmla="*/ 160 h 247"/>
                  <a:gd name="T18" fmla="*/ 23 w 71"/>
                  <a:gd name="T19" fmla="*/ 144 h 247"/>
                  <a:gd name="T20" fmla="*/ 21 w 71"/>
                  <a:gd name="T21" fmla="*/ 125 h 247"/>
                  <a:gd name="T22" fmla="*/ 21 w 71"/>
                  <a:gd name="T23" fmla="*/ 125 h 247"/>
                  <a:gd name="T24" fmla="*/ 23 w 71"/>
                  <a:gd name="T25" fmla="*/ 109 h 247"/>
                  <a:gd name="T26" fmla="*/ 25 w 71"/>
                  <a:gd name="T27" fmla="*/ 91 h 247"/>
                  <a:gd name="T28" fmla="*/ 29 w 71"/>
                  <a:gd name="T29" fmla="*/ 73 h 247"/>
                  <a:gd name="T30" fmla="*/ 37 w 71"/>
                  <a:gd name="T31" fmla="*/ 55 h 247"/>
                  <a:gd name="T32" fmla="*/ 37 w 71"/>
                  <a:gd name="T33" fmla="*/ 55 h 247"/>
                  <a:gd name="T34" fmla="*/ 43 w 71"/>
                  <a:gd name="T35" fmla="*/ 41 h 247"/>
                  <a:gd name="T36" fmla="*/ 51 w 71"/>
                  <a:gd name="T37" fmla="*/ 26 h 247"/>
                  <a:gd name="T38" fmla="*/ 61 w 71"/>
                  <a:gd name="T39" fmla="*/ 12 h 247"/>
                  <a:gd name="T40" fmla="*/ 71 w 71"/>
                  <a:gd name="T41" fmla="*/ 0 h 247"/>
                  <a:gd name="T42" fmla="*/ 71 w 71"/>
                  <a:gd name="T43" fmla="*/ 0 h 247"/>
                  <a:gd name="T44" fmla="*/ 71 w 71"/>
                  <a:gd name="T45" fmla="*/ 0 h 247"/>
                  <a:gd name="T46" fmla="*/ 49 w 71"/>
                  <a:gd name="T47" fmla="*/ 0 h 247"/>
                  <a:gd name="T48" fmla="*/ 49 w 71"/>
                  <a:gd name="T49" fmla="*/ 0 h 247"/>
                  <a:gd name="T50" fmla="*/ 37 w 71"/>
                  <a:gd name="T51" fmla="*/ 14 h 247"/>
                  <a:gd name="T52" fmla="*/ 29 w 71"/>
                  <a:gd name="T53" fmla="*/ 30 h 247"/>
                  <a:gd name="T54" fmla="*/ 21 w 71"/>
                  <a:gd name="T55" fmla="*/ 45 h 247"/>
                  <a:gd name="T56" fmla="*/ 12 w 71"/>
                  <a:gd name="T57" fmla="*/ 61 h 247"/>
                  <a:gd name="T58" fmla="*/ 8 w 71"/>
                  <a:gd name="T59" fmla="*/ 75 h 247"/>
                  <a:gd name="T60" fmla="*/ 4 w 71"/>
                  <a:gd name="T61" fmla="*/ 91 h 247"/>
                  <a:gd name="T62" fmla="*/ 2 w 71"/>
                  <a:gd name="T63" fmla="*/ 109 h 247"/>
                  <a:gd name="T64" fmla="*/ 0 w 71"/>
                  <a:gd name="T65" fmla="*/ 125 h 247"/>
                  <a:gd name="T66" fmla="*/ 0 w 71"/>
                  <a:gd name="T67" fmla="*/ 125 h 247"/>
                  <a:gd name="T68" fmla="*/ 2 w 71"/>
                  <a:gd name="T69" fmla="*/ 144 h 247"/>
                  <a:gd name="T70" fmla="*/ 4 w 71"/>
                  <a:gd name="T71" fmla="*/ 160 h 247"/>
                  <a:gd name="T72" fmla="*/ 8 w 71"/>
                  <a:gd name="T73" fmla="*/ 174 h 247"/>
                  <a:gd name="T74" fmla="*/ 12 w 71"/>
                  <a:gd name="T75" fmla="*/ 188 h 247"/>
                  <a:gd name="T76" fmla="*/ 12 w 71"/>
                  <a:gd name="T77" fmla="*/ 188 h 247"/>
                  <a:gd name="T78" fmla="*/ 21 w 71"/>
                  <a:gd name="T79" fmla="*/ 204 h 247"/>
                  <a:gd name="T80" fmla="*/ 29 w 71"/>
                  <a:gd name="T81" fmla="*/ 218 h 247"/>
                  <a:gd name="T82" fmla="*/ 49 w 71"/>
                  <a:gd name="T83" fmla="*/ 247 h 247"/>
                  <a:gd name="T84" fmla="*/ 49 w 71"/>
                  <a:gd name="T85" fmla="*/ 247 h 247"/>
                  <a:gd name="T86" fmla="*/ 71 w 71"/>
                  <a:gd name="T87" fmla="*/ 247 h 247"/>
                  <a:gd name="T88" fmla="*/ 71 w 71"/>
                  <a:gd name="T89" fmla="*/ 247 h 247"/>
                  <a:gd name="T90" fmla="*/ 71 w 71"/>
                  <a:gd name="T91"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1" h="247">
                    <a:moveTo>
                      <a:pt x="71" y="247"/>
                    </a:moveTo>
                    <a:lnTo>
                      <a:pt x="71" y="247"/>
                    </a:lnTo>
                    <a:lnTo>
                      <a:pt x="61" y="235"/>
                    </a:lnTo>
                    <a:lnTo>
                      <a:pt x="51" y="222"/>
                    </a:lnTo>
                    <a:lnTo>
                      <a:pt x="43" y="206"/>
                    </a:lnTo>
                    <a:lnTo>
                      <a:pt x="37" y="192"/>
                    </a:lnTo>
                    <a:lnTo>
                      <a:pt x="37" y="192"/>
                    </a:lnTo>
                    <a:lnTo>
                      <a:pt x="29" y="176"/>
                    </a:lnTo>
                    <a:lnTo>
                      <a:pt x="25" y="160"/>
                    </a:lnTo>
                    <a:lnTo>
                      <a:pt x="23" y="144"/>
                    </a:lnTo>
                    <a:lnTo>
                      <a:pt x="21" y="125"/>
                    </a:lnTo>
                    <a:lnTo>
                      <a:pt x="21" y="125"/>
                    </a:lnTo>
                    <a:lnTo>
                      <a:pt x="23" y="109"/>
                    </a:lnTo>
                    <a:lnTo>
                      <a:pt x="25" y="91"/>
                    </a:lnTo>
                    <a:lnTo>
                      <a:pt x="29" y="73"/>
                    </a:lnTo>
                    <a:lnTo>
                      <a:pt x="37" y="55"/>
                    </a:lnTo>
                    <a:lnTo>
                      <a:pt x="37" y="55"/>
                    </a:lnTo>
                    <a:lnTo>
                      <a:pt x="43" y="41"/>
                    </a:lnTo>
                    <a:lnTo>
                      <a:pt x="51" y="26"/>
                    </a:lnTo>
                    <a:lnTo>
                      <a:pt x="61" y="12"/>
                    </a:lnTo>
                    <a:lnTo>
                      <a:pt x="71" y="0"/>
                    </a:lnTo>
                    <a:lnTo>
                      <a:pt x="71" y="0"/>
                    </a:lnTo>
                    <a:lnTo>
                      <a:pt x="71" y="0"/>
                    </a:lnTo>
                    <a:lnTo>
                      <a:pt x="49" y="0"/>
                    </a:lnTo>
                    <a:lnTo>
                      <a:pt x="49" y="0"/>
                    </a:lnTo>
                    <a:lnTo>
                      <a:pt x="37" y="14"/>
                    </a:lnTo>
                    <a:lnTo>
                      <a:pt x="29" y="30"/>
                    </a:lnTo>
                    <a:lnTo>
                      <a:pt x="21" y="45"/>
                    </a:lnTo>
                    <a:lnTo>
                      <a:pt x="12" y="61"/>
                    </a:lnTo>
                    <a:lnTo>
                      <a:pt x="8" y="75"/>
                    </a:lnTo>
                    <a:lnTo>
                      <a:pt x="4" y="91"/>
                    </a:lnTo>
                    <a:lnTo>
                      <a:pt x="2" y="109"/>
                    </a:lnTo>
                    <a:lnTo>
                      <a:pt x="0" y="125"/>
                    </a:lnTo>
                    <a:lnTo>
                      <a:pt x="0" y="125"/>
                    </a:lnTo>
                    <a:lnTo>
                      <a:pt x="2" y="144"/>
                    </a:lnTo>
                    <a:lnTo>
                      <a:pt x="4" y="160"/>
                    </a:lnTo>
                    <a:lnTo>
                      <a:pt x="8" y="174"/>
                    </a:lnTo>
                    <a:lnTo>
                      <a:pt x="12" y="188"/>
                    </a:lnTo>
                    <a:lnTo>
                      <a:pt x="12" y="188"/>
                    </a:lnTo>
                    <a:lnTo>
                      <a:pt x="21" y="204"/>
                    </a:lnTo>
                    <a:lnTo>
                      <a:pt x="29" y="218"/>
                    </a:lnTo>
                    <a:lnTo>
                      <a:pt x="49" y="247"/>
                    </a:lnTo>
                    <a:lnTo>
                      <a:pt x="49" y="247"/>
                    </a:lnTo>
                    <a:lnTo>
                      <a:pt x="71" y="247"/>
                    </a:lnTo>
                    <a:lnTo>
                      <a:pt x="71" y="247"/>
                    </a:lnTo>
                    <a:lnTo>
                      <a:pt x="71" y="24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8" name="Freeform 569">
                <a:extLst>
                  <a:ext uri="{FF2B5EF4-FFF2-40B4-BE49-F238E27FC236}">
                    <a16:creationId xmlns:a16="http://schemas.microsoft.com/office/drawing/2014/main" id="{8EA28B03-80F4-41CA-ABA1-FF6A3BCFA83B}"/>
                  </a:ext>
                </a:extLst>
              </p:cNvPr>
              <p:cNvSpPr>
                <a:spLocks noEditPoints="1"/>
              </p:cNvSpPr>
              <p:nvPr/>
            </p:nvSpPr>
            <p:spPr bwMode="auto">
              <a:xfrm>
                <a:off x="18637" y="7954"/>
                <a:ext cx="180" cy="188"/>
              </a:xfrm>
              <a:custGeom>
                <a:avLst/>
                <a:gdLst>
                  <a:gd name="T0" fmla="*/ 158 w 180"/>
                  <a:gd name="T1" fmla="*/ 150 h 188"/>
                  <a:gd name="T2" fmla="*/ 174 w 180"/>
                  <a:gd name="T3" fmla="*/ 126 h 188"/>
                  <a:gd name="T4" fmla="*/ 180 w 180"/>
                  <a:gd name="T5" fmla="*/ 95 h 188"/>
                  <a:gd name="T6" fmla="*/ 178 w 180"/>
                  <a:gd name="T7" fmla="*/ 79 h 188"/>
                  <a:gd name="T8" fmla="*/ 168 w 180"/>
                  <a:gd name="T9" fmla="*/ 51 h 188"/>
                  <a:gd name="T10" fmla="*/ 158 w 180"/>
                  <a:gd name="T11" fmla="*/ 39 h 188"/>
                  <a:gd name="T12" fmla="*/ 134 w 180"/>
                  <a:gd name="T13" fmla="*/ 24 h 188"/>
                  <a:gd name="T14" fmla="*/ 101 w 180"/>
                  <a:gd name="T15" fmla="*/ 20 h 188"/>
                  <a:gd name="T16" fmla="*/ 101 w 180"/>
                  <a:gd name="T17" fmla="*/ 0 h 188"/>
                  <a:gd name="T18" fmla="*/ 79 w 180"/>
                  <a:gd name="T19" fmla="*/ 0 h 188"/>
                  <a:gd name="T20" fmla="*/ 79 w 180"/>
                  <a:gd name="T21" fmla="*/ 20 h 188"/>
                  <a:gd name="T22" fmla="*/ 61 w 180"/>
                  <a:gd name="T23" fmla="*/ 20 h 188"/>
                  <a:gd name="T24" fmla="*/ 35 w 180"/>
                  <a:gd name="T25" fmla="*/ 31 h 188"/>
                  <a:gd name="T26" fmla="*/ 25 w 180"/>
                  <a:gd name="T27" fmla="*/ 39 h 188"/>
                  <a:gd name="T28" fmla="*/ 6 w 180"/>
                  <a:gd name="T29" fmla="*/ 65 h 188"/>
                  <a:gd name="T30" fmla="*/ 0 w 180"/>
                  <a:gd name="T31" fmla="*/ 95 h 188"/>
                  <a:gd name="T32" fmla="*/ 2 w 180"/>
                  <a:gd name="T33" fmla="*/ 111 h 188"/>
                  <a:gd name="T34" fmla="*/ 15 w 180"/>
                  <a:gd name="T35" fmla="*/ 138 h 188"/>
                  <a:gd name="T36" fmla="*/ 25 w 180"/>
                  <a:gd name="T37" fmla="*/ 150 h 188"/>
                  <a:gd name="T38" fmla="*/ 49 w 180"/>
                  <a:gd name="T39" fmla="*/ 164 h 188"/>
                  <a:gd name="T40" fmla="*/ 79 w 180"/>
                  <a:gd name="T41" fmla="*/ 168 h 188"/>
                  <a:gd name="T42" fmla="*/ 79 w 180"/>
                  <a:gd name="T43" fmla="*/ 188 h 188"/>
                  <a:gd name="T44" fmla="*/ 101 w 180"/>
                  <a:gd name="T45" fmla="*/ 188 h 188"/>
                  <a:gd name="T46" fmla="*/ 101 w 180"/>
                  <a:gd name="T47" fmla="*/ 168 h 188"/>
                  <a:gd name="T48" fmla="*/ 120 w 180"/>
                  <a:gd name="T49" fmla="*/ 168 h 188"/>
                  <a:gd name="T50" fmla="*/ 148 w 180"/>
                  <a:gd name="T51" fmla="*/ 158 h 188"/>
                  <a:gd name="T52" fmla="*/ 158 w 180"/>
                  <a:gd name="T53" fmla="*/ 150 h 188"/>
                  <a:gd name="T54" fmla="*/ 142 w 180"/>
                  <a:gd name="T55" fmla="*/ 51 h 188"/>
                  <a:gd name="T56" fmla="*/ 154 w 180"/>
                  <a:gd name="T57" fmla="*/ 69 h 188"/>
                  <a:gd name="T58" fmla="*/ 158 w 180"/>
                  <a:gd name="T59" fmla="*/ 91 h 188"/>
                  <a:gd name="T60" fmla="*/ 156 w 180"/>
                  <a:gd name="T61" fmla="*/ 105 h 188"/>
                  <a:gd name="T62" fmla="*/ 148 w 180"/>
                  <a:gd name="T63" fmla="*/ 128 h 188"/>
                  <a:gd name="T64" fmla="*/ 142 w 180"/>
                  <a:gd name="T65" fmla="*/ 138 h 188"/>
                  <a:gd name="T66" fmla="*/ 126 w 180"/>
                  <a:gd name="T67" fmla="*/ 148 h 188"/>
                  <a:gd name="T68" fmla="*/ 101 w 180"/>
                  <a:gd name="T69" fmla="*/ 154 h 188"/>
                  <a:gd name="T70" fmla="*/ 101 w 180"/>
                  <a:gd name="T71" fmla="*/ 37 h 188"/>
                  <a:gd name="T72" fmla="*/ 126 w 180"/>
                  <a:gd name="T73" fmla="*/ 41 h 188"/>
                  <a:gd name="T74" fmla="*/ 142 w 180"/>
                  <a:gd name="T75" fmla="*/ 51 h 188"/>
                  <a:gd name="T76" fmla="*/ 39 w 180"/>
                  <a:gd name="T77" fmla="*/ 138 h 188"/>
                  <a:gd name="T78" fmla="*/ 35 w 180"/>
                  <a:gd name="T79" fmla="*/ 128 h 188"/>
                  <a:gd name="T80" fmla="*/ 25 w 180"/>
                  <a:gd name="T81" fmla="*/ 105 h 188"/>
                  <a:gd name="T82" fmla="*/ 25 w 180"/>
                  <a:gd name="T83" fmla="*/ 91 h 188"/>
                  <a:gd name="T84" fmla="*/ 29 w 180"/>
                  <a:gd name="T85" fmla="*/ 69 h 188"/>
                  <a:gd name="T86" fmla="*/ 39 w 180"/>
                  <a:gd name="T87" fmla="*/ 51 h 188"/>
                  <a:gd name="T88" fmla="*/ 57 w 180"/>
                  <a:gd name="T89" fmla="*/ 41 h 188"/>
                  <a:gd name="T90" fmla="*/ 79 w 180"/>
                  <a:gd name="T91" fmla="*/ 37 h 188"/>
                  <a:gd name="T92" fmla="*/ 79 w 180"/>
                  <a:gd name="T93" fmla="*/ 154 h 188"/>
                  <a:gd name="T94" fmla="*/ 57 w 180"/>
                  <a:gd name="T95" fmla="*/ 148 h 188"/>
                  <a:gd name="T96" fmla="*/ 39 w 180"/>
                  <a:gd name="T97" fmla="*/ 13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0" h="188">
                    <a:moveTo>
                      <a:pt x="158" y="150"/>
                    </a:moveTo>
                    <a:lnTo>
                      <a:pt x="158" y="150"/>
                    </a:lnTo>
                    <a:lnTo>
                      <a:pt x="168" y="138"/>
                    </a:lnTo>
                    <a:lnTo>
                      <a:pt x="174" y="126"/>
                    </a:lnTo>
                    <a:lnTo>
                      <a:pt x="178" y="111"/>
                    </a:lnTo>
                    <a:lnTo>
                      <a:pt x="180" y="95"/>
                    </a:lnTo>
                    <a:lnTo>
                      <a:pt x="180" y="95"/>
                    </a:lnTo>
                    <a:lnTo>
                      <a:pt x="178" y="79"/>
                    </a:lnTo>
                    <a:lnTo>
                      <a:pt x="174" y="65"/>
                    </a:lnTo>
                    <a:lnTo>
                      <a:pt x="168" y="51"/>
                    </a:lnTo>
                    <a:lnTo>
                      <a:pt x="158" y="39"/>
                    </a:lnTo>
                    <a:lnTo>
                      <a:pt x="158" y="39"/>
                    </a:lnTo>
                    <a:lnTo>
                      <a:pt x="148" y="31"/>
                    </a:lnTo>
                    <a:lnTo>
                      <a:pt x="134" y="24"/>
                    </a:lnTo>
                    <a:lnTo>
                      <a:pt x="120" y="20"/>
                    </a:lnTo>
                    <a:lnTo>
                      <a:pt x="101" y="20"/>
                    </a:lnTo>
                    <a:lnTo>
                      <a:pt x="101" y="20"/>
                    </a:lnTo>
                    <a:lnTo>
                      <a:pt x="101" y="0"/>
                    </a:lnTo>
                    <a:lnTo>
                      <a:pt x="101" y="0"/>
                    </a:lnTo>
                    <a:lnTo>
                      <a:pt x="79" y="0"/>
                    </a:lnTo>
                    <a:lnTo>
                      <a:pt x="79" y="0"/>
                    </a:lnTo>
                    <a:lnTo>
                      <a:pt x="79" y="20"/>
                    </a:lnTo>
                    <a:lnTo>
                      <a:pt x="79" y="20"/>
                    </a:lnTo>
                    <a:lnTo>
                      <a:pt x="61" y="20"/>
                    </a:lnTo>
                    <a:lnTo>
                      <a:pt x="47" y="24"/>
                    </a:lnTo>
                    <a:lnTo>
                      <a:pt x="35" y="31"/>
                    </a:lnTo>
                    <a:lnTo>
                      <a:pt x="25" y="39"/>
                    </a:lnTo>
                    <a:lnTo>
                      <a:pt x="25" y="39"/>
                    </a:lnTo>
                    <a:lnTo>
                      <a:pt x="15" y="51"/>
                    </a:lnTo>
                    <a:lnTo>
                      <a:pt x="6" y="65"/>
                    </a:lnTo>
                    <a:lnTo>
                      <a:pt x="2" y="79"/>
                    </a:lnTo>
                    <a:lnTo>
                      <a:pt x="0" y="95"/>
                    </a:lnTo>
                    <a:lnTo>
                      <a:pt x="0" y="95"/>
                    </a:lnTo>
                    <a:lnTo>
                      <a:pt x="2" y="111"/>
                    </a:lnTo>
                    <a:lnTo>
                      <a:pt x="6" y="126"/>
                    </a:lnTo>
                    <a:lnTo>
                      <a:pt x="15" y="138"/>
                    </a:lnTo>
                    <a:lnTo>
                      <a:pt x="25" y="150"/>
                    </a:lnTo>
                    <a:lnTo>
                      <a:pt x="25" y="150"/>
                    </a:lnTo>
                    <a:lnTo>
                      <a:pt x="35" y="158"/>
                    </a:lnTo>
                    <a:lnTo>
                      <a:pt x="49" y="164"/>
                    </a:lnTo>
                    <a:lnTo>
                      <a:pt x="63" y="168"/>
                    </a:lnTo>
                    <a:lnTo>
                      <a:pt x="79" y="168"/>
                    </a:lnTo>
                    <a:lnTo>
                      <a:pt x="79" y="168"/>
                    </a:lnTo>
                    <a:lnTo>
                      <a:pt x="79" y="188"/>
                    </a:lnTo>
                    <a:lnTo>
                      <a:pt x="79" y="188"/>
                    </a:lnTo>
                    <a:lnTo>
                      <a:pt x="101" y="188"/>
                    </a:lnTo>
                    <a:lnTo>
                      <a:pt x="101" y="188"/>
                    </a:lnTo>
                    <a:lnTo>
                      <a:pt x="101" y="168"/>
                    </a:lnTo>
                    <a:lnTo>
                      <a:pt x="101" y="168"/>
                    </a:lnTo>
                    <a:lnTo>
                      <a:pt x="120" y="168"/>
                    </a:lnTo>
                    <a:lnTo>
                      <a:pt x="134" y="164"/>
                    </a:lnTo>
                    <a:lnTo>
                      <a:pt x="148" y="158"/>
                    </a:lnTo>
                    <a:lnTo>
                      <a:pt x="158" y="150"/>
                    </a:lnTo>
                    <a:lnTo>
                      <a:pt x="158" y="150"/>
                    </a:lnTo>
                    <a:close/>
                    <a:moveTo>
                      <a:pt x="142" y="51"/>
                    </a:moveTo>
                    <a:lnTo>
                      <a:pt x="142" y="51"/>
                    </a:lnTo>
                    <a:lnTo>
                      <a:pt x="148" y="61"/>
                    </a:lnTo>
                    <a:lnTo>
                      <a:pt x="154" y="69"/>
                    </a:lnTo>
                    <a:lnTo>
                      <a:pt x="156" y="79"/>
                    </a:lnTo>
                    <a:lnTo>
                      <a:pt x="158" y="91"/>
                    </a:lnTo>
                    <a:lnTo>
                      <a:pt x="158" y="91"/>
                    </a:lnTo>
                    <a:lnTo>
                      <a:pt x="156" y="105"/>
                    </a:lnTo>
                    <a:lnTo>
                      <a:pt x="154" y="117"/>
                    </a:lnTo>
                    <a:lnTo>
                      <a:pt x="148" y="128"/>
                    </a:lnTo>
                    <a:lnTo>
                      <a:pt x="142" y="138"/>
                    </a:lnTo>
                    <a:lnTo>
                      <a:pt x="142" y="138"/>
                    </a:lnTo>
                    <a:lnTo>
                      <a:pt x="134" y="144"/>
                    </a:lnTo>
                    <a:lnTo>
                      <a:pt x="126" y="148"/>
                    </a:lnTo>
                    <a:lnTo>
                      <a:pt x="101" y="154"/>
                    </a:lnTo>
                    <a:lnTo>
                      <a:pt x="101" y="154"/>
                    </a:lnTo>
                    <a:lnTo>
                      <a:pt x="101" y="37"/>
                    </a:lnTo>
                    <a:lnTo>
                      <a:pt x="101" y="37"/>
                    </a:lnTo>
                    <a:lnTo>
                      <a:pt x="114" y="37"/>
                    </a:lnTo>
                    <a:lnTo>
                      <a:pt x="126" y="41"/>
                    </a:lnTo>
                    <a:lnTo>
                      <a:pt x="134" y="45"/>
                    </a:lnTo>
                    <a:lnTo>
                      <a:pt x="142" y="51"/>
                    </a:lnTo>
                    <a:lnTo>
                      <a:pt x="142" y="51"/>
                    </a:lnTo>
                    <a:close/>
                    <a:moveTo>
                      <a:pt x="39" y="138"/>
                    </a:moveTo>
                    <a:lnTo>
                      <a:pt x="39" y="138"/>
                    </a:lnTo>
                    <a:lnTo>
                      <a:pt x="35" y="128"/>
                    </a:lnTo>
                    <a:lnTo>
                      <a:pt x="29" y="117"/>
                    </a:lnTo>
                    <a:lnTo>
                      <a:pt x="25" y="105"/>
                    </a:lnTo>
                    <a:lnTo>
                      <a:pt x="25" y="91"/>
                    </a:lnTo>
                    <a:lnTo>
                      <a:pt x="25" y="91"/>
                    </a:lnTo>
                    <a:lnTo>
                      <a:pt x="25" y="79"/>
                    </a:lnTo>
                    <a:lnTo>
                      <a:pt x="29" y="69"/>
                    </a:lnTo>
                    <a:lnTo>
                      <a:pt x="39" y="51"/>
                    </a:lnTo>
                    <a:lnTo>
                      <a:pt x="39" y="51"/>
                    </a:lnTo>
                    <a:lnTo>
                      <a:pt x="47" y="45"/>
                    </a:lnTo>
                    <a:lnTo>
                      <a:pt x="57" y="41"/>
                    </a:lnTo>
                    <a:lnTo>
                      <a:pt x="67" y="37"/>
                    </a:lnTo>
                    <a:lnTo>
                      <a:pt x="79" y="37"/>
                    </a:lnTo>
                    <a:lnTo>
                      <a:pt x="79" y="37"/>
                    </a:lnTo>
                    <a:lnTo>
                      <a:pt x="79" y="154"/>
                    </a:lnTo>
                    <a:lnTo>
                      <a:pt x="79" y="154"/>
                    </a:lnTo>
                    <a:lnTo>
                      <a:pt x="57" y="148"/>
                    </a:lnTo>
                    <a:lnTo>
                      <a:pt x="39" y="138"/>
                    </a:lnTo>
                    <a:lnTo>
                      <a:pt x="39" y="138"/>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9" name="Freeform 570">
                <a:extLst>
                  <a:ext uri="{FF2B5EF4-FFF2-40B4-BE49-F238E27FC236}">
                    <a16:creationId xmlns:a16="http://schemas.microsoft.com/office/drawing/2014/main" id="{581A652C-BD08-4FF1-9161-06DE0572AE87}"/>
                  </a:ext>
                </a:extLst>
              </p:cNvPr>
              <p:cNvSpPr>
                <a:spLocks/>
              </p:cNvSpPr>
              <p:nvPr/>
            </p:nvSpPr>
            <p:spPr bwMode="auto">
              <a:xfrm>
                <a:off x="18862" y="7954"/>
                <a:ext cx="97" cy="188"/>
              </a:xfrm>
              <a:custGeom>
                <a:avLst/>
                <a:gdLst>
                  <a:gd name="T0" fmla="*/ 97 w 97"/>
                  <a:gd name="T1" fmla="*/ 172 h 188"/>
                  <a:gd name="T2" fmla="*/ 97 w 97"/>
                  <a:gd name="T3" fmla="*/ 172 h 188"/>
                  <a:gd name="T4" fmla="*/ 58 w 97"/>
                  <a:gd name="T5" fmla="*/ 172 h 188"/>
                  <a:gd name="T6" fmla="*/ 58 w 97"/>
                  <a:gd name="T7" fmla="*/ 172 h 188"/>
                  <a:gd name="T8" fmla="*/ 58 w 97"/>
                  <a:gd name="T9" fmla="*/ 0 h 188"/>
                  <a:gd name="T10" fmla="*/ 58 w 97"/>
                  <a:gd name="T11" fmla="*/ 0 h 188"/>
                  <a:gd name="T12" fmla="*/ 42 w 97"/>
                  <a:gd name="T13" fmla="*/ 0 h 188"/>
                  <a:gd name="T14" fmla="*/ 42 w 97"/>
                  <a:gd name="T15" fmla="*/ 0 h 188"/>
                  <a:gd name="T16" fmla="*/ 42 w 97"/>
                  <a:gd name="T17" fmla="*/ 6 h 188"/>
                  <a:gd name="T18" fmla="*/ 38 w 97"/>
                  <a:gd name="T19" fmla="*/ 12 h 188"/>
                  <a:gd name="T20" fmla="*/ 36 w 97"/>
                  <a:gd name="T21" fmla="*/ 16 h 188"/>
                  <a:gd name="T22" fmla="*/ 30 w 97"/>
                  <a:gd name="T23" fmla="*/ 20 h 188"/>
                  <a:gd name="T24" fmla="*/ 30 w 97"/>
                  <a:gd name="T25" fmla="*/ 20 h 188"/>
                  <a:gd name="T26" fmla="*/ 18 w 97"/>
                  <a:gd name="T27" fmla="*/ 24 h 188"/>
                  <a:gd name="T28" fmla="*/ 10 w 97"/>
                  <a:gd name="T29" fmla="*/ 26 h 188"/>
                  <a:gd name="T30" fmla="*/ 0 w 97"/>
                  <a:gd name="T31" fmla="*/ 29 h 188"/>
                  <a:gd name="T32" fmla="*/ 0 w 97"/>
                  <a:gd name="T33" fmla="*/ 29 h 188"/>
                  <a:gd name="T34" fmla="*/ 0 w 97"/>
                  <a:gd name="T35" fmla="*/ 43 h 188"/>
                  <a:gd name="T36" fmla="*/ 0 w 97"/>
                  <a:gd name="T37" fmla="*/ 43 h 188"/>
                  <a:gd name="T38" fmla="*/ 38 w 97"/>
                  <a:gd name="T39" fmla="*/ 43 h 188"/>
                  <a:gd name="T40" fmla="*/ 38 w 97"/>
                  <a:gd name="T41" fmla="*/ 43 h 188"/>
                  <a:gd name="T42" fmla="*/ 38 w 97"/>
                  <a:gd name="T43" fmla="*/ 172 h 188"/>
                  <a:gd name="T44" fmla="*/ 38 w 97"/>
                  <a:gd name="T45" fmla="*/ 172 h 188"/>
                  <a:gd name="T46" fmla="*/ 0 w 97"/>
                  <a:gd name="T47" fmla="*/ 172 h 188"/>
                  <a:gd name="T48" fmla="*/ 0 w 97"/>
                  <a:gd name="T49" fmla="*/ 172 h 188"/>
                  <a:gd name="T50" fmla="*/ 0 w 97"/>
                  <a:gd name="T51" fmla="*/ 188 h 188"/>
                  <a:gd name="T52" fmla="*/ 0 w 97"/>
                  <a:gd name="T53" fmla="*/ 188 h 188"/>
                  <a:gd name="T54" fmla="*/ 97 w 97"/>
                  <a:gd name="T55" fmla="*/ 188 h 188"/>
                  <a:gd name="T56" fmla="*/ 97 w 97"/>
                  <a:gd name="T57" fmla="*/ 188 h 188"/>
                  <a:gd name="T58" fmla="*/ 97 w 97"/>
                  <a:gd name="T59" fmla="*/ 172 h 188"/>
                  <a:gd name="T60" fmla="*/ 97 w 97"/>
                  <a:gd name="T61" fmla="*/ 17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188">
                    <a:moveTo>
                      <a:pt x="97" y="172"/>
                    </a:moveTo>
                    <a:lnTo>
                      <a:pt x="97" y="172"/>
                    </a:lnTo>
                    <a:lnTo>
                      <a:pt x="58" y="172"/>
                    </a:lnTo>
                    <a:lnTo>
                      <a:pt x="58" y="172"/>
                    </a:lnTo>
                    <a:lnTo>
                      <a:pt x="58" y="0"/>
                    </a:lnTo>
                    <a:lnTo>
                      <a:pt x="58" y="0"/>
                    </a:lnTo>
                    <a:lnTo>
                      <a:pt x="42" y="0"/>
                    </a:lnTo>
                    <a:lnTo>
                      <a:pt x="42" y="0"/>
                    </a:lnTo>
                    <a:lnTo>
                      <a:pt x="42" y="6"/>
                    </a:lnTo>
                    <a:lnTo>
                      <a:pt x="38" y="12"/>
                    </a:lnTo>
                    <a:lnTo>
                      <a:pt x="36" y="16"/>
                    </a:lnTo>
                    <a:lnTo>
                      <a:pt x="30" y="20"/>
                    </a:lnTo>
                    <a:lnTo>
                      <a:pt x="30" y="20"/>
                    </a:lnTo>
                    <a:lnTo>
                      <a:pt x="18" y="24"/>
                    </a:lnTo>
                    <a:lnTo>
                      <a:pt x="10" y="26"/>
                    </a:lnTo>
                    <a:lnTo>
                      <a:pt x="0" y="29"/>
                    </a:lnTo>
                    <a:lnTo>
                      <a:pt x="0" y="29"/>
                    </a:lnTo>
                    <a:lnTo>
                      <a:pt x="0" y="43"/>
                    </a:lnTo>
                    <a:lnTo>
                      <a:pt x="0" y="43"/>
                    </a:lnTo>
                    <a:lnTo>
                      <a:pt x="38" y="43"/>
                    </a:lnTo>
                    <a:lnTo>
                      <a:pt x="38" y="43"/>
                    </a:lnTo>
                    <a:lnTo>
                      <a:pt x="38" y="172"/>
                    </a:lnTo>
                    <a:lnTo>
                      <a:pt x="38" y="172"/>
                    </a:lnTo>
                    <a:lnTo>
                      <a:pt x="0" y="172"/>
                    </a:lnTo>
                    <a:lnTo>
                      <a:pt x="0" y="172"/>
                    </a:lnTo>
                    <a:lnTo>
                      <a:pt x="0" y="188"/>
                    </a:lnTo>
                    <a:lnTo>
                      <a:pt x="0" y="188"/>
                    </a:lnTo>
                    <a:lnTo>
                      <a:pt x="97" y="188"/>
                    </a:lnTo>
                    <a:lnTo>
                      <a:pt x="97" y="188"/>
                    </a:lnTo>
                    <a:lnTo>
                      <a:pt x="97" y="172"/>
                    </a:lnTo>
                    <a:lnTo>
                      <a:pt x="97" y="17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0" name="Freeform 571">
                <a:extLst>
                  <a:ext uri="{FF2B5EF4-FFF2-40B4-BE49-F238E27FC236}">
                    <a16:creationId xmlns:a16="http://schemas.microsoft.com/office/drawing/2014/main" id="{C97C5F1D-9F78-42C4-A3D1-31BFE39A122D}"/>
                  </a:ext>
                </a:extLst>
              </p:cNvPr>
              <p:cNvSpPr>
                <a:spLocks noEditPoints="1"/>
              </p:cNvSpPr>
              <p:nvPr/>
            </p:nvSpPr>
            <p:spPr bwMode="auto">
              <a:xfrm>
                <a:off x="18997" y="7950"/>
                <a:ext cx="132" cy="196"/>
              </a:xfrm>
              <a:custGeom>
                <a:avLst/>
                <a:gdLst>
                  <a:gd name="T0" fmla="*/ 91 w 132"/>
                  <a:gd name="T1" fmla="*/ 0 h 196"/>
                  <a:gd name="T2" fmla="*/ 53 w 132"/>
                  <a:gd name="T3" fmla="*/ 8 h 196"/>
                  <a:gd name="T4" fmla="*/ 24 w 132"/>
                  <a:gd name="T5" fmla="*/ 33 h 196"/>
                  <a:gd name="T6" fmla="*/ 18 w 132"/>
                  <a:gd name="T7" fmla="*/ 39 h 196"/>
                  <a:gd name="T8" fmla="*/ 6 w 132"/>
                  <a:gd name="T9" fmla="*/ 63 h 196"/>
                  <a:gd name="T10" fmla="*/ 0 w 132"/>
                  <a:gd name="T11" fmla="*/ 109 h 196"/>
                  <a:gd name="T12" fmla="*/ 2 w 132"/>
                  <a:gd name="T13" fmla="*/ 130 h 196"/>
                  <a:gd name="T14" fmla="*/ 12 w 132"/>
                  <a:gd name="T15" fmla="*/ 162 h 196"/>
                  <a:gd name="T16" fmla="*/ 20 w 132"/>
                  <a:gd name="T17" fmla="*/ 172 h 196"/>
                  <a:gd name="T18" fmla="*/ 41 w 132"/>
                  <a:gd name="T19" fmla="*/ 190 h 196"/>
                  <a:gd name="T20" fmla="*/ 67 w 132"/>
                  <a:gd name="T21" fmla="*/ 196 h 196"/>
                  <a:gd name="T22" fmla="*/ 81 w 132"/>
                  <a:gd name="T23" fmla="*/ 194 h 196"/>
                  <a:gd name="T24" fmla="*/ 105 w 132"/>
                  <a:gd name="T25" fmla="*/ 184 h 196"/>
                  <a:gd name="T26" fmla="*/ 115 w 132"/>
                  <a:gd name="T27" fmla="*/ 176 h 196"/>
                  <a:gd name="T28" fmla="*/ 128 w 132"/>
                  <a:gd name="T29" fmla="*/ 156 h 196"/>
                  <a:gd name="T30" fmla="*/ 132 w 132"/>
                  <a:gd name="T31" fmla="*/ 130 h 196"/>
                  <a:gd name="T32" fmla="*/ 130 w 132"/>
                  <a:gd name="T33" fmla="*/ 117 h 196"/>
                  <a:gd name="T34" fmla="*/ 121 w 132"/>
                  <a:gd name="T35" fmla="*/ 95 h 196"/>
                  <a:gd name="T36" fmla="*/ 115 w 132"/>
                  <a:gd name="T37" fmla="*/ 87 h 196"/>
                  <a:gd name="T38" fmla="*/ 95 w 132"/>
                  <a:gd name="T39" fmla="*/ 77 h 196"/>
                  <a:gd name="T40" fmla="*/ 71 w 132"/>
                  <a:gd name="T41" fmla="*/ 75 h 196"/>
                  <a:gd name="T42" fmla="*/ 61 w 132"/>
                  <a:gd name="T43" fmla="*/ 75 h 196"/>
                  <a:gd name="T44" fmla="*/ 37 w 132"/>
                  <a:gd name="T45" fmla="*/ 81 h 196"/>
                  <a:gd name="T46" fmla="*/ 24 w 132"/>
                  <a:gd name="T47" fmla="*/ 87 h 196"/>
                  <a:gd name="T48" fmla="*/ 33 w 132"/>
                  <a:gd name="T49" fmla="*/ 61 h 196"/>
                  <a:gd name="T50" fmla="*/ 45 w 132"/>
                  <a:gd name="T51" fmla="*/ 41 h 196"/>
                  <a:gd name="T52" fmla="*/ 55 w 132"/>
                  <a:gd name="T53" fmla="*/ 33 h 196"/>
                  <a:gd name="T54" fmla="*/ 75 w 132"/>
                  <a:gd name="T55" fmla="*/ 22 h 196"/>
                  <a:gd name="T56" fmla="*/ 87 w 132"/>
                  <a:gd name="T57" fmla="*/ 20 h 196"/>
                  <a:gd name="T58" fmla="*/ 101 w 132"/>
                  <a:gd name="T59" fmla="*/ 22 h 196"/>
                  <a:gd name="T60" fmla="*/ 111 w 132"/>
                  <a:gd name="T61" fmla="*/ 28 h 196"/>
                  <a:gd name="T62" fmla="*/ 115 w 132"/>
                  <a:gd name="T63" fmla="*/ 28 h 196"/>
                  <a:gd name="T64" fmla="*/ 115 w 132"/>
                  <a:gd name="T65" fmla="*/ 4 h 196"/>
                  <a:gd name="T66" fmla="*/ 91 w 132"/>
                  <a:gd name="T67" fmla="*/ 0 h 196"/>
                  <a:gd name="T68" fmla="*/ 91 w 132"/>
                  <a:gd name="T69" fmla="*/ 0 h 196"/>
                  <a:gd name="T70" fmla="*/ 65 w 132"/>
                  <a:gd name="T71" fmla="*/ 91 h 196"/>
                  <a:gd name="T72" fmla="*/ 85 w 132"/>
                  <a:gd name="T73" fmla="*/ 93 h 196"/>
                  <a:gd name="T74" fmla="*/ 99 w 132"/>
                  <a:gd name="T75" fmla="*/ 103 h 196"/>
                  <a:gd name="T76" fmla="*/ 105 w 132"/>
                  <a:gd name="T77" fmla="*/ 117 h 196"/>
                  <a:gd name="T78" fmla="*/ 107 w 132"/>
                  <a:gd name="T79" fmla="*/ 134 h 196"/>
                  <a:gd name="T80" fmla="*/ 107 w 132"/>
                  <a:gd name="T81" fmla="*/ 142 h 196"/>
                  <a:gd name="T82" fmla="*/ 99 w 132"/>
                  <a:gd name="T83" fmla="*/ 166 h 196"/>
                  <a:gd name="T84" fmla="*/ 93 w 132"/>
                  <a:gd name="T85" fmla="*/ 170 h 196"/>
                  <a:gd name="T86" fmla="*/ 77 w 132"/>
                  <a:gd name="T87" fmla="*/ 176 h 196"/>
                  <a:gd name="T88" fmla="*/ 67 w 132"/>
                  <a:gd name="T89" fmla="*/ 176 h 196"/>
                  <a:gd name="T90" fmla="*/ 51 w 132"/>
                  <a:gd name="T91" fmla="*/ 174 h 196"/>
                  <a:gd name="T92" fmla="*/ 37 w 132"/>
                  <a:gd name="T93" fmla="*/ 162 h 196"/>
                  <a:gd name="T94" fmla="*/ 30 w 132"/>
                  <a:gd name="T95" fmla="*/ 152 h 196"/>
                  <a:gd name="T96" fmla="*/ 26 w 132"/>
                  <a:gd name="T97" fmla="*/ 128 h 196"/>
                  <a:gd name="T98" fmla="*/ 24 w 132"/>
                  <a:gd name="T99" fmla="*/ 113 h 196"/>
                  <a:gd name="T100" fmla="*/ 24 w 132"/>
                  <a:gd name="T101" fmla="*/ 103 h 196"/>
                  <a:gd name="T102" fmla="*/ 55 w 132"/>
                  <a:gd name="T103" fmla="*/ 91 h 196"/>
                  <a:gd name="T104" fmla="*/ 65 w 132"/>
                  <a:gd name="T105" fmla="*/ 9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 h="196">
                    <a:moveTo>
                      <a:pt x="91" y="0"/>
                    </a:moveTo>
                    <a:lnTo>
                      <a:pt x="91" y="0"/>
                    </a:lnTo>
                    <a:lnTo>
                      <a:pt x="71" y="2"/>
                    </a:lnTo>
                    <a:lnTo>
                      <a:pt x="53" y="8"/>
                    </a:lnTo>
                    <a:lnTo>
                      <a:pt x="39" y="18"/>
                    </a:lnTo>
                    <a:lnTo>
                      <a:pt x="24" y="33"/>
                    </a:lnTo>
                    <a:lnTo>
                      <a:pt x="24" y="33"/>
                    </a:lnTo>
                    <a:lnTo>
                      <a:pt x="18" y="39"/>
                    </a:lnTo>
                    <a:lnTo>
                      <a:pt x="14" y="47"/>
                    </a:lnTo>
                    <a:lnTo>
                      <a:pt x="6" y="63"/>
                    </a:lnTo>
                    <a:lnTo>
                      <a:pt x="2" y="85"/>
                    </a:lnTo>
                    <a:lnTo>
                      <a:pt x="0" y="109"/>
                    </a:lnTo>
                    <a:lnTo>
                      <a:pt x="0" y="109"/>
                    </a:lnTo>
                    <a:lnTo>
                      <a:pt x="2" y="130"/>
                    </a:lnTo>
                    <a:lnTo>
                      <a:pt x="6" y="148"/>
                    </a:lnTo>
                    <a:lnTo>
                      <a:pt x="12" y="162"/>
                    </a:lnTo>
                    <a:lnTo>
                      <a:pt x="20" y="172"/>
                    </a:lnTo>
                    <a:lnTo>
                      <a:pt x="20" y="172"/>
                    </a:lnTo>
                    <a:lnTo>
                      <a:pt x="30" y="184"/>
                    </a:lnTo>
                    <a:lnTo>
                      <a:pt x="41" y="190"/>
                    </a:lnTo>
                    <a:lnTo>
                      <a:pt x="55" y="194"/>
                    </a:lnTo>
                    <a:lnTo>
                      <a:pt x="67" y="196"/>
                    </a:lnTo>
                    <a:lnTo>
                      <a:pt x="67" y="196"/>
                    </a:lnTo>
                    <a:lnTo>
                      <a:pt x="81" y="194"/>
                    </a:lnTo>
                    <a:lnTo>
                      <a:pt x="95" y="190"/>
                    </a:lnTo>
                    <a:lnTo>
                      <a:pt x="105" y="184"/>
                    </a:lnTo>
                    <a:lnTo>
                      <a:pt x="115" y="176"/>
                    </a:lnTo>
                    <a:lnTo>
                      <a:pt x="115" y="176"/>
                    </a:lnTo>
                    <a:lnTo>
                      <a:pt x="121" y="168"/>
                    </a:lnTo>
                    <a:lnTo>
                      <a:pt x="128" y="156"/>
                    </a:lnTo>
                    <a:lnTo>
                      <a:pt x="130" y="144"/>
                    </a:lnTo>
                    <a:lnTo>
                      <a:pt x="132" y="130"/>
                    </a:lnTo>
                    <a:lnTo>
                      <a:pt x="132" y="130"/>
                    </a:lnTo>
                    <a:lnTo>
                      <a:pt x="130" y="117"/>
                    </a:lnTo>
                    <a:lnTo>
                      <a:pt x="128" y="107"/>
                    </a:lnTo>
                    <a:lnTo>
                      <a:pt x="121" y="95"/>
                    </a:lnTo>
                    <a:lnTo>
                      <a:pt x="115" y="87"/>
                    </a:lnTo>
                    <a:lnTo>
                      <a:pt x="115" y="87"/>
                    </a:lnTo>
                    <a:lnTo>
                      <a:pt x="105" y="81"/>
                    </a:lnTo>
                    <a:lnTo>
                      <a:pt x="95" y="77"/>
                    </a:lnTo>
                    <a:lnTo>
                      <a:pt x="83" y="75"/>
                    </a:lnTo>
                    <a:lnTo>
                      <a:pt x="71" y="75"/>
                    </a:lnTo>
                    <a:lnTo>
                      <a:pt x="71" y="75"/>
                    </a:lnTo>
                    <a:lnTo>
                      <a:pt x="61" y="75"/>
                    </a:lnTo>
                    <a:lnTo>
                      <a:pt x="49" y="77"/>
                    </a:lnTo>
                    <a:lnTo>
                      <a:pt x="37" y="81"/>
                    </a:lnTo>
                    <a:lnTo>
                      <a:pt x="24" y="87"/>
                    </a:lnTo>
                    <a:lnTo>
                      <a:pt x="24" y="87"/>
                    </a:lnTo>
                    <a:lnTo>
                      <a:pt x="28" y="73"/>
                    </a:lnTo>
                    <a:lnTo>
                      <a:pt x="33" y="61"/>
                    </a:lnTo>
                    <a:lnTo>
                      <a:pt x="37" y="49"/>
                    </a:lnTo>
                    <a:lnTo>
                      <a:pt x="45" y="41"/>
                    </a:lnTo>
                    <a:lnTo>
                      <a:pt x="45" y="41"/>
                    </a:lnTo>
                    <a:lnTo>
                      <a:pt x="55" y="33"/>
                    </a:lnTo>
                    <a:lnTo>
                      <a:pt x="65" y="24"/>
                    </a:lnTo>
                    <a:lnTo>
                      <a:pt x="75" y="22"/>
                    </a:lnTo>
                    <a:lnTo>
                      <a:pt x="87" y="20"/>
                    </a:lnTo>
                    <a:lnTo>
                      <a:pt x="87" y="20"/>
                    </a:lnTo>
                    <a:lnTo>
                      <a:pt x="95" y="20"/>
                    </a:lnTo>
                    <a:lnTo>
                      <a:pt x="101" y="22"/>
                    </a:lnTo>
                    <a:lnTo>
                      <a:pt x="111" y="28"/>
                    </a:lnTo>
                    <a:lnTo>
                      <a:pt x="111" y="28"/>
                    </a:lnTo>
                    <a:lnTo>
                      <a:pt x="115" y="28"/>
                    </a:lnTo>
                    <a:lnTo>
                      <a:pt x="115" y="28"/>
                    </a:lnTo>
                    <a:lnTo>
                      <a:pt x="115" y="4"/>
                    </a:lnTo>
                    <a:lnTo>
                      <a:pt x="115" y="4"/>
                    </a:lnTo>
                    <a:lnTo>
                      <a:pt x="103" y="2"/>
                    </a:lnTo>
                    <a:lnTo>
                      <a:pt x="91" y="0"/>
                    </a:lnTo>
                    <a:lnTo>
                      <a:pt x="91" y="0"/>
                    </a:lnTo>
                    <a:lnTo>
                      <a:pt x="91" y="0"/>
                    </a:lnTo>
                    <a:close/>
                    <a:moveTo>
                      <a:pt x="65" y="91"/>
                    </a:moveTo>
                    <a:lnTo>
                      <a:pt x="65" y="91"/>
                    </a:lnTo>
                    <a:lnTo>
                      <a:pt x="75" y="91"/>
                    </a:lnTo>
                    <a:lnTo>
                      <a:pt x="85" y="93"/>
                    </a:lnTo>
                    <a:lnTo>
                      <a:pt x="93" y="97"/>
                    </a:lnTo>
                    <a:lnTo>
                      <a:pt x="99" y="103"/>
                    </a:lnTo>
                    <a:lnTo>
                      <a:pt x="99" y="103"/>
                    </a:lnTo>
                    <a:lnTo>
                      <a:pt x="105" y="117"/>
                    </a:lnTo>
                    <a:lnTo>
                      <a:pt x="107" y="125"/>
                    </a:lnTo>
                    <a:lnTo>
                      <a:pt x="107" y="134"/>
                    </a:lnTo>
                    <a:lnTo>
                      <a:pt x="107" y="134"/>
                    </a:lnTo>
                    <a:lnTo>
                      <a:pt x="107" y="142"/>
                    </a:lnTo>
                    <a:lnTo>
                      <a:pt x="105" y="152"/>
                    </a:lnTo>
                    <a:lnTo>
                      <a:pt x="99" y="166"/>
                    </a:lnTo>
                    <a:lnTo>
                      <a:pt x="99" y="166"/>
                    </a:lnTo>
                    <a:lnTo>
                      <a:pt x="93" y="170"/>
                    </a:lnTo>
                    <a:lnTo>
                      <a:pt x="85" y="174"/>
                    </a:lnTo>
                    <a:lnTo>
                      <a:pt x="77" y="176"/>
                    </a:lnTo>
                    <a:lnTo>
                      <a:pt x="67" y="176"/>
                    </a:lnTo>
                    <a:lnTo>
                      <a:pt x="67" y="176"/>
                    </a:lnTo>
                    <a:lnTo>
                      <a:pt x="59" y="176"/>
                    </a:lnTo>
                    <a:lnTo>
                      <a:pt x="51" y="174"/>
                    </a:lnTo>
                    <a:lnTo>
                      <a:pt x="43" y="168"/>
                    </a:lnTo>
                    <a:lnTo>
                      <a:pt x="37" y="162"/>
                    </a:lnTo>
                    <a:lnTo>
                      <a:pt x="37" y="162"/>
                    </a:lnTo>
                    <a:lnTo>
                      <a:pt x="30" y="152"/>
                    </a:lnTo>
                    <a:lnTo>
                      <a:pt x="28" y="140"/>
                    </a:lnTo>
                    <a:lnTo>
                      <a:pt x="26" y="128"/>
                    </a:lnTo>
                    <a:lnTo>
                      <a:pt x="24" y="113"/>
                    </a:lnTo>
                    <a:lnTo>
                      <a:pt x="24" y="113"/>
                    </a:lnTo>
                    <a:lnTo>
                      <a:pt x="24" y="103"/>
                    </a:lnTo>
                    <a:lnTo>
                      <a:pt x="24" y="103"/>
                    </a:lnTo>
                    <a:lnTo>
                      <a:pt x="47" y="93"/>
                    </a:lnTo>
                    <a:lnTo>
                      <a:pt x="55" y="91"/>
                    </a:lnTo>
                    <a:lnTo>
                      <a:pt x="65" y="91"/>
                    </a:lnTo>
                    <a:lnTo>
                      <a:pt x="65" y="91"/>
                    </a:lnTo>
                    <a:lnTo>
                      <a:pt x="65" y="91"/>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1" name="Freeform 572">
                <a:extLst>
                  <a:ext uri="{FF2B5EF4-FFF2-40B4-BE49-F238E27FC236}">
                    <a16:creationId xmlns:a16="http://schemas.microsoft.com/office/drawing/2014/main" id="{E4DC6A89-40A7-4419-BD72-14A3D34E4940}"/>
                  </a:ext>
                </a:extLst>
              </p:cNvPr>
              <p:cNvSpPr>
                <a:spLocks/>
              </p:cNvSpPr>
              <p:nvPr/>
            </p:nvSpPr>
            <p:spPr bwMode="auto">
              <a:xfrm>
                <a:off x="19155" y="7946"/>
                <a:ext cx="75" cy="247"/>
              </a:xfrm>
              <a:custGeom>
                <a:avLst/>
                <a:gdLst>
                  <a:gd name="T0" fmla="*/ 62 w 75"/>
                  <a:gd name="T1" fmla="*/ 188 h 247"/>
                  <a:gd name="T2" fmla="*/ 62 w 75"/>
                  <a:gd name="T3" fmla="*/ 188 h 247"/>
                  <a:gd name="T4" fmla="*/ 69 w 75"/>
                  <a:gd name="T5" fmla="*/ 174 h 247"/>
                  <a:gd name="T6" fmla="*/ 73 w 75"/>
                  <a:gd name="T7" fmla="*/ 158 h 247"/>
                  <a:gd name="T8" fmla="*/ 75 w 75"/>
                  <a:gd name="T9" fmla="*/ 142 h 247"/>
                  <a:gd name="T10" fmla="*/ 75 w 75"/>
                  <a:gd name="T11" fmla="*/ 125 h 247"/>
                  <a:gd name="T12" fmla="*/ 75 w 75"/>
                  <a:gd name="T13" fmla="*/ 125 h 247"/>
                  <a:gd name="T14" fmla="*/ 75 w 75"/>
                  <a:gd name="T15" fmla="*/ 109 h 247"/>
                  <a:gd name="T16" fmla="*/ 73 w 75"/>
                  <a:gd name="T17" fmla="*/ 91 h 247"/>
                  <a:gd name="T18" fmla="*/ 69 w 75"/>
                  <a:gd name="T19" fmla="*/ 75 h 247"/>
                  <a:gd name="T20" fmla="*/ 62 w 75"/>
                  <a:gd name="T21" fmla="*/ 61 h 247"/>
                  <a:gd name="T22" fmla="*/ 56 w 75"/>
                  <a:gd name="T23" fmla="*/ 45 h 247"/>
                  <a:gd name="T24" fmla="*/ 48 w 75"/>
                  <a:gd name="T25" fmla="*/ 30 h 247"/>
                  <a:gd name="T26" fmla="*/ 38 w 75"/>
                  <a:gd name="T27" fmla="*/ 14 h 247"/>
                  <a:gd name="T28" fmla="*/ 28 w 75"/>
                  <a:gd name="T29" fmla="*/ 0 h 247"/>
                  <a:gd name="T30" fmla="*/ 28 w 75"/>
                  <a:gd name="T31" fmla="*/ 0 h 247"/>
                  <a:gd name="T32" fmla="*/ 0 w 75"/>
                  <a:gd name="T33" fmla="*/ 0 h 247"/>
                  <a:gd name="T34" fmla="*/ 0 w 75"/>
                  <a:gd name="T35" fmla="*/ 0 h 247"/>
                  <a:gd name="T36" fmla="*/ 0 w 75"/>
                  <a:gd name="T37" fmla="*/ 0 h 247"/>
                  <a:gd name="T38" fmla="*/ 14 w 75"/>
                  <a:gd name="T39" fmla="*/ 12 h 247"/>
                  <a:gd name="T40" fmla="*/ 24 w 75"/>
                  <a:gd name="T41" fmla="*/ 26 h 247"/>
                  <a:gd name="T42" fmla="*/ 32 w 75"/>
                  <a:gd name="T43" fmla="*/ 41 h 247"/>
                  <a:gd name="T44" fmla="*/ 40 w 75"/>
                  <a:gd name="T45" fmla="*/ 55 h 247"/>
                  <a:gd name="T46" fmla="*/ 40 w 75"/>
                  <a:gd name="T47" fmla="*/ 55 h 247"/>
                  <a:gd name="T48" fmla="*/ 46 w 75"/>
                  <a:gd name="T49" fmla="*/ 73 h 247"/>
                  <a:gd name="T50" fmla="*/ 52 w 75"/>
                  <a:gd name="T51" fmla="*/ 91 h 247"/>
                  <a:gd name="T52" fmla="*/ 54 w 75"/>
                  <a:gd name="T53" fmla="*/ 109 h 247"/>
                  <a:gd name="T54" fmla="*/ 54 w 75"/>
                  <a:gd name="T55" fmla="*/ 125 h 247"/>
                  <a:gd name="T56" fmla="*/ 54 w 75"/>
                  <a:gd name="T57" fmla="*/ 125 h 247"/>
                  <a:gd name="T58" fmla="*/ 54 w 75"/>
                  <a:gd name="T59" fmla="*/ 144 h 247"/>
                  <a:gd name="T60" fmla="*/ 52 w 75"/>
                  <a:gd name="T61" fmla="*/ 160 h 247"/>
                  <a:gd name="T62" fmla="*/ 46 w 75"/>
                  <a:gd name="T63" fmla="*/ 176 h 247"/>
                  <a:gd name="T64" fmla="*/ 40 w 75"/>
                  <a:gd name="T65" fmla="*/ 192 h 247"/>
                  <a:gd name="T66" fmla="*/ 40 w 75"/>
                  <a:gd name="T67" fmla="*/ 192 h 247"/>
                  <a:gd name="T68" fmla="*/ 32 w 75"/>
                  <a:gd name="T69" fmla="*/ 206 h 247"/>
                  <a:gd name="T70" fmla="*/ 24 w 75"/>
                  <a:gd name="T71" fmla="*/ 222 h 247"/>
                  <a:gd name="T72" fmla="*/ 14 w 75"/>
                  <a:gd name="T73" fmla="*/ 235 h 247"/>
                  <a:gd name="T74" fmla="*/ 0 w 75"/>
                  <a:gd name="T75" fmla="*/ 247 h 247"/>
                  <a:gd name="T76" fmla="*/ 0 w 75"/>
                  <a:gd name="T77" fmla="*/ 247 h 247"/>
                  <a:gd name="T78" fmla="*/ 0 w 75"/>
                  <a:gd name="T79" fmla="*/ 247 h 247"/>
                  <a:gd name="T80" fmla="*/ 28 w 75"/>
                  <a:gd name="T81" fmla="*/ 247 h 247"/>
                  <a:gd name="T82" fmla="*/ 28 w 75"/>
                  <a:gd name="T83" fmla="*/ 247 h 247"/>
                  <a:gd name="T84" fmla="*/ 50 w 75"/>
                  <a:gd name="T85" fmla="*/ 218 h 247"/>
                  <a:gd name="T86" fmla="*/ 58 w 75"/>
                  <a:gd name="T87" fmla="*/ 204 h 247"/>
                  <a:gd name="T88" fmla="*/ 62 w 75"/>
                  <a:gd name="T89" fmla="*/ 188 h 247"/>
                  <a:gd name="T90" fmla="*/ 62 w 75"/>
                  <a:gd name="T91" fmla="*/ 18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5" h="247">
                    <a:moveTo>
                      <a:pt x="62" y="188"/>
                    </a:moveTo>
                    <a:lnTo>
                      <a:pt x="62" y="188"/>
                    </a:lnTo>
                    <a:lnTo>
                      <a:pt x="69" y="174"/>
                    </a:lnTo>
                    <a:lnTo>
                      <a:pt x="73" y="158"/>
                    </a:lnTo>
                    <a:lnTo>
                      <a:pt x="75" y="142"/>
                    </a:lnTo>
                    <a:lnTo>
                      <a:pt x="75" y="125"/>
                    </a:lnTo>
                    <a:lnTo>
                      <a:pt x="75" y="125"/>
                    </a:lnTo>
                    <a:lnTo>
                      <a:pt x="75" y="109"/>
                    </a:lnTo>
                    <a:lnTo>
                      <a:pt x="73" y="91"/>
                    </a:lnTo>
                    <a:lnTo>
                      <a:pt x="69" y="75"/>
                    </a:lnTo>
                    <a:lnTo>
                      <a:pt x="62" y="61"/>
                    </a:lnTo>
                    <a:lnTo>
                      <a:pt x="56" y="45"/>
                    </a:lnTo>
                    <a:lnTo>
                      <a:pt x="48" y="30"/>
                    </a:lnTo>
                    <a:lnTo>
                      <a:pt x="38" y="14"/>
                    </a:lnTo>
                    <a:lnTo>
                      <a:pt x="28" y="0"/>
                    </a:lnTo>
                    <a:lnTo>
                      <a:pt x="28" y="0"/>
                    </a:lnTo>
                    <a:lnTo>
                      <a:pt x="0" y="0"/>
                    </a:lnTo>
                    <a:lnTo>
                      <a:pt x="0" y="0"/>
                    </a:lnTo>
                    <a:lnTo>
                      <a:pt x="0" y="0"/>
                    </a:lnTo>
                    <a:lnTo>
                      <a:pt x="14" y="12"/>
                    </a:lnTo>
                    <a:lnTo>
                      <a:pt x="24" y="26"/>
                    </a:lnTo>
                    <a:lnTo>
                      <a:pt x="32" y="41"/>
                    </a:lnTo>
                    <a:lnTo>
                      <a:pt x="40" y="55"/>
                    </a:lnTo>
                    <a:lnTo>
                      <a:pt x="40" y="55"/>
                    </a:lnTo>
                    <a:lnTo>
                      <a:pt x="46" y="73"/>
                    </a:lnTo>
                    <a:lnTo>
                      <a:pt x="52" y="91"/>
                    </a:lnTo>
                    <a:lnTo>
                      <a:pt x="54" y="109"/>
                    </a:lnTo>
                    <a:lnTo>
                      <a:pt x="54" y="125"/>
                    </a:lnTo>
                    <a:lnTo>
                      <a:pt x="54" y="125"/>
                    </a:lnTo>
                    <a:lnTo>
                      <a:pt x="54" y="144"/>
                    </a:lnTo>
                    <a:lnTo>
                      <a:pt x="52" y="160"/>
                    </a:lnTo>
                    <a:lnTo>
                      <a:pt x="46" y="176"/>
                    </a:lnTo>
                    <a:lnTo>
                      <a:pt x="40" y="192"/>
                    </a:lnTo>
                    <a:lnTo>
                      <a:pt x="40" y="192"/>
                    </a:lnTo>
                    <a:lnTo>
                      <a:pt x="32" y="206"/>
                    </a:lnTo>
                    <a:lnTo>
                      <a:pt x="24" y="222"/>
                    </a:lnTo>
                    <a:lnTo>
                      <a:pt x="14" y="235"/>
                    </a:lnTo>
                    <a:lnTo>
                      <a:pt x="0" y="247"/>
                    </a:lnTo>
                    <a:lnTo>
                      <a:pt x="0" y="247"/>
                    </a:lnTo>
                    <a:lnTo>
                      <a:pt x="0" y="247"/>
                    </a:lnTo>
                    <a:lnTo>
                      <a:pt x="28" y="247"/>
                    </a:lnTo>
                    <a:lnTo>
                      <a:pt x="28" y="247"/>
                    </a:lnTo>
                    <a:lnTo>
                      <a:pt x="50" y="218"/>
                    </a:lnTo>
                    <a:lnTo>
                      <a:pt x="58" y="204"/>
                    </a:lnTo>
                    <a:lnTo>
                      <a:pt x="62" y="188"/>
                    </a:lnTo>
                    <a:lnTo>
                      <a:pt x="62" y="188"/>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2" name="Freeform 573">
                <a:extLst>
                  <a:ext uri="{FF2B5EF4-FFF2-40B4-BE49-F238E27FC236}">
                    <a16:creationId xmlns:a16="http://schemas.microsoft.com/office/drawing/2014/main" id="{08FB8541-69E6-4554-9795-BA5E8668A91D}"/>
                  </a:ext>
                </a:extLst>
              </p:cNvPr>
              <p:cNvSpPr>
                <a:spLocks/>
              </p:cNvSpPr>
              <p:nvPr/>
            </p:nvSpPr>
            <p:spPr bwMode="auto">
              <a:xfrm>
                <a:off x="22733" y="6857"/>
                <a:ext cx="375" cy="956"/>
              </a:xfrm>
              <a:custGeom>
                <a:avLst/>
                <a:gdLst>
                  <a:gd name="T0" fmla="*/ 0 w 375"/>
                  <a:gd name="T1" fmla="*/ 0 h 956"/>
                  <a:gd name="T2" fmla="*/ 375 w 375"/>
                  <a:gd name="T3" fmla="*/ 0 h 956"/>
                  <a:gd name="T4" fmla="*/ 375 w 375"/>
                  <a:gd name="T5" fmla="*/ 956 h 956"/>
                  <a:gd name="T6" fmla="*/ 0 w 375"/>
                  <a:gd name="T7" fmla="*/ 956 h 956"/>
                  <a:gd name="T8" fmla="*/ 0 w 375"/>
                  <a:gd name="T9" fmla="*/ 0 h 956"/>
                  <a:gd name="T10" fmla="*/ 0 w 375"/>
                  <a:gd name="T11" fmla="*/ 0 h 956"/>
                </a:gdLst>
                <a:ahLst/>
                <a:cxnLst>
                  <a:cxn ang="0">
                    <a:pos x="T0" y="T1"/>
                  </a:cxn>
                  <a:cxn ang="0">
                    <a:pos x="T2" y="T3"/>
                  </a:cxn>
                  <a:cxn ang="0">
                    <a:pos x="T4" y="T5"/>
                  </a:cxn>
                  <a:cxn ang="0">
                    <a:pos x="T6" y="T7"/>
                  </a:cxn>
                  <a:cxn ang="0">
                    <a:pos x="T8" y="T9"/>
                  </a:cxn>
                  <a:cxn ang="0">
                    <a:pos x="T10" y="T11"/>
                  </a:cxn>
                </a:cxnLst>
                <a:rect l="0" t="0" r="r" b="b"/>
                <a:pathLst>
                  <a:path w="375" h="956">
                    <a:moveTo>
                      <a:pt x="0" y="0"/>
                    </a:moveTo>
                    <a:lnTo>
                      <a:pt x="375" y="0"/>
                    </a:lnTo>
                    <a:lnTo>
                      <a:pt x="375" y="956"/>
                    </a:lnTo>
                    <a:lnTo>
                      <a:pt x="0" y="956"/>
                    </a:lnTo>
                    <a:lnTo>
                      <a:pt x="0" y="0"/>
                    </a:lnTo>
                    <a:lnTo>
                      <a:pt x="0" y="0"/>
                    </a:lnTo>
                    <a:close/>
                  </a:path>
                </a:pathLst>
              </a:custGeom>
              <a:solidFill>
                <a:srgbClr val="BAD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3" name="Freeform 574">
                <a:extLst>
                  <a:ext uri="{FF2B5EF4-FFF2-40B4-BE49-F238E27FC236}">
                    <a16:creationId xmlns:a16="http://schemas.microsoft.com/office/drawing/2014/main" id="{7B5DE740-8DA5-4142-A81E-24BFFE5E2729}"/>
                  </a:ext>
                </a:extLst>
              </p:cNvPr>
              <p:cNvSpPr>
                <a:spLocks/>
              </p:cNvSpPr>
              <p:nvPr/>
            </p:nvSpPr>
            <p:spPr bwMode="auto">
              <a:xfrm>
                <a:off x="22838" y="7592"/>
                <a:ext cx="186" cy="128"/>
              </a:xfrm>
              <a:custGeom>
                <a:avLst/>
                <a:gdLst>
                  <a:gd name="T0" fmla="*/ 0 w 186"/>
                  <a:gd name="T1" fmla="*/ 0 h 128"/>
                  <a:gd name="T2" fmla="*/ 0 w 186"/>
                  <a:gd name="T3" fmla="*/ 128 h 128"/>
                  <a:gd name="T4" fmla="*/ 20 w 186"/>
                  <a:gd name="T5" fmla="*/ 128 h 128"/>
                  <a:gd name="T6" fmla="*/ 20 w 186"/>
                  <a:gd name="T7" fmla="*/ 21 h 128"/>
                  <a:gd name="T8" fmla="*/ 186 w 186"/>
                  <a:gd name="T9" fmla="*/ 112 h 128"/>
                  <a:gd name="T10" fmla="*/ 186 w 186"/>
                  <a:gd name="T11" fmla="*/ 83 h 128"/>
                  <a:gd name="T12" fmla="*/ 28 w 186"/>
                  <a:gd name="T13" fmla="*/ 0 h 128"/>
                  <a:gd name="T14" fmla="*/ 0 w 186"/>
                  <a:gd name="T15" fmla="*/ 0 h 128"/>
                  <a:gd name="T16" fmla="*/ 0 w 186"/>
                  <a:gd name="T17" fmla="*/ 0 h 128"/>
                  <a:gd name="T18" fmla="*/ 0 w 186"/>
                  <a:gd name="T1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28">
                    <a:moveTo>
                      <a:pt x="0" y="0"/>
                    </a:moveTo>
                    <a:lnTo>
                      <a:pt x="0" y="128"/>
                    </a:lnTo>
                    <a:lnTo>
                      <a:pt x="20" y="128"/>
                    </a:lnTo>
                    <a:lnTo>
                      <a:pt x="20" y="21"/>
                    </a:lnTo>
                    <a:lnTo>
                      <a:pt x="186" y="112"/>
                    </a:lnTo>
                    <a:lnTo>
                      <a:pt x="186" y="83"/>
                    </a:lnTo>
                    <a:lnTo>
                      <a:pt x="28" y="0"/>
                    </a:lnTo>
                    <a:lnTo>
                      <a:pt x="0" y="0"/>
                    </a:lnTo>
                    <a:lnTo>
                      <a:pt x="0" y="0"/>
                    </a:lnTo>
                    <a:lnTo>
                      <a:pt x="0"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4" name="Freeform 575">
                <a:extLst>
                  <a:ext uri="{FF2B5EF4-FFF2-40B4-BE49-F238E27FC236}">
                    <a16:creationId xmlns:a16="http://schemas.microsoft.com/office/drawing/2014/main" id="{5572B2D4-BABE-44BF-A2FF-AC2E442C3598}"/>
                  </a:ext>
                </a:extLst>
              </p:cNvPr>
              <p:cNvSpPr>
                <a:spLocks/>
              </p:cNvSpPr>
              <p:nvPr/>
            </p:nvSpPr>
            <p:spPr bwMode="auto">
              <a:xfrm>
                <a:off x="22838" y="7437"/>
                <a:ext cx="190" cy="121"/>
              </a:xfrm>
              <a:custGeom>
                <a:avLst/>
                <a:gdLst>
                  <a:gd name="T0" fmla="*/ 190 w 190"/>
                  <a:gd name="T1" fmla="*/ 66 h 121"/>
                  <a:gd name="T2" fmla="*/ 186 w 190"/>
                  <a:gd name="T3" fmla="*/ 40 h 121"/>
                  <a:gd name="T4" fmla="*/ 173 w 190"/>
                  <a:gd name="T5" fmla="*/ 20 h 121"/>
                  <a:gd name="T6" fmla="*/ 163 w 190"/>
                  <a:gd name="T7" fmla="*/ 12 h 121"/>
                  <a:gd name="T8" fmla="*/ 139 w 190"/>
                  <a:gd name="T9" fmla="*/ 2 h 121"/>
                  <a:gd name="T10" fmla="*/ 127 w 190"/>
                  <a:gd name="T11" fmla="*/ 0 h 121"/>
                  <a:gd name="T12" fmla="*/ 103 w 190"/>
                  <a:gd name="T13" fmla="*/ 4 h 121"/>
                  <a:gd name="T14" fmla="*/ 87 w 190"/>
                  <a:gd name="T15" fmla="*/ 16 h 121"/>
                  <a:gd name="T16" fmla="*/ 78 w 190"/>
                  <a:gd name="T17" fmla="*/ 26 h 121"/>
                  <a:gd name="T18" fmla="*/ 72 w 190"/>
                  <a:gd name="T19" fmla="*/ 52 h 121"/>
                  <a:gd name="T20" fmla="*/ 70 w 190"/>
                  <a:gd name="T21" fmla="*/ 66 h 121"/>
                  <a:gd name="T22" fmla="*/ 70 w 190"/>
                  <a:gd name="T23" fmla="*/ 91 h 121"/>
                  <a:gd name="T24" fmla="*/ 20 w 190"/>
                  <a:gd name="T25" fmla="*/ 91 h 121"/>
                  <a:gd name="T26" fmla="*/ 20 w 190"/>
                  <a:gd name="T27" fmla="*/ 0 h 121"/>
                  <a:gd name="T28" fmla="*/ 0 w 190"/>
                  <a:gd name="T29" fmla="*/ 0 h 121"/>
                  <a:gd name="T30" fmla="*/ 0 w 190"/>
                  <a:gd name="T31" fmla="*/ 113 h 121"/>
                  <a:gd name="T32" fmla="*/ 95 w 190"/>
                  <a:gd name="T33" fmla="*/ 113 h 121"/>
                  <a:gd name="T34" fmla="*/ 91 w 190"/>
                  <a:gd name="T35" fmla="*/ 75 h 121"/>
                  <a:gd name="T36" fmla="*/ 91 w 190"/>
                  <a:gd name="T37" fmla="*/ 62 h 121"/>
                  <a:gd name="T38" fmla="*/ 97 w 190"/>
                  <a:gd name="T39" fmla="*/ 42 h 121"/>
                  <a:gd name="T40" fmla="*/ 105 w 190"/>
                  <a:gd name="T41" fmla="*/ 30 h 121"/>
                  <a:gd name="T42" fmla="*/ 117 w 190"/>
                  <a:gd name="T43" fmla="*/ 24 h 121"/>
                  <a:gd name="T44" fmla="*/ 127 w 190"/>
                  <a:gd name="T45" fmla="*/ 24 h 121"/>
                  <a:gd name="T46" fmla="*/ 145 w 190"/>
                  <a:gd name="T47" fmla="*/ 26 h 121"/>
                  <a:gd name="T48" fmla="*/ 157 w 190"/>
                  <a:gd name="T49" fmla="*/ 34 h 121"/>
                  <a:gd name="T50" fmla="*/ 163 w 190"/>
                  <a:gd name="T51" fmla="*/ 42 h 121"/>
                  <a:gd name="T52" fmla="*/ 169 w 190"/>
                  <a:gd name="T53" fmla="*/ 58 h 121"/>
                  <a:gd name="T54" fmla="*/ 169 w 190"/>
                  <a:gd name="T55" fmla="*/ 66 h 121"/>
                  <a:gd name="T56" fmla="*/ 165 w 190"/>
                  <a:gd name="T57" fmla="*/ 93 h 121"/>
                  <a:gd name="T58" fmla="*/ 153 w 190"/>
                  <a:gd name="T59" fmla="*/ 117 h 121"/>
                  <a:gd name="T60" fmla="*/ 153 w 190"/>
                  <a:gd name="T61" fmla="*/ 121 h 121"/>
                  <a:gd name="T62" fmla="*/ 178 w 190"/>
                  <a:gd name="T63" fmla="*/ 121 h 121"/>
                  <a:gd name="T64" fmla="*/ 182 w 190"/>
                  <a:gd name="T65" fmla="*/ 109 h 121"/>
                  <a:gd name="T66" fmla="*/ 188 w 190"/>
                  <a:gd name="T67" fmla="*/ 81 h 121"/>
                  <a:gd name="T68" fmla="*/ 190 w 190"/>
                  <a:gd name="T69" fmla="*/ 6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21">
                    <a:moveTo>
                      <a:pt x="190" y="66"/>
                    </a:moveTo>
                    <a:lnTo>
                      <a:pt x="190" y="66"/>
                    </a:lnTo>
                    <a:lnTo>
                      <a:pt x="188" y="52"/>
                    </a:lnTo>
                    <a:lnTo>
                      <a:pt x="186" y="40"/>
                    </a:lnTo>
                    <a:lnTo>
                      <a:pt x="180" y="28"/>
                    </a:lnTo>
                    <a:lnTo>
                      <a:pt x="173" y="20"/>
                    </a:lnTo>
                    <a:lnTo>
                      <a:pt x="173" y="20"/>
                    </a:lnTo>
                    <a:lnTo>
                      <a:pt x="163" y="12"/>
                    </a:lnTo>
                    <a:lnTo>
                      <a:pt x="153" y="6"/>
                    </a:lnTo>
                    <a:lnTo>
                      <a:pt x="139" y="2"/>
                    </a:lnTo>
                    <a:lnTo>
                      <a:pt x="127" y="0"/>
                    </a:lnTo>
                    <a:lnTo>
                      <a:pt x="127" y="0"/>
                    </a:lnTo>
                    <a:lnTo>
                      <a:pt x="115" y="2"/>
                    </a:lnTo>
                    <a:lnTo>
                      <a:pt x="103" y="4"/>
                    </a:lnTo>
                    <a:lnTo>
                      <a:pt x="95" y="10"/>
                    </a:lnTo>
                    <a:lnTo>
                      <a:pt x="87" y="16"/>
                    </a:lnTo>
                    <a:lnTo>
                      <a:pt x="87" y="16"/>
                    </a:lnTo>
                    <a:lnTo>
                      <a:pt x="78" y="26"/>
                    </a:lnTo>
                    <a:lnTo>
                      <a:pt x="74" y="38"/>
                    </a:lnTo>
                    <a:lnTo>
                      <a:pt x="72" y="52"/>
                    </a:lnTo>
                    <a:lnTo>
                      <a:pt x="70" y="66"/>
                    </a:lnTo>
                    <a:lnTo>
                      <a:pt x="70" y="66"/>
                    </a:lnTo>
                    <a:lnTo>
                      <a:pt x="70" y="91"/>
                    </a:lnTo>
                    <a:lnTo>
                      <a:pt x="70" y="91"/>
                    </a:lnTo>
                    <a:lnTo>
                      <a:pt x="20" y="91"/>
                    </a:lnTo>
                    <a:lnTo>
                      <a:pt x="20" y="91"/>
                    </a:lnTo>
                    <a:lnTo>
                      <a:pt x="20" y="0"/>
                    </a:lnTo>
                    <a:lnTo>
                      <a:pt x="20" y="0"/>
                    </a:lnTo>
                    <a:lnTo>
                      <a:pt x="0" y="0"/>
                    </a:lnTo>
                    <a:lnTo>
                      <a:pt x="0" y="0"/>
                    </a:lnTo>
                    <a:lnTo>
                      <a:pt x="0" y="113"/>
                    </a:lnTo>
                    <a:lnTo>
                      <a:pt x="0" y="113"/>
                    </a:lnTo>
                    <a:lnTo>
                      <a:pt x="95" y="113"/>
                    </a:lnTo>
                    <a:lnTo>
                      <a:pt x="95" y="113"/>
                    </a:lnTo>
                    <a:lnTo>
                      <a:pt x="91" y="91"/>
                    </a:lnTo>
                    <a:lnTo>
                      <a:pt x="91" y="75"/>
                    </a:lnTo>
                    <a:lnTo>
                      <a:pt x="91" y="75"/>
                    </a:lnTo>
                    <a:lnTo>
                      <a:pt x="91" y="62"/>
                    </a:lnTo>
                    <a:lnTo>
                      <a:pt x="93" y="50"/>
                    </a:lnTo>
                    <a:lnTo>
                      <a:pt x="97" y="42"/>
                    </a:lnTo>
                    <a:lnTo>
                      <a:pt x="99" y="36"/>
                    </a:lnTo>
                    <a:lnTo>
                      <a:pt x="105" y="30"/>
                    </a:lnTo>
                    <a:lnTo>
                      <a:pt x="111" y="26"/>
                    </a:lnTo>
                    <a:lnTo>
                      <a:pt x="117" y="24"/>
                    </a:lnTo>
                    <a:lnTo>
                      <a:pt x="127" y="24"/>
                    </a:lnTo>
                    <a:lnTo>
                      <a:pt x="127" y="24"/>
                    </a:lnTo>
                    <a:lnTo>
                      <a:pt x="137" y="24"/>
                    </a:lnTo>
                    <a:lnTo>
                      <a:pt x="145" y="26"/>
                    </a:lnTo>
                    <a:lnTo>
                      <a:pt x="151" y="30"/>
                    </a:lnTo>
                    <a:lnTo>
                      <a:pt x="157" y="34"/>
                    </a:lnTo>
                    <a:lnTo>
                      <a:pt x="157" y="34"/>
                    </a:lnTo>
                    <a:lnTo>
                      <a:pt x="163" y="42"/>
                    </a:lnTo>
                    <a:lnTo>
                      <a:pt x="165" y="48"/>
                    </a:lnTo>
                    <a:lnTo>
                      <a:pt x="169" y="58"/>
                    </a:lnTo>
                    <a:lnTo>
                      <a:pt x="169" y="66"/>
                    </a:lnTo>
                    <a:lnTo>
                      <a:pt x="169" y="66"/>
                    </a:lnTo>
                    <a:lnTo>
                      <a:pt x="167" y="81"/>
                    </a:lnTo>
                    <a:lnTo>
                      <a:pt x="165" y="93"/>
                    </a:lnTo>
                    <a:lnTo>
                      <a:pt x="161" y="105"/>
                    </a:lnTo>
                    <a:lnTo>
                      <a:pt x="153" y="117"/>
                    </a:lnTo>
                    <a:lnTo>
                      <a:pt x="153" y="117"/>
                    </a:lnTo>
                    <a:lnTo>
                      <a:pt x="153" y="121"/>
                    </a:lnTo>
                    <a:lnTo>
                      <a:pt x="153" y="121"/>
                    </a:lnTo>
                    <a:lnTo>
                      <a:pt x="178" y="121"/>
                    </a:lnTo>
                    <a:lnTo>
                      <a:pt x="178" y="121"/>
                    </a:lnTo>
                    <a:lnTo>
                      <a:pt x="182" y="109"/>
                    </a:lnTo>
                    <a:lnTo>
                      <a:pt x="186" y="95"/>
                    </a:lnTo>
                    <a:lnTo>
                      <a:pt x="188" y="81"/>
                    </a:lnTo>
                    <a:lnTo>
                      <a:pt x="190" y="66"/>
                    </a:lnTo>
                    <a:lnTo>
                      <a:pt x="190" y="66"/>
                    </a:lnTo>
                    <a:lnTo>
                      <a:pt x="190" y="6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5" name="Freeform 576">
                <a:extLst>
                  <a:ext uri="{FF2B5EF4-FFF2-40B4-BE49-F238E27FC236}">
                    <a16:creationId xmlns:a16="http://schemas.microsoft.com/office/drawing/2014/main" id="{9495A5D3-0BA6-445A-AB47-7D7135FD7E42}"/>
                  </a:ext>
                </a:extLst>
              </p:cNvPr>
              <p:cNvSpPr>
                <a:spLocks/>
              </p:cNvSpPr>
              <p:nvPr/>
            </p:nvSpPr>
            <p:spPr bwMode="auto">
              <a:xfrm>
                <a:off x="22882" y="7196"/>
                <a:ext cx="142" cy="200"/>
              </a:xfrm>
              <a:custGeom>
                <a:avLst/>
                <a:gdLst>
                  <a:gd name="T0" fmla="*/ 142 w 142"/>
                  <a:gd name="T1" fmla="*/ 0 h 200"/>
                  <a:gd name="T2" fmla="*/ 51 w 142"/>
                  <a:gd name="T3" fmla="*/ 0 h 200"/>
                  <a:gd name="T4" fmla="*/ 28 w 142"/>
                  <a:gd name="T5" fmla="*/ 4 h 200"/>
                  <a:gd name="T6" fmla="*/ 12 w 142"/>
                  <a:gd name="T7" fmla="*/ 10 h 200"/>
                  <a:gd name="T8" fmla="*/ 2 w 142"/>
                  <a:gd name="T9" fmla="*/ 25 h 200"/>
                  <a:gd name="T10" fmla="*/ 0 w 142"/>
                  <a:gd name="T11" fmla="*/ 45 h 200"/>
                  <a:gd name="T12" fmla="*/ 0 w 142"/>
                  <a:gd name="T13" fmla="*/ 57 h 200"/>
                  <a:gd name="T14" fmla="*/ 12 w 142"/>
                  <a:gd name="T15" fmla="*/ 81 h 200"/>
                  <a:gd name="T16" fmla="*/ 22 w 142"/>
                  <a:gd name="T17" fmla="*/ 95 h 200"/>
                  <a:gd name="T18" fmla="*/ 6 w 142"/>
                  <a:gd name="T19" fmla="*/ 111 h 200"/>
                  <a:gd name="T20" fmla="*/ 0 w 142"/>
                  <a:gd name="T21" fmla="*/ 134 h 200"/>
                  <a:gd name="T22" fmla="*/ 0 w 142"/>
                  <a:gd name="T23" fmla="*/ 146 h 200"/>
                  <a:gd name="T24" fmla="*/ 10 w 142"/>
                  <a:gd name="T25" fmla="*/ 170 h 200"/>
                  <a:gd name="T26" fmla="*/ 18 w 142"/>
                  <a:gd name="T27" fmla="*/ 182 h 200"/>
                  <a:gd name="T28" fmla="*/ 4 w 142"/>
                  <a:gd name="T29" fmla="*/ 182 h 200"/>
                  <a:gd name="T30" fmla="*/ 4 w 142"/>
                  <a:gd name="T31" fmla="*/ 200 h 200"/>
                  <a:gd name="T32" fmla="*/ 142 w 142"/>
                  <a:gd name="T33" fmla="*/ 200 h 200"/>
                  <a:gd name="T34" fmla="*/ 142 w 142"/>
                  <a:gd name="T35" fmla="*/ 182 h 200"/>
                  <a:gd name="T36" fmla="*/ 39 w 142"/>
                  <a:gd name="T37" fmla="*/ 182 h 200"/>
                  <a:gd name="T38" fmla="*/ 22 w 142"/>
                  <a:gd name="T39" fmla="*/ 160 h 200"/>
                  <a:gd name="T40" fmla="*/ 18 w 142"/>
                  <a:gd name="T41" fmla="*/ 142 h 200"/>
                  <a:gd name="T42" fmla="*/ 20 w 142"/>
                  <a:gd name="T43" fmla="*/ 134 h 200"/>
                  <a:gd name="T44" fmla="*/ 22 w 142"/>
                  <a:gd name="T45" fmla="*/ 128 h 200"/>
                  <a:gd name="T46" fmla="*/ 26 w 142"/>
                  <a:gd name="T47" fmla="*/ 122 h 200"/>
                  <a:gd name="T48" fmla="*/ 34 w 142"/>
                  <a:gd name="T49" fmla="*/ 115 h 200"/>
                  <a:gd name="T50" fmla="*/ 53 w 142"/>
                  <a:gd name="T51" fmla="*/ 111 h 200"/>
                  <a:gd name="T52" fmla="*/ 63 w 142"/>
                  <a:gd name="T53" fmla="*/ 111 h 200"/>
                  <a:gd name="T54" fmla="*/ 142 w 142"/>
                  <a:gd name="T55" fmla="*/ 111 h 200"/>
                  <a:gd name="T56" fmla="*/ 142 w 142"/>
                  <a:gd name="T57" fmla="*/ 91 h 200"/>
                  <a:gd name="T58" fmla="*/ 55 w 142"/>
                  <a:gd name="T59" fmla="*/ 91 h 200"/>
                  <a:gd name="T60" fmla="*/ 39 w 142"/>
                  <a:gd name="T61" fmla="*/ 91 h 200"/>
                  <a:gd name="T62" fmla="*/ 20 w 142"/>
                  <a:gd name="T63" fmla="*/ 61 h 200"/>
                  <a:gd name="T64" fmla="*/ 18 w 142"/>
                  <a:gd name="T65" fmla="*/ 53 h 200"/>
                  <a:gd name="T66" fmla="*/ 22 w 142"/>
                  <a:gd name="T67" fmla="*/ 37 h 200"/>
                  <a:gd name="T68" fmla="*/ 24 w 142"/>
                  <a:gd name="T69" fmla="*/ 33 h 200"/>
                  <a:gd name="T70" fmla="*/ 34 w 142"/>
                  <a:gd name="T71" fmla="*/ 25 h 200"/>
                  <a:gd name="T72" fmla="*/ 45 w 142"/>
                  <a:gd name="T73" fmla="*/ 23 h 200"/>
                  <a:gd name="T74" fmla="*/ 63 w 142"/>
                  <a:gd name="T75" fmla="*/ 20 h 200"/>
                  <a:gd name="T76" fmla="*/ 142 w 142"/>
                  <a:gd name="T77" fmla="*/ 20 h 200"/>
                  <a:gd name="T78" fmla="*/ 142 w 142"/>
                  <a:gd name="T7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2" h="200">
                    <a:moveTo>
                      <a:pt x="142" y="0"/>
                    </a:moveTo>
                    <a:lnTo>
                      <a:pt x="142" y="0"/>
                    </a:lnTo>
                    <a:lnTo>
                      <a:pt x="51" y="0"/>
                    </a:lnTo>
                    <a:lnTo>
                      <a:pt x="51" y="0"/>
                    </a:lnTo>
                    <a:lnTo>
                      <a:pt x="39" y="2"/>
                    </a:lnTo>
                    <a:lnTo>
                      <a:pt x="28" y="4"/>
                    </a:lnTo>
                    <a:lnTo>
                      <a:pt x="18" y="6"/>
                    </a:lnTo>
                    <a:lnTo>
                      <a:pt x="12" y="10"/>
                    </a:lnTo>
                    <a:lnTo>
                      <a:pt x="6" y="16"/>
                    </a:lnTo>
                    <a:lnTo>
                      <a:pt x="2" y="25"/>
                    </a:lnTo>
                    <a:lnTo>
                      <a:pt x="0" y="33"/>
                    </a:lnTo>
                    <a:lnTo>
                      <a:pt x="0" y="45"/>
                    </a:lnTo>
                    <a:lnTo>
                      <a:pt x="0" y="45"/>
                    </a:lnTo>
                    <a:lnTo>
                      <a:pt x="0" y="57"/>
                    </a:lnTo>
                    <a:lnTo>
                      <a:pt x="6" y="69"/>
                    </a:lnTo>
                    <a:lnTo>
                      <a:pt x="12" y="81"/>
                    </a:lnTo>
                    <a:lnTo>
                      <a:pt x="22" y="95"/>
                    </a:lnTo>
                    <a:lnTo>
                      <a:pt x="22" y="95"/>
                    </a:lnTo>
                    <a:lnTo>
                      <a:pt x="12" y="101"/>
                    </a:lnTo>
                    <a:lnTo>
                      <a:pt x="6" y="111"/>
                    </a:lnTo>
                    <a:lnTo>
                      <a:pt x="0" y="122"/>
                    </a:lnTo>
                    <a:lnTo>
                      <a:pt x="0" y="134"/>
                    </a:lnTo>
                    <a:lnTo>
                      <a:pt x="0" y="134"/>
                    </a:lnTo>
                    <a:lnTo>
                      <a:pt x="0" y="146"/>
                    </a:lnTo>
                    <a:lnTo>
                      <a:pt x="4" y="158"/>
                    </a:lnTo>
                    <a:lnTo>
                      <a:pt x="10" y="170"/>
                    </a:lnTo>
                    <a:lnTo>
                      <a:pt x="18" y="182"/>
                    </a:lnTo>
                    <a:lnTo>
                      <a:pt x="18" y="182"/>
                    </a:lnTo>
                    <a:lnTo>
                      <a:pt x="4" y="182"/>
                    </a:lnTo>
                    <a:lnTo>
                      <a:pt x="4" y="182"/>
                    </a:lnTo>
                    <a:lnTo>
                      <a:pt x="4" y="200"/>
                    </a:lnTo>
                    <a:lnTo>
                      <a:pt x="4" y="200"/>
                    </a:lnTo>
                    <a:lnTo>
                      <a:pt x="142" y="200"/>
                    </a:lnTo>
                    <a:lnTo>
                      <a:pt x="142" y="200"/>
                    </a:lnTo>
                    <a:lnTo>
                      <a:pt x="142" y="182"/>
                    </a:lnTo>
                    <a:lnTo>
                      <a:pt x="142" y="182"/>
                    </a:lnTo>
                    <a:lnTo>
                      <a:pt x="39" y="182"/>
                    </a:lnTo>
                    <a:lnTo>
                      <a:pt x="39" y="182"/>
                    </a:lnTo>
                    <a:lnTo>
                      <a:pt x="28" y="170"/>
                    </a:lnTo>
                    <a:lnTo>
                      <a:pt x="22" y="160"/>
                    </a:lnTo>
                    <a:lnTo>
                      <a:pt x="20" y="152"/>
                    </a:lnTo>
                    <a:lnTo>
                      <a:pt x="18" y="142"/>
                    </a:lnTo>
                    <a:lnTo>
                      <a:pt x="18" y="142"/>
                    </a:lnTo>
                    <a:lnTo>
                      <a:pt x="20" y="134"/>
                    </a:lnTo>
                    <a:lnTo>
                      <a:pt x="22" y="128"/>
                    </a:lnTo>
                    <a:lnTo>
                      <a:pt x="22" y="128"/>
                    </a:lnTo>
                    <a:lnTo>
                      <a:pt x="24" y="124"/>
                    </a:lnTo>
                    <a:lnTo>
                      <a:pt x="26" y="122"/>
                    </a:lnTo>
                    <a:lnTo>
                      <a:pt x="34" y="115"/>
                    </a:lnTo>
                    <a:lnTo>
                      <a:pt x="34" y="115"/>
                    </a:lnTo>
                    <a:lnTo>
                      <a:pt x="45" y="113"/>
                    </a:lnTo>
                    <a:lnTo>
                      <a:pt x="53" y="111"/>
                    </a:lnTo>
                    <a:lnTo>
                      <a:pt x="63" y="111"/>
                    </a:lnTo>
                    <a:lnTo>
                      <a:pt x="63" y="111"/>
                    </a:lnTo>
                    <a:lnTo>
                      <a:pt x="142" y="111"/>
                    </a:lnTo>
                    <a:lnTo>
                      <a:pt x="142" y="111"/>
                    </a:lnTo>
                    <a:lnTo>
                      <a:pt x="142" y="91"/>
                    </a:lnTo>
                    <a:lnTo>
                      <a:pt x="142" y="91"/>
                    </a:lnTo>
                    <a:lnTo>
                      <a:pt x="55" y="91"/>
                    </a:lnTo>
                    <a:lnTo>
                      <a:pt x="55" y="91"/>
                    </a:lnTo>
                    <a:lnTo>
                      <a:pt x="39" y="91"/>
                    </a:lnTo>
                    <a:lnTo>
                      <a:pt x="39" y="91"/>
                    </a:lnTo>
                    <a:lnTo>
                      <a:pt x="24" y="71"/>
                    </a:lnTo>
                    <a:lnTo>
                      <a:pt x="20" y="61"/>
                    </a:lnTo>
                    <a:lnTo>
                      <a:pt x="18" y="53"/>
                    </a:lnTo>
                    <a:lnTo>
                      <a:pt x="18" y="53"/>
                    </a:lnTo>
                    <a:lnTo>
                      <a:pt x="20" y="43"/>
                    </a:lnTo>
                    <a:lnTo>
                      <a:pt x="22" y="37"/>
                    </a:lnTo>
                    <a:lnTo>
                      <a:pt x="22" y="37"/>
                    </a:lnTo>
                    <a:lnTo>
                      <a:pt x="24" y="33"/>
                    </a:lnTo>
                    <a:lnTo>
                      <a:pt x="26" y="29"/>
                    </a:lnTo>
                    <a:lnTo>
                      <a:pt x="34" y="25"/>
                    </a:lnTo>
                    <a:lnTo>
                      <a:pt x="34" y="25"/>
                    </a:lnTo>
                    <a:lnTo>
                      <a:pt x="45" y="23"/>
                    </a:lnTo>
                    <a:lnTo>
                      <a:pt x="53" y="20"/>
                    </a:lnTo>
                    <a:lnTo>
                      <a:pt x="63" y="20"/>
                    </a:lnTo>
                    <a:lnTo>
                      <a:pt x="63" y="20"/>
                    </a:lnTo>
                    <a:lnTo>
                      <a:pt x="142" y="20"/>
                    </a:lnTo>
                    <a:lnTo>
                      <a:pt x="142" y="20"/>
                    </a:lnTo>
                    <a:lnTo>
                      <a:pt x="142" y="0"/>
                    </a:lnTo>
                    <a:lnTo>
                      <a:pt x="142"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6" name="Freeform 577">
                <a:extLst>
                  <a:ext uri="{FF2B5EF4-FFF2-40B4-BE49-F238E27FC236}">
                    <a16:creationId xmlns:a16="http://schemas.microsoft.com/office/drawing/2014/main" id="{61A79C38-E11C-4AE1-A078-94AC000565EA}"/>
                  </a:ext>
                </a:extLst>
              </p:cNvPr>
              <p:cNvSpPr>
                <a:spLocks/>
              </p:cNvSpPr>
              <p:nvPr/>
            </p:nvSpPr>
            <p:spPr bwMode="auto">
              <a:xfrm>
                <a:off x="22882" y="6950"/>
                <a:ext cx="142" cy="204"/>
              </a:xfrm>
              <a:custGeom>
                <a:avLst/>
                <a:gdLst>
                  <a:gd name="T0" fmla="*/ 142 w 142"/>
                  <a:gd name="T1" fmla="*/ 0 h 204"/>
                  <a:gd name="T2" fmla="*/ 51 w 142"/>
                  <a:gd name="T3" fmla="*/ 0 h 204"/>
                  <a:gd name="T4" fmla="*/ 28 w 142"/>
                  <a:gd name="T5" fmla="*/ 4 h 204"/>
                  <a:gd name="T6" fmla="*/ 12 w 142"/>
                  <a:gd name="T7" fmla="*/ 12 h 204"/>
                  <a:gd name="T8" fmla="*/ 2 w 142"/>
                  <a:gd name="T9" fmla="*/ 26 h 204"/>
                  <a:gd name="T10" fmla="*/ 0 w 142"/>
                  <a:gd name="T11" fmla="*/ 48 h 204"/>
                  <a:gd name="T12" fmla="*/ 0 w 142"/>
                  <a:gd name="T13" fmla="*/ 58 h 204"/>
                  <a:gd name="T14" fmla="*/ 12 w 142"/>
                  <a:gd name="T15" fmla="*/ 85 h 204"/>
                  <a:gd name="T16" fmla="*/ 22 w 142"/>
                  <a:gd name="T17" fmla="*/ 99 h 204"/>
                  <a:gd name="T18" fmla="*/ 12 w 142"/>
                  <a:gd name="T19" fmla="*/ 103 h 204"/>
                  <a:gd name="T20" fmla="*/ 0 w 142"/>
                  <a:gd name="T21" fmla="*/ 123 h 204"/>
                  <a:gd name="T22" fmla="*/ 0 w 142"/>
                  <a:gd name="T23" fmla="*/ 137 h 204"/>
                  <a:gd name="T24" fmla="*/ 4 w 142"/>
                  <a:gd name="T25" fmla="*/ 157 h 204"/>
                  <a:gd name="T26" fmla="*/ 18 w 142"/>
                  <a:gd name="T27" fmla="*/ 184 h 204"/>
                  <a:gd name="T28" fmla="*/ 4 w 142"/>
                  <a:gd name="T29" fmla="*/ 184 h 204"/>
                  <a:gd name="T30" fmla="*/ 4 w 142"/>
                  <a:gd name="T31" fmla="*/ 204 h 204"/>
                  <a:gd name="T32" fmla="*/ 142 w 142"/>
                  <a:gd name="T33" fmla="*/ 204 h 204"/>
                  <a:gd name="T34" fmla="*/ 142 w 142"/>
                  <a:gd name="T35" fmla="*/ 184 h 204"/>
                  <a:gd name="T36" fmla="*/ 39 w 142"/>
                  <a:gd name="T37" fmla="*/ 184 h 204"/>
                  <a:gd name="T38" fmla="*/ 22 w 142"/>
                  <a:gd name="T39" fmla="*/ 161 h 204"/>
                  <a:gd name="T40" fmla="*/ 18 w 142"/>
                  <a:gd name="T41" fmla="*/ 141 h 204"/>
                  <a:gd name="T42" fmla="*/ 20 w 142"/>
                  <a:gd name="T43" fmla="*/ 133 h 204"/>
                  <a:gd name="T44" fmla="*/ 22 w 142"/>
                  <a:gd name="T45" fmla="*/ 125 h 204"/>
                  <a:gd name="T46" fmla="*/ 24 w 142"/>
                  <a:gd name="T47" fmla="*/ 123 h 204"/>
                  <a:gd name="T48" fmla="*/ 30 w 142"/>
                  <a:gd name="T49" fmla="*/ 119 h 204"/>
                  <a:gd name="T50" fmla="*/ 34 w 142"/>
                  <a:gd name="T51" fmla="*/ 117 h 204"/>
                  <a:gd name="T52" fmla="*/ 45 w 142"/>
                  <a:gd name="T53" fmla="*/ 115 h 204"/>
                  <a:gd name="T54" fmla="*/ 63 w 142"/>
                  <a:gd name="T55" fmla="*/ 115 h 204"/>
                  <a:gd name="T56" fmla="*/ 142 w 142"/>
                  <a:gd name="T57" fmla="*/ 115 h 204"/>
                  <a:gd name="T58" fmla="*/ 142 w 142"/>
                  <a:gd name="T59" fmla="*/ 95 h 204"/>
                  <a:gd name="T60" fmla="*/ 55 w 142"/>
                  <a:gd name="T61" fmla="*/ 95 h 204"/>
                  <a:gd name="T62" fmla="*/ 39 w 142"/>
                  <a:gd name="T63" fmla="*/ 95 h 204"/>
                  <a:gd name="T64" fmla="*/ 24 w 142"/>
                  <a:gd name="T65" fmla="*/ 70 h 204"/>
                  <a:gd name="T66" fmla="*/ 18 w 142"/>
                  <a:gd name="T67" fmla="*/ 50 h 204"/>
                  <a:gd name="T68" fmla="*/ 20 w 142"/>
                  <a:gd name="T69" fmla="*/ 44 h 204"/>
                  <a:gd name="T70" fmla="*/ 22 w 142"/>
                  <a:gd name="T71" fmla="*/ 36 h 204"/>
                  <a:gd name="T72" fmla="*/ 24 w 142"/>
                  <a:gd name="T73" fmla="*/ 32 h 204"/>
                  <a:gd name="T74" fmla="*/ 30 w 142"/>
                  <a:gd name="T75" fmla="*/ 28 h 204"/>
                  <a:gd name="T76" fmla="*/ 34 w 142"/>
                  <a:gd name="T77" fmla="*/ 28 h 204"/>
                  <a:gd name="T78" fmla="*/ 45 w 142"/>
                  <a:gd name="T79" fmla="*/ 24 h 204"/>
                  <a:gd name="T80" fmla="*/ 63 w 142"/>
                  <a:gd name="T81" fmla="*/ 24 h 204"/>
                  <a:gd name="T82" fmla="*/ 142 w 142"/>
                  <a:gd name="T83" fmla="*/ 24 h 204"/>
                  <a:gd name="T84" fmla="*/ 142 w 142"/>
                  <a:gd name="T8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 h="204">
                    <a:moveTo>
                      <a:pt x="142" y="0"/>
                    </a:moveTo>
                    <a:lnTo>
                      <a:pt x="142" y="0"/>
                    </a:lnTo>
                    <a:lnTo>
                      <a:pt x="51" y="0"/>
                    </a:lnTo>
                    <a:lnTo>
                      <a:pt x="51" y="0"/>
                    </a:lnTo>
                    <a:lnTo>
                      <a:pt x="39" y="2"/>
                    </a:lnTo>
                    <a:lnTo>
                      <a:pt x="28" y="4"/>
                    </a:lnTo>
                    <a:lnTo>
                      <a:pt x="18" y="8"/>
                    </a:lnTo>
                    <a:lnTo>
                      <a:pt x="12" y="12"/>
                    </a:lnTo>
                    <a:lnTo>
                      <a:pt x="6" y="18"/>
                    </a:lnTo>
                    <a:lnTo>
                      <a:pt x="2" y="26"/>
                    </a:lnTo>
                    <a:lnTo>
                      <a:pt x="0" y="36"/>
                    </a:lnTo>
                    <a:lnTo>
                      <a:pt x="0" y="48"/>
                    </a:lnTo>
                    <a:lnTo>
                      <a:pt x="0" y="48"/>
                    </a:lnTo>
                    <a:lnTo>
                      <a:pt x="0" y="58"/>
                    </a:lnTo>
                    <a:lnTo>
                      <a:pt x="6" y="70"/>
                    </a:lnTo>
                    <a:lnTo>
                      <a:pt x="12" y="85"/>
                    </a:lnTo>
                    <a:lnTo>
                      <a:pt x="22" y="99"/>
                    </a:lnTo>
                    <a:lnTo>
                      <a:pt x="22" y="99"/>
                    </a:lnTo>
                    <a:lnTo>
                      <a:pt x="18" y="101"/>
                    </a:lnTo>
                    <a:lnTo>
                      <a:pt x="12" y="103"/>
                    </a:lnTo>
                    <a:lnTo>
                      <a:pt x="6" y="113"/>
                    </a:lnTo>
                    <a:lnTo>
                      <a:pt x="0" y="123"/>
                    </a:lnTo>
                    <a:lnTo>
                      <a:pt x="0" y="137"/>
                    </a:lnTo>
                    <a:lnTo>
                      <a:pt x="0" y="137"/>
                    </a:lnTo>
                    <a:lnTo>
                      <a:pt x="0" y="147"/>
                    </a:lnTo>
                    <a:lnTo>
                      <a:pt x="4" y="157"/>
                    </a:lnTo>
                    <a:lnTo>
                      <a:pt x="18" y="184"/>
                    </a:lnTo>
                    <a:lnTo>
                      <a:pt x="18" y="184"/>
                    </a:lnTo>
                    <a:lnTo>
                      <a:pt x="4" y="184"/>
                    </a:lnTo>
                    <a:lnTo>
                      <a:pt x="4" y="184"/>
                    </a:lnTo>
                    <a:lnTo>
                      <a:pt x="4" y="204"/>
                    </a:lnTo>
                    <a:lnTo>
                      <a:pt x="4" y="204"/>
                    </a:lnTo>
                    <a:lnTo>
                      <a:pt x="142" y="204"/>
                    </a:lnTo>
                    <a:lnTo>
                      <a:pt x="142" y="204"/>
                    </a:lnTo>
                    <a:lnTo>
                      <a:pt x="142" y="184"/>
                    </a:lnTo>
                    <a:lnTo>
                      <a:pt x="142" y="184"/>
                    </a:lnTo>
                    <a:lnTo>
                      <a:pt x="39" y="184"/>
                    </a:lnTo>
                    <a:lnTo>
                      <a:pt x="39" y="184"/>
                    </a:lnTo>
                    <a:lnTo>
                      <a:pt x="28" y="174"/>
                    </a:lnTo>
                    <a:lnTo>
                      <a:pt x="22" y="161"/>
                    </a:lnTo>
                    <a:lnTo>
                      <a:pt x="20" y="151"/>
                    </a:lnTo>
                    <a:lnTo>
                      <a:pt x="18" y="141"/>
                    </a:lnTo>
                    <a:lnTo>
                      <a:pt x="18" y="141"/>
                    </a:lnTo>
                    <a:lnTo>
                      <a:pt x="20" y="133"/>
                    </a:lnTo>
                    <a:lnTo>
                      <a:pt x="20" y="129"/>
                    </a:lnTo>
                    <a:lnTo>
                      <a:pt x="22" y="125"/>
                    </a:lnTo>
                    <a:lnTo>
                      <a:pt x="22" y="125"/>
                    </a:lnTo>
                    <a:lnTo>
                      <a:pt x="24" y="123"/>
                    </a:lnTo>
                    <a:lnTo>
                      <a:pt x="26" y="121"/>
                    </a:lnTo>
                    <a:lnTo>
                      <a:pt x="30" y="119"/>
                    </a:lnTo>
                    <a:lnTo>
                      <a:pt x="34" y="117"/>
                    </a:lnTo>
                    <a:lnTo>
                      <a:pt x="34" y="117"/>
                    </a:lnTo>
                    <a:lnTo>
                      <a:pt x="39" y="115"/>
                    </a:lnTo>
                    <a:lnTo>
                      <a:pt x="45" y="115"/>
                    </a:lnTo>
                    <a:lnTo>
                      <a:pt x="63" y="115"/>
                    </a:lnTo>
                    <a:lnTo>
                      <a:pt x="63" y="115"/>
                    </a:lnTo>
                    <a:lnTo>
                      <a:pt x="142" y="115"/>
                    </a:lnTo>
                    <a:lnTo>
                      <a:pt x="142" y="115"/>
                    </a:lnTo>
                    <a:lnTo>
                      <a:pt x="142" y="95"/>
                    </a:lnTo>
                    <a:lnTo>
                      <a:pt x="142" y="95"/>
                    </a:lnTo>
                    <a:lnTo>
                      <a:pt x="55" y="95"/>
                    </a:lnTo>
                    <a:lnTo>
                      <a:pt x="55" y="95"/>
                    </a:lnTo>
                    <a:lnTo>
                      <a:pt x="39" y="95"/>
                    </a:lnTo>
                    <a:lnTo>
                      <a:pt x="39" y="95"/>
                    </a:lnTo>
                    <a:lnTo>
                      <a:pt x="30" y="83"/>
                    </a:lnTo>
                    <a:lnTo>
                      <a:pt x="24" y="70"/>
                    </a:lnTo>
                    <a:lnTo>
                      <a:pt x="20" y="60"/>
                    </a:lnTo>
                    <a:lnTo>
                      <a:pt x="18" y="50"/>
                    </a:lnTo>
                    <a:lnTo>
                      <a:pt x="18" y="50"/>
                    </a:lnTo>
                    <a:lnTo>
                      <a:pt x="20" y="44"/>
                    </a:lnTo>
                    <a:lnTo>
                      <a:pt x="20" y="38"/>
                    </a:lnTo>
                    <a:lnTo>
                      <a:pt x="22" y="36"/>
                    </a:lnTo>
                    <a:lnTo>
                      <a:pt x="22" y="36"/>
                    </a:lnTo>
                    <a:lnTo>
                      <a:pt x="24" y="32"/>
                    </a:lnTo>
                    <a:lnTo>
                      <a:pt x="26" y="30"/>
                    </a:lnTo>
                    <a:lnTo>
                      <a:pt x="30" y="28"/>
                    </a:lnTo>
                    <a:lnTo>
                      <a:pt x="34" y="28"/>
                    </a:lnTo>
                    <a:lnTo>
                      <a:pt x="34" y="28"/>
                    </a:lnTo>
                    <a:lnTo>
                      <a:pt x="39" y="26"/>
                    </a:lnTo>
                    <a:lnTo>
                      <a:pt x="45" y="24"/>
                    </a:lnTo>
                    <a:lnTo>
                      <a:pt x="63" y="24"/>
                    </a:lnTo>
                    <a:lnTo>
                      <a:pt x="63" y="24"/>
                    </a:lnTo>
                    <a:lnTo>
                      <a:pt x="142" y="24"/>
                    </a:lnTo>
                    <a:lnTo>
                      <a:pt x="142" y="24"/>
                    </a:lnTo>
                    <a:lnTo>
                      <a:pt x="142" y="0"/>
                    </a:lnTo>
                    <a:lnTo>
                      <a:pt x="142"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7" name="Freeform 578">
                <a:extLst>
                  <a:ext uri="{FF2B5EF4-FFF2-40B4-BE49-F238E27FC236}">
                    <a16:creationId xmlns:a16="http://schemas.microsoft.com/office/drawing/2014/main" id="{F4EEACC4-BDBA-4EA9-8DC2-330D73EEBEF8}"/>
                  </a:ext>
                </a:extLst>
              </p:cNvPr>
              <p:cNvSpPr>
                <a:spLocks/>
              </p:cNvSpPr>
              <p:nvPr/>
            </p:nvSpPr>
            <p:spPr bwMode="auto">
              <a:xfrm>
                <a:off x="5353" y="23798"/>
                <a:ext cx="57" cy="57"/>
              </a:xfrm>
              <a:custGeom>
                <a:avLst/>
                <a:gdLst>
                  <a:gd name="T0" fmla="*/ 8 w 57"/>
                  <a:gd name="T1" fmla="*/ 8 h 57"/>
                  <a:gd name="T2" fmla="*/ 8 w 57"/>
                  <a:gd name="T3" fmla="*/ 8 h 57"/>
                  <a:gd name="T4" fmla="*/ 2 w 57"/>
                  <a:gd name="T5" fmla="*/ 18 h 57"/>
                  <a:gd name="T6" fmla="*/ 0 w 57"/>
                  <a:gd name="T7" fmla="*/ 22 h 57"/>
                  <a:gd name="T8" fmla="*/ 0 w 57"/>
                  <a:gd name="T9" fmla="*/ 28 h 57"/>
                  <a:gd name="T10" fmla="*/ 0 w 57"/>
                  <a:gd name="T11" fmla="*/ 28 h 57"/>
                  <a:gd name="T12" fmla="*/ 0 w 57"/>
                  <a:gd name="T13" fmla="*/ 35 h 57"/>
                  <a:gd name="T14" fmla="*/ 2 w 57"/>
                  <a:gd name="T15" fmla="*/ 39 h 57"/>
                  <a:gd name="T16" fmla="*/ 8 w 57"/>
                  <a:gd name="T17" fmla="*/ 49 h 57"/>
                  <a:gd name="T18" fmla="*/ 8 w 57"/>
                  <a:gd name="T19" fmla="*/ 49 h 57"/>
                  <a:gd name="T20" fmla="*/ 17 w 57"/>
                  <a:gd name="T21" fmla="*/ 55 h 57"/>
                  <a:gd name="T22" fmla="*/ 23 w 57"/>
                  <a:gd name="T23" fmla="*/ 57 h 57"/>
                  <a:gd name="T24" fmla="*/ 29 w 57"/>
                  <a:gd name="T25" fmla="*/ 57 h 57"/>
                  <a:gd name="T26" fmla="*/ 29 w 57"/>
                  <a:gd name="T27" fmla="*/ 57 h 57"/>
                  <a:gd name="T28" fmla="*/ 33 w 57"/>
                  <a:gd name="T29" fmla="*/ 57 h 57"/>
                  <a:gd name="T30" fmla="*/ 39 w 57"/>
                  <a:gd name="T31" fmla="*/ 55 h 57"/>
                  <a:gd name="T32" fmla="*/ 49 w 57"/>
                  <a:gd name="T33" fmla="*/ 49 h 57"/>
                  <a:gd name="T34" fmla="*/ 49 w 57"/>
                  <a:gd name="T35" fmla="*/ 49 h 57"/>
                  <a:gd name="T36" fmla="*/ 53 w 57"/>
                  <a:gd name="T37" fmla="*/ 39 h 57"/>
                  <a:gd name="T38" fmla="*/ 55 w 57"/>
                  <a:gd name="T39" fmla="*/ 35 h 57"/>
                  <a:gd name="T40" fmla="*/ 57 w 57"/>
                  <a:gd name="T41" fmla="*/ 28 h 57"/>
                  <a:gd name="T42" fmla="*/ 57 w 57"/>
                  <a:gd name="T43" fmla="*/ 28 h 57"/>
                  <a:gd name="T44" fmla="*/ 55 w 57"/>
                  <a:gd name="T45" fmla="*/ 22 h 57"/>
                  <a:gd name="T46" fmla="*/ 53 w 57"/>
                  <a:gd name="T47" fmla="*/ 18 h 57"/>
                  <a:gd name="T48" fmla="*/ 49 w 57"/>
                  <a:gd name="T49" fmla="*/ 8 h 57"/>
                  <a:gd name="T50" fmla="*/ 49 w 57"/>
                  <a:gd name="T51" fmla="*/ 8 h 57"/>
                  <a:gd name="T52" fmla="*/ 43 w 57"/>
                  <a:gd name="T53" fmla="*/ 4 h 57"/>
                  <a:gd name="T54" fmla="*/ 39 w 57"/>
                  <a:gd name="T55" fmla="*/ 2 h 57"/>
                  <a:gd name="T56" fmla="*/ 29 w 57"/>
                  <a:gd name="T57" fmla="*/ 0 h 57"/>
                  <a:gd name="T58" fmla="*/ 29 w 57"/>
                  <a:gd name="T59" fmla="*/ 0 h 57"/>
                  <a:gd name="T60" fmla="*/ 17 w 57"/>
                  <a:gd name="T61" fmla="*/ 2 h 57"/>
                  <a:gd name="T62" fmla="*/ 12 w 57"/>
                  <a:gd name="T63" fmla="*/ 4 h 57"/>
                  <a:gd name="T64" fmla="*/ 8 w 57"/>
                  <a:gd name="T65" fmla="*/ 8 h 57"/>
                  <a:gd name="T66" fmla="*/ 8 w 57"/>
                  <a:gd name="T6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 h="57">
                    <a:moveTo>
                      <a:pt x="8" y="8"/>
                    </a:moveTo>
                    <a:lnTo>
                      <a:pt x="8" y="8"/>
                    </a:lnTo>
                    <a:lnTo>
                      <a:pt x="2" y="18"/>
                    </a:lnTo>
                    <a:lnTo>
                      <a:pt x="0" y="22"/>
                    </a:lnTo>
                    <a:lnTo>
                      <a:pt x="0" y="28"/>
                    </a:lnTo>
                    <a:lnTo>
                      <a:pt x="0" y="28"/>
                    </a:lnTo>
                    <a:lnTo>
                      <a:pt x="0" y="35"/>
                    </a:lnTo>
                    <a:lnTo>
                      <a:pt x="2" y="39"/>
                    </a:lnTo>
                    <a:lnTo>
                      <a:pt x="8" y="49"/>
                    </a:lnTo>
                    <a:lnTo>
                      <a:pt x="8" y="49"/>
                    </a:lnTo>
                    <a:lnTo>
                      <a:pt x="17" y="55"/>
                    </a:lnTo>
                    <a:lnTo>
                      <a:pt x="23" y="57"/>
                    </a:lnTo>
                    <a:lnTo>
                      <a:pt x="29" y="57"/>
                    </a:lnTo>
                    <a:lnTo>
                      <a:pt x="29" y="57"/>
                    </a:lnTo>
                    <a:lnTo>
                      <a:pt x="33" y="57"/>
                    </a:lnTo>
                    <a:lnTo>
                      <a:pt x="39" y="55"/>
                    </a:lnTo>
                    <a:lnTo>
                      <a:pt x="49" y="49"/>
                    </a:lnTo>
                    <a:lnTo>
                      <a:pt x="49" y="49"/>
                    </a:lnTo>
                    <a:lnTo>
                      <a:pt x="53" y="39"/>
                    </a:lnTo>
                    <a:lnTo>
                      <a:pt x="55" y="35"/>
                    </a:lnTo>
                    <a:lnTo>
                      <a:pt x="57" y="28"/>
                    </a:lnTo>
                    <a:lnTo>
                      <a:pt x="57" y="28"/>
                    </a:lnTo>
                    <a:lnTo>
                      <a:pt x="55" y="22"/>
                    </a:lnTo>
                    <a:lnTo>
                      <a:pt x="53" y="18"/>
                    </a:lnTo>
                    <a:lnTo>
                      <a:pt x="49" y="8"/>
                    </a:lnTo>
                    <a:lnTo>
                      <a:pt x="49" y="8"/>
                    </a:lnTo>
                    <a:lnTo>
                      <a:pt x="43" y="4"/>
                    </a:lnTo>
                    <a:lnTo>
                      <a:pt x="39" y="2"/>
                    </a:lnTo>
                    <a:lnTo>
                      <a:pt x="29" y="0"/>
                    </a:lnTo>
                    <a:lnTo>
                      <a:pt x="29" y="0"/>
                    </a:lnTo>
                    <a:lnTo>
                      <a:pt x="17" y="2"/>
                    </a:lnTo>
                    <a:lnTo>
                      <a:pt x="12" y="4"/>
                    </a:lnTo>
                    <a:lnTo>
                      <a:pt x="8" y="8"/>
                    </a:lnTo>
                    <a:lnTo>
                      <a:pt x="8"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8" name="Freeform 579">
                <a:extLst>
                  <a:ext uri="{FF2B5EF4-FFF2-40B4-BE49-F238E27FC236}">
                    <a16:creationId xmlns:a16="http://schemas.microsoft.com/office/drawing/2014/main" id="{3327AB0B-CB07-4282-AD0F-159781D7A5E0}"/>
                  </a:ext>
                </a:extLst>
              </p:cNvPr>
              <p:cNvSpPr>
                <a:spLocks noEditPoints="1"/>
              </p:cNvSpPr>
              <p:nvPr/>
            </p:nvSpPr>
            <p:spPr bwMode="auto">
              <a:xfrm>
                <a:off x="5487" y="23723"/>
                <a:ext cx="194" cy="188"/>
              </a:xfrm>
              <a:custGeom>
                <a:avLst/>
                <a:gdLst>
                  <a:gd name="T0" fmla="*/ 192 w 194"/>
                  <a:gd name="T1" fmla="*/ 188 h 188"/>
                  <a:gd name="T2" fmla="*/ 192 w 194"/>
                  <a:gd name="T3" fmla="*/ 174 h 188"/>
                  <a:gd name="T4" fmla="*/ 34 w 194"/>
                  <a:gd name="T5" fmla="*/ 71 h 188"/>
                  <a:gd name="T6" fmla="*/ 190 w 194"/>
                  <a:gd name="T7" fmla="*/ 71 h 188"/>
                  <a:gd name="T8" fmla="*/ 18 w 194"/>
                  <a:gd name="T9" fmla="*/ 59 h 188"/>
                  <a:gd name="T10" fmla="*/ 18 w 194"/>
                  <a:gd name="T11" fmla="*/ 188 h 188"/>
                  <a:gd name="T12" fmla="*/ 178 w 194"/>
                  <a:gd name="T13" fmla="*/ 158 h 188"/>
                  <a:gd name="T14" fmla="*/ 178 w 194"/>
                  <a:gd name="T15" fmla="*/ 146 h 188"/>
                  <a:gd name="T16" fmla="*/ 119 w 194"/>
                  <a:gd name="T17" fmla="*/ 128 h 188"/>
                  <a:gd name="T18" fmla="*/ 170 w 194"/>
                  <a:gd name="T19" fmla="*/ 128 h 188"/>
                  <a:gd name="T20" fmla="*/ 119 w 194"/>
                  <a:gd name="T21" fmla="*/ 116 h 188"/>
                  <a:gd name="T22" fmla="*/ 119 w 194"/>
                  <a:gd name="T23" fmla="*/ 97 h 188"/>
                  <a:gd name="T24" fmla="*/ 174 w 194"/>
                  <a:gd name="T25" fmla="*/ 85 h 188"/>
                  <a:gd name="T26" fmla="*/ 48 w 194"/>
                  <a:gd name="T27" fmla="*/ 85 h 188"/>
                  <a:gd name="T28" fmla="*/ 105 w 194"/>
                  <a:gd name="T29" fmla="*/ 97 h 188"/>
                  <a:gd name="T30" fmla="*/ 105 w 194"/>
                  <a:gd name="T31" fmla="*/ 116 h 188"/>
                  <a:gd name="T32" fmla="*/ 54 w 194"/>
                  <a:gd name="T33" fmla="*/ 128 h 188"/>
                  <a:gd name="T34" fmla="*/ 105 w 194"/>
                  <a:gd name="T35" fmla="*/ 128 h 188"/>
                  <a:gd name="T36" fmla="*/ 46 w 194"/>
                  <a:gd name="T37" fmla="*/ 146 h 188"/>
                  <a:gd name="T38" fmla="*/ 46 w 194"/>
                  <a:gd name="T39" fmla="*/ 158 h 188"/>
                  <a:gd name="T40" fmla="*/ 71 w 194"/>
                  <a:gd name="T41" fmla="*/ 39 h 188"/>
                  <a:gd name="T42" fmla="*/ 103 w 194"/>
                  <a:gd name="T43" fmla="*/ 31 h 188"/>
                  <a:gd name="T44" fmla="*/ 103 w 194"/>
                  <a:gd name="T45" fmla="*/ 19 h 188"/>
                  <a:gd name="T46" fmla="*/ 50 w 194"/>
                  <a:gd name="T47" fmla="*/ 10 h 188"/>
                  <a:gd name="T48" fmla="*/ 38 w 194"/>
                  <a:gd name="T49" fmla="*/ 0 h 188"/>
                  <a:gd name="T50" fmla="*/ 22 w 194"/>
                  <a:gd name="T51" fmla="*/ 29 h 188"/>
                  <a:gd name="T52" fmla="*/ 0 w 194"/>
                  <a:gd name="T53" fmla="*/ 51 h 188"/>
                  <a:gd name="T54" fmla="*/ 10 w 194"/>
                  <a:gd name="T55" fmla="*/ 61 h 188"/>
                  <a:gd name="T56" fmla="*/ 36 w 194"/>
                  <a:gd name="T57" fmla="*/ 31 h 188"/>
                  <a:gd name="T58" fmla="*/ 50 w 194"/>
                  <a:gd name="T59" fmla="*/ 37 h 188"/>
                  <a:gd name="T60" fmla="*/ 66 w 194"/>
                  <a:gd name="T61" fmla="*/ 57 h 188"/>
                  <a:gd name="T62" fmla="*/ 79 w 194"/>
                  <a:gd name="T63" fmla="*/ 47 h 188"/>
                  <a:gd name="T64" fmla="*/ 157 w 194"/>
                  <a:gd name="T65" fmla="*/ 39 h 188"/>
                  <a:gd name="T66" fmla="*/ 194 w 194"/>
                  <a:gd name="T67" fmla="*/ 31 h 188"/>
                  <a:gd name="T68" fmla="*/ 194 w 194"/>
                  <a:gd name="T69" fmla="*/ 19 h 188"/>
                  <a:gd name="T70" fmla="*/ 141 w 194"/>
                  <a:gd name="T71" fmla="*/ 0 h 188"/>
                  <a:gd name="T72" fmla="*/ 125 w 194"/>
                  <a:gd name="T73" fmla="*/ 0 h 188"/>
                  <a:gd name="T74" fmla="*/ 95 w 194"/>
                  <a:gd name="T75" fmla="*/ 49 h 188"/>
                  <a:gd name="T76" fmla="*/ 109 w 194"/>
                  <a:gd name="T77" fmla="*/ 55 h 188"/>
                  <a:gd name="T78" fmla="*/ 125 w 194"/>
                  <a:gd name="T79" fmla="*/ 31 h 188"/>
                  <a:gd name="T80" fmla="*/ 135 w 194"/>
                  <a:gd name="T81" fmla="*/ 37 h 188"/>
                  <a:gd name="T82" fmla="*/ 153 w 194"/>
                  <a:gd name="T83" fmla="*/ 57 h 188"/>
                  <a:gd name="T84" fmla="*/ 166 w 194"/>
                  <a:gd name="T85" fmla="*/ 4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4" h="188">
                    <a:moveTo>
                      <a:pt x="18" y="188"/>
                    </a:moveTo>
                    <a:lnTo>
                      <a:pt x="18" y="188"/>
                    </a:lnTo>
                    <a:lnTo>
                      <a:pt x="192" y="188"/>
                    </a:lnTo>
                    <a:lnTo>
                      <a:pt x="192" y="188"/>
                    </a:lnTo>
                    <a:lnTo>
                      <a:pt x="192" y="174"/>
                    </a:lnTo>
                    <a:lnTo>
                      <a:pt x="192" y="174"/>
                    </a:lnTo>
                    <a:lnTo>
                      <a:pt x="34" y="174"/>
                    </a:lnTo>
                    <a:lnTo>
                      <a:pt x="34" y="174"/>
                    </a:lnTo>
                    <a:lnTo>
                      <a:pt x="34" y="71"/>
                    </a:lnTo>
                    <a:lnTo>
                      <a:pt x="34" y="71"/>
                    </a:lnTo>
                    <a:lnTo>
                      <a:pt x="190" y="71"/>
                    </a:lnTo>
                    <a:lnTo>
                      <a:pt x="190" y="71"/>
                    </a:lnTo>
                    <a:lnTo>
                      <a:pt x="190" y="59"/>
                    </a:lnTo>
                    <a:lnTo>
                      <a:pt x="190" y="59"/>
                    </a:lnTo>
                    <a:lnTo>
                      <a:pt x="18" y="59"/>
                    </a:lnTo>
                    <a:lnTo>
                      <a:pt x="18" y="59"/>
                    </a:lnTo>
                    <a:lnTo>
                      <a:pt x="18" y="188"/>
                    </a:lnTo>
                    <a:lnTo>
                      <a:pt x="18" y="188"/>
                    </a:lnTo>
                    <a:close/>
                    <a:moveTo>
                      <a:pt x="46" y="158"/>
                    </a:moveTo>
                    <a:lnTo>
                      <a:pt x="46" y="158"/>
                    </a:lnTo>
                    <a:lnTo>
                      <a:pt x="178" y="158"/>
                    </a:lnTo>
                    <a:lnTo>
                      <a:pt x="178" y="158"/>
                    </a:lnTo>
                    <a:lnTo>
                      <a:pt x="178" y="146"/>
                    </a:lnTo>
                    <a:lnTo>
                      <a:pt x="178" y="146"/>
                    </a:lnTo>
                    <a:lnTo>
                      <a:pt x="119" y="146"/>
                    </a:lnTo>
                    <a:lnTo>
                      <a:pt x="119" y="146"/>
                    </a:lnTo>
                    <a:lnTo>
                      <a:pt x="119" y="128"/>
                    </a:lnTo>
                    <a:lnTo>
                      <a:pt x="119" y="128"/>
                    </a:lnTo>
                    <a:lnTo>
                      <a:pt x="170" y="128"/>
                    </a:lnTo>
                    <a:lnTo>
                      <a:pt x="170" y="128"/>
                    </a:lnTo>
                    <a:lnTo>
                      <a:pt x="170" y="116"/>
                    </a:lnTo>
                    <a:lnTo>
                      <a:pt x="170" y="116"/>
                    </a:lnTo>
                    <a:lnTo>
                      <a:pt x="119" y="116"/>
                    </a:lnTo>
                    <a:lnTo>
                      <a:pt x="119" y="116"/>
                    </a:lnTo>
                    <a:lnTo>
                      <a:pt x="119" y="97"/>
                    </a:lnTo>
                    <a:lnTo>
                      <a:pt x="119" y="97"/>
                    </a:lnTo>
                    <a:lnTo>
                      <a:pt x="174" y="97"/>
                    </a:lnTo>
                    <a:lnTo>
                      <a:pt x="174" y="97"/>
                    </a:lnTo>
                    <a:lnTo>
                      <a:pt x="174" y="85"/>
                    </a:lnTo>
                    <a:lnTo>
                      <a:pt x="174" y="85"/>
                    </a:lnTo>
                    <a:lnTo>
                      <a:pt x="48" y="85"/>
                    </a:lnTo>
                    <a:lnTo>
                      <a:pt x="48" y="85"/>
                    </a:lnTo>
                    <a:lnTo>
                      <a:pt x="48" y="97"/>
                    </a:lnTo>
                    <a:lnTo>
                      <a:pt x="48" y="97"/>
                    </a:lnTo>
                    <a:lnTo>
                      <a:pt x="105" y="97"/>
                    </a:lnTo>
                    <a:lnTo>
                      <a:pt x="105" y="97"/>
                    </a:lnTo>
                    <a:lnTo>
                      <a:pt x="105" y="116"/>
                    </a:lnTo>
                    <a:lnTo>
                      <a:pt x="105" y="116"/>
                    </a:lnTo>
                    <a:lnTo>
                      <a:pt x="54" y="116"/>
                    </a:lnTo>
                    <a:lnTo>
                      <a:pt x="54" y="116"/>
                    </a:lnTo>
                    <a:lnTo>
                      <a:pt x="54" y="128"/>
                    </a:lnTo>
                    <a:lnTo>
                      <a:pt x="54" y="128"/>
                    </a:lnTo>
                    <a:lnTo>
                      <a:pt x="105" y="128"/>
                    </a:lnTo>
                    <a:lnTo>
                      <a:pt x="105" y="128"/>
                    </a:lnTo>
                    <a:lnTo>
                      <a:pt x="105" y="146"/>
                    </a:lnTo>
                    <a:lnTo>
                      <a:pt x="105" y="146"/>
                    </a:lnTo>
                    <a:lnTo>
                      <a:pt x="46" y="146"/>
                    </a:lnTo>
                    <a:lnTo>
                      <a:pt x="46" y="146"/>
                    </a:lnTo>
                    <a:lnTo>
                      <a:pt x="46" y="158"/>
                    </a:lnTo>
                    <a:lnTo>
                      <a:pt x="46" y="158"/>
                    </a:lnTo>
                    <a:close/>
                    <a:moveTo>
                      <a:pt x="79" y="47"/>
                    </a:moveTo>
                    <a:lnTo>
                      <a:pt x="79" y="47"/>
                    </a:lnTo>
                    <a:lnTo>
                      <a:pt x="71" y="39"/>
                    </a:lnTo>
                    <a:lnTo>
                      <a:pt x="64" y="31"/>
                    </a:lnTo>
                    <a:lnTo>
                      <a:pt x="64" y="31"/>
                    </a:lnTo>
                    <a:lnTo>
                      <a:pt x="103" y="31"/>
                    </a:lnTo>
                    <a:lnTo>
                      <a:pt x="103" y="31"/>
                    </a:lnTo>
                    <a:lnTo>
                      <a:pt x="103" y="19"/>
                    </a:lnTo>
                    <a:lnTo>
                      <a:pt x="103" y="19"/>
                    </a:lnTo>
                    <a:lnTo>
                      <a:pt x="46" y="19"/>
                    </a:lnTo>
                    <a:lnTo>
                      <a:pt x="46" y="19"/>
                    </a:lnTo>
                    <a:lnTo>
                      <a:pt x="50" y="10"/>
                    </a:lnTo>
                    <a:lnTo>
                      <a:pt x="56" y="0"/>
                    </a:lnTo>
                    <a:lnTo>
                      <a:pt x="56" y="0"/>
                    </a:lnTo>
                    <a:lnTo>
                      <a:pt x="38" y="0"/>
                    </a:lnTo>
                    <a:lnTo>
                      <a:pt x="38" y="0"/>
                    </a:lnTo>
                    <a:lnTo>
                      <a:pt x="30" y="15"/>
                    </a:lnTo>
                    <a:lnTo>
                      <a:pt x="22" y="29"/>
                    </a:lnTo>
                    <a:lnTo>
                      <a:pt x="10" y="41"/>
                    </a:lnTo>
                    <a:lnTo>
                      <a:pt x="0" y="51"/>
                    </a:lnTo>
                    <a:lnTo>
                      <a:pt x="0" y="51"/>
                    </a:lnTo>
                    <a:lnTo>
                      <a:pt x="4" y="57"/>
                    </a:lnTo>
                    <a:lnTo>
                      <a:pt x="10" y="61"/>
                    </a:lnTo>
                    <a:lnTo>
                      <a:pt x="10" y="61"/>
                    </a:lnTo>
                    <a:lnTo>
                      <a:pt x="22" y="47"/>
                    </a:lnTo>
                    <a:lnTo>
                      <a:pt x="36" y="31"/>
                    </a:lnTo>
                    <a:lnTo>
                      <a:pt x="36" y="31"/>
                    </a:lnTo>
                    <a:lnTo>
                      <a:pt x="58" y="31"/>
                    </a:lnTo>
                    <a:lnTo>
                      <a:pt x="58" y="31"/>
                    </a:lnTo>
                    <a:lnTo>
                      <a:pt x="50" y="37"/>
                    </a:lnTo>
                    <a:lnTo>
                      <a:pt x="50" y="37"/>
                    </a:lnTo>
                    <a:lnTo>
                      <a:pt x="58" y="47"/>
                    </a:lnTo>
                    <a:lnTo>
                      <a:pt x="66" y="57"/>
                    </a:lnTo>
                    <a:lnTo>
                      <a:pt x="66" y="57"/>
                    </a:lnTo>
                    <a:lnTo>
                      <a:pt x="79" y="47"/>
                    </a:lnTo>
                    <a:lnTo>
                      <a:pt x="79" y="47"/>
                    </a:lnTo>
                    <a:close/>
                    <a:moveTo>
                      <a:pt x="166" y="47"/>
                    </a:moveTo>
                    <a:lnTo>
                      <a:pt x="166" y="47"/>
                    </a:lnTo>
                    <a:lnTo>
                      <a:pt x="157" y="39"/>
                    </a:lnTo>
                    <a:lnTo>
                      <a:pt x="149" y="31"/>
                    </a:lnTo>
                    <a:lnTo>
                      <a:pt x="149" y="31"/>
                    </a:lnTo>
                    <a:lnTo>
                      <a:pt x="194" y="31"/>
                    </a:lnTo>
                    <a:lnTo>
                      <a:pt x="194" y="31"/>
                    </a:lnTo>
                    <a:lnTo>
                      <a:pt x="194" y="19"/>
                    </a:lnTo>
                    <a:lnTo>
                      <a:pt x="194" y="19"/>
                    </a:lnTo>
                    <a:lnTo>
                      <a:pt x="133" y="19"/>
                    </a:lnTo>
                    <a:lnTo>
                      <a:pt x="133" y="19"/>
                    </a:lnTo>
                    <a:lnTo>
                      <a:pt x="141" y="0"/>
                    </a:lnTo>
                    <a:lnTo>
                      <a:pt x="141" y="0"/>
                    </a:lnTo>
                    <a:lnTo>
                      <a:pt x="125" y="0"/>
                    </a:lnTo>
                    <a:lnTo>
                      <a:pt x="125" y="0"/>
                    </a:lnTo>
                    <a:lnTo>
                      <a:pt x="109" y="29"/>
                    </a:lnTo>
                    <a:lnTo>
                      <a:pt x="103" y="39"/>
                    </a:lnTo>
                    <a:lnTo>
                      <a:pt x="95" y="49"/>
                    </a:lnTo>
                    <a:lnTo>
                      <a:pt x="95" y="49"/>
                    </a:lnTo>
                    <a:lnTo>
                      <a:pt x="109" y="55"/>
                    </a:lnTo>
                    <a:lnTo>
                      <a:pt x="109" y="55"/>
                    </a:lnTo>
                    <a:lnTo>
                      <a:pt x="117" y="45"/>
                    </a:lnTo>
                    <a:lnTo>
                      <a:pt x="125" y="31"/>
                    </a:lnTo>
                    <a:lnTo>
                      <a:pt x="125" y="31"/>
                    </a:lnTo>
                    <a:lnTo>
                      <a:pt x="143" y="31"/>
                    </a:lnTo>
                    <a:lnTo>
                      <a:pt x="143" y="31"/>
                    </a:lnTo>
                    <a:lnTo>
                      <a:pt x="135" y="37"/>
                    </a:lnTo>
                    <a:lnTo>
                      <a:pt x="135" y="37"/>
                    </a:lnTo>
                    <a:lnTo>
                      <a:pt x="145" y="47"/>
                    </a:lnTo>
                    <a:lnTo>
                      <a:pt x="153" y="57"/>
                    </a:lnTo>
                    <a:lnTo>
                      <a:pt x="153" y="57"/>
                    </a:lnTo>
                    <a:lnTo>
                      <a:pt x="166" y="47"/>
                    </a:lnTo>
                    <a:lnTo>
                      <a:pt x="166"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9" name="Freeform 580">
                <a:extLst>
                  <a:ext uri="{FF2B5EF4-FFF2-40B4-BE49-F238E27FC236}">
                    <a16:creationId xmlns:a16="http://schemas.microsoft.com/office/drawing/2014/main" id="{4118DCF6-42A3-43A3-B470-2EEA869E9631}"/>
                  </a:ext>
                </a:extLst>
              </p:cNvPr>
              <p:cNvSpPr>
                <a:spLocks noEditPoints="1"/>
              </p:cNvSpPr>
              <p:nvPr/>
            </p:nvSpPr>
            <p:spPr bwMode="auto">
              <a:xfrm>
                <a:off x="5689" y="23723"/>
                <a:ext cx="198" cy="196"/>
              </a:xfrm>
              <a:custGeom>
                <a:avLst/>
                <a:gdLst>
                  <a:gd name="T0" fmla="*/ 141 w 198"/>
                  <a:gd name="T1" fmla="*/ 55 h 196"/>
                  <a:gd name="T2" fmla="*/ 192 w 198"/>
                  <a:gd name="T3" fmla="*/ 55 h 196"/>
                  <a:gd name="T4" fmla="*/ 192 w 198"/>
                  <a:gd name="T5" fmla="*/ 41 h 196"/>
                  <a:gd name="T6" fmla="*/ 129 w 198"/>
                  <a:gd name="T7" fmla="*/ 41 h 196"/>
                  <a:gd name="T8" fmla="*/ 129 w 198"/>
                  <a:gd name="T9" fmla="*/ 0 h 196"/>
                  <a:gd name="T10" fmla="*/ 113 w 198"/>
                  <a:gd name="T11" fmla="*/ 0 h 196"/>
                  <a:gd name="T12" fmla="*/ 113 w 198"/>
                  <a:gd name="T13" fmla="*/ 41 h 196"/>
                  <a:gd name="T14" fmla="*/ 52 w 198"/>
                  <a:gd name="T15" fmla="*/ 41 h 196"/>
                  <a:gd name="T16" fmla="*/ 52 w 198"/>
                  <a:gd name="T17" fmla="*/ 55 h 196"/>
                  <a:gd name="T18" fmla="*/ 99 w 198"/>
                  <a:gd name="T19" fmla="*/ 55 h 196"/>
                  <a:gd name="T20" fmla="*/ 75 w 198"/>
                  <a:gd name="T21" fmla="*/ 110 h 196"/>
                  <a:gd name="T22" fmla="*/ 42 w 198"/>
                  <a:gd name="T23" fmla="*/ 150 h 196"/>
                  <a:gd name="T24" fmla="*/ 46 w 198"/>
                  <a:gd name="T25" fmla="*/ 156 h 196"/>
                  <a:gd name="T26" fmla="*/ 52 w 198"/>
                  <a:gd name="T27" fmla="*/ 162 h 196"/>
                  <a:gd name="T28" fmla="*/ 71 w 198"/>
                  <a:gd name="T29" fmla="*/ 142 h 196"/>
                  <a:gd name="T30" fmla="*/ 89 w 198"/>
                  <a:gd name="T31" fmla="*/ 118 h 196"/>
                  <a:gd name="T32" fmla="*/ 113 w 198"/>
                  <a:gd name="T33" fmla="*/ 55 h 196"/>
                  <a:gd name="T34" fmla="*/ 113 w 198"/>
                  <a:gd name="T35" fmla="*/ 55 h 196"/>
                  <a:gd name="T36" fmla="*/ 113 w 198"/>
                  <a:gd name="T37" fmla="*/ 140 h 196"/>
                  <a:gd name="T38" fmla="*/ 85 w 198"/>
                  <a:gd name="T39" fmla="*/ 140 h 196"/>
                  <a:gd name="T40" fmla="*/ 85 w 198"/>
                  <a:gd name="T41" fmla="*/ 154 h 196"/>
                  <a:gd name="T42" fmla="*/ 113 w 198"/>
                  <a:gd name="T43" fmla="*/ 154 h 196"/>
                  <a:gd name="T44" fmla="*/ 113 w 198"/>
                  <a:gd name="T45" fmla="*/ 196 h 196"/>
                  <a:gd name="T46" fmla="*/ 129 w 198"/>
                  <a:gd name="T47" fmla="*/ 196 h 196"/>
                  <a:gd name="T48" fmla="*/ 129 w 198"/>
                  <a:gd name="T49" fmla="*/ 154 h 196"/>
                  <a:gd name="T50" fmla="*/ 158 w 198"/>
                  <a:gd name="T51" fmla="*/ 154 h 196"/>
                  <a:gd name="T52" fmla="*/ 158 w 198"/>
                  <a:gd name="T53" fmla="*/ 140 h 196"/>
                  <a:gd name="T54" fmla="*/ 129 w 198"/>
                  <a:gd name="T55" fmla="*/ 140 h 196"/>
                  <a:gd name="T56" fmla="*/ 129 w 198"/>
                  <a:gd name="T57" fmla="*/ 55 h 196"/>
                  <a:gd name="T58" fmla="*/ 151 w 198"/>
                  <a:gd name="T59" fmla="*/ 118 h 196"/>
                  <a:gd name="T60" fmla="*/ 168 w 198"/>
                  <a:gd name="T61" fmla="*/ 142 h 196"/>
                  <a:gd name="T62" fmla="*/ 186 w 198"/>
                  <a:gd name="T63" fmla="*/ 160 h 196"/>
                  <a:gd name="T64" fmla="*/ 198 w 198"/>
                  <a:gd name="T65" fmla="*/ 144 h 196"/>
                  <a:gd name="T66" fmla="*/ 180 w 198"/>
                  <a:gd name="T67" fmla="*/ 128 h 196"/>
                  <a:gd name="T68" fmla="*/ 151 w 198"/>
                  <a:gd name="T69" fmla="*/ 83 h 196"/>
                  <a:gd name="T70" fmla="*/ 141 w 198"/>
                  <a:gd name="T71" fmla="*/ 55 h 196"/>
                  <a:gd name="T72" fmla="*/ 6 w 198"/>
                  <a:gd name="T73" fmla="*/ 112 h 196"/>
                  <a:gd name="T74" fmla="*/ 14 w 198"/>
                  <a:gd name="T75" fmla="*/ 97 h 196"/>
                  <a:gd name="T76" fmla="*/ 24 w 198"/>
                  <a:gd name="T77" fmla="*/ 81 h 196"/>
                  <a:gd name="T78" fmla="*/ 24 w 198"/>
                  <a:gd name="T79" fmla="*/ 196 h 196"/>
                  <a:gd name="T80" fmla="*/ 40 w 198"/>
                  <a:gd name="T81" fmla="*/ 196 h 196"/>
                  <a:gd name="T82" fmla="*/ 40 w 198"/>
                  <a:gd name="T83" fmla="*/ 51 h 196"/>
                  <a:gd name="T84" fmla="*/ 48 w 198"/>
                  <a:gd name="T85" fmla="*/ 29 h 196"/>
                  <a:gd name="T86" fmla="*/ 56 w 198"/>
                  <a:gd name="T87" fmla="*/ 4 h 196"/>
                  <a:gd name="T88" fmla="*/ 42 w 198"/>
                  <a:gd name="T89" fmla="*/ 0 h 196"/>
                  <a:gd name="T90" fmla="*/ 24 w 198"/>
                  <a:gd name="T91" fmla="*/ 51 h 196"/>
                  <a:gd name="T92" fmla="*/ 0 w 198"/>
                  <a:gd name="T93" fmla="*/ 95 h 196"/>
                  <a:gd name="T94" fmla="*/ 6 w 198"/>
                  <a:gd name="T95" fmla="*/ 112 h 196"/>
                  <a:gd name="T96" fmla="*/ 6 w 198"/>
                  <a:gd name="T97" fmla="*/ 11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8" h="196">
                    <a:moveTo>
                      <a:pt x="141" y="55"/>
                    </a:moveTo>
                    <a:lnTo>
                      <a:pt x="141" y="55"/>
                    </a:lnTo>
                    <a:lnTo>
                      <a:pt x="192" y="55"/>
                    </a:lnTo>
                    <a:lnTo>
                      <a:pt x="192" y="55"/>
                    </a:lnTo>
                    <a:lnTo>
                      <a:pt x="192" y="41"/>
                    </a:lnTo>
                    <a:lnTo>
                      <a:pt x="192" y="41"/>
                    </a:lnTo>
                    <a:lnTo>
                      <a:pt x="129" y="41"/>
                    </a:lnTo>
                    <a:lnTo>
                      <a:pt x="129" y="41"/>
                    </a:lnTo>
                    <a:lnTo>
                      <a:pt x="129" y="0"/>
                    </a:lnTo>
                    <a:lnTo>
                      <a:pt x="129" y="0"/>
                    </a:lnTo>
                    <a:lnTo>
                      <a:pt x="113" y="0"/>
                    </a:lnTo>
                    <a:lnTo>
                      <a:pt x="113" y="0"/>
                    </a:lnTo>
                    <a:lnTo>
                      <a:pt x="113" y="41"/>
                    </a:lnTo>
                    <a:lnTo>
                      <a:pt x="113" y="41"/>
                    </a:lnTo>
                    <a:lnTo>
                      <a:pt x="52" y="41"/>
                    </a:lnTo>
                    <a:lnTo>
                      <a:pt x="52" y="41"/>
                    </a:lnTo>
                    <a:lnTo>
                      <a:pt x="52" y="55"/>
                    </a:lnTo>
                    <a:lnTo>
                      <a:pt x="52" y="55"/>
                    </a:lnTo>
                    <a:lnTo>
                      <a:pt x="99" y="55"/>
                    </a:lnTo>
                    <a:lnTo>
                      <a:pt x="99" y="55"/>
                    </a:lnTo>
                    <a:lnTo>
                      <a:pt x="89" y="83"/>
                    </a:lnTo>
                    <a:lnTo>
                      <a:pt x="75" y="110"/>
                    </a:lnTo>
                    <a:lnTo>
                      <a:pt x="61" y="130"/>
                    </a:lnTo>
                    <a:lnTo>
                      <a:pt x="42" y="150"/>
                    </a:lnTo>
                    <a:lnTo>
                      <a:pt x="42" y="150"/>
                    </a:lnTo>
                    <a:lnTo>
                      <a:pt x="46" y="156"/>
                    </a:lnTo>
                    <a:lnTo>
                      <a:pt x="52" y="162"/>
                    </a:lnTo>
                    <a:lnTo>
                      <a:pt x="52" y="162"/>
                    </a:lnTo>
                    <a:lnTo>
                      <a:pt x="63" y="152"/>
                    </a:lnTo>
                    <a:lnTo>
                      <a:pt x="71" y="142"/>
                    </a:lnTo>
                    <a:lnTo>
                      <a:pt x="81" y="130"/>
                    </a:lnTo>
                    <a:lnTo>
                      <a:pt x="89" y="118"/>
                    </a:lnTo>
                    <a:lnTo>
                      <a:pt x="101" y="87"/>
                    </a:lnTo>
                    <a:lnTo>
                      <a:pt x="113" y="55"/>
                    </a:lnTo>
                    <a:lnTo>
                      <a:pt x="113" y="55"/>
                    </a:lnTo>
                    <a:lnTo>
                      <a:pt x="113" y="55"/>
                    </a:lnTo>
                    <a:lnTo>
                      <a:pt x="113" y="140"/>
                    </a:lnTo>
                    <a:lnTo>
                      <a:pt x="113" y="140"/>
                    </a:lnTo>
                    <a:lnTo>
                      <a:pt x="85" y="140"/>
                    </a:lnTo>
                    <a:lnTo>
                      <a:pt x="85" y="140"/>
                    </a:lnTo>
                    <a:lnTo>
                      <a:pt x="85" y="154"/>
                    </a:lnTo>
                    <a:lnTo>
                      <a:pt x="85" y="154"/>
                    </a:lnTo>
                    <a:lnTo>
                      <a:pt x="113" y="154"/>
                    </a:lnTo>
                    <a:lnTo>
                      <a:pt x="113" y="154"/>
                    </a:lnTo>
                    <a:lnTo>
                      <a:pt x="113" y="196"/>
                    </a:lnTo>
                    <a:lnTo>
                      <a:pt x="113" y="196"/>
                    </a:lnTo>
                    <a:lnTo>
                      <a:pt x="129" y="196"/>
                    </a:lnTo>
                    <a:lnTo>
                      <a:pt x="129" y="196"/>
                    </a:lnTo>
                    <a:lnTo>
                      <a:pt x="129" y="154"/>
                    </a:lnTo>
                    <a:lnTo>
                      <a:pt x="129" y="154"/>
                    </a:lnTo>
                    <a:lnTo>
                      <a:pt x="158" y="154"/>
                    </a:lnTo>
                    <a:lnTo>
                      <a:pt x="158" y="154"/>
                    </a:lnTo>
                    <a:lnTo>
                      <a:pt x="158" y="140"/>
                    </a:lnTo>
                    <a:lnTo>
                      <a:pt x="158" y="140"/>
                    </a:lnTo>
                    <a:lnTo>
                      <a:pt x="129" y="140"/>
                    </a:lnTo>
                    <a:lnTo>
                      <a:pt x="129" y="140"/>
                    </a:lnTo>
                    <a:lnTo>
                      <a:pt x="129" y="55"/>
                    </a:lnTo>
                    <a:lnTo>
                      <a:pt x="129" y="55"/>
                    </a:lnTo>
                    <a:lnTo>
                      <a:pt x="139" y="89"/>
                    </a:lnTo>
                    <a:lnTo>
                      <a:pt x="151" y="118"/>
                    </a:lnTo>
                    <a:lnTo>
                      <a:pt x="160" y="130"/>
                    </a:lnTo>
                    <a:lnTo>
                      <a:pt x="168" y="142"/>
                    </a:lnTo>
                    <a:lnTo>
                      <a:pt x="176" y="152"/>
                    </a:lnTo>
                    <a:lnTo>
                      <a:pt x="186" y="160"/>
                    </a:lnTo>
                    <a:lnTo>
                      <a:pt x="186" y="160"/>
                    </a:lnTo>
                    <a:lnTo>
                      <a:pt x="198" y="144"/>
                    </a:lnTo>
                    <a:lnTo>
                      <a:pt x="198" y="144"/>
                    </a:lnTo>
                    <a:lnTo>
                      <a:pt x="180" y="128"/>
                    </a:lnTo>
                    <a:lnTo>
                      <a:pt x="164" y="110"/>
                    </a:lnTo>
                    <a:lnTo>
                      <a:pt x="151" y="83"/>
                    </a:lnTo>
                    <a:lnTo>
                      <a:pt x="141" y="55"/>
                    </a:lnTo>
                    <a:lnTo>
                      <a:pt x="141" y="55"/>
                    </a:lnTo>
                    <a:lnTo>
                      <a:pt x="141" y="55"/>
                    </a:lnTo>
                    <a:close/>
                    <a:moveTo>
                      <a:pt x="6" y="112"/>
                    </a:moveTo>
                    <a:lnTo>
                      <a:pt x="6" y="112"/>
                    </a:lnTo>
                    <a:lnTo>
                      <a:pt x="14" y="97"/>
                    </a:lnTo>
                    <a:lnTo>
                      <a:pt x="20" y="89"/>
                    </a:lnTo>
                    <a:lnTo>
                      <a:pt x="24" y="81"/>
                    </a:lnTo>
                    <a:lnTo>
                      <a:pt x="24" y="81"/>
                    </a:lnTo>
                    <a:lnTo>
                      <a:pt x="24" y="196"/>
                    </a:lnTo>
                    <a:lnTo>
                      <a:pt x="24" y="196"/>
                    </a:lnTo>
                    <a:lnTo>
                      <a:pt x="40" y="196"/>
                    </a:lnTo>
                    <a:lnTo>
                      <a:pt x="40" y="196"/>
                    </a:lnTo>
                    <a:lnTo>
                      <a:pt x="40" y="51"/>
                    </a:lnTo>
                    <a:lnTo>
                      <a:pt x="40" y="51"/>
                    </a:lnTo>
                    <a:lnTo>
                      <a:pt x="48" y="29"/>
                    </a:lnTo>
                    <a:lnTo>
                      <a:pt x="56" y="4"/>
                    </a:lnTo>
                    <a:lnTo>
                      <a:pt x="56" y="4"/>
                    </a:lnTo>
                    <a:lnTo>
                      <a:pt x="42" y="0"/>
                    </a:lnTo>
                    <a:lnTo>
                      <a:pt x="42" y="0"/>
                    </a:lnTo>
                    <a:lnTo>
                      <a:pt x="32" y="27"/>
                    </a:lnTo>
                    <a:lnTo>
                      <a:pt x="24" y="51"/>
                    </a:lnTo>
                    <a:lnTo>
                      <a:pt x="12" y="73"/>
                    </a:lnTo>
                    <a:lnTo>
                      <a:pt x="0" y="95"/>
                    </a:lnTo>
                    <a:lnTo>
                      <a:pt x="0" y="95"/>
                    </a:lnTo>
                    <a:lnTo>
                      <a:pt x="6" y="112"/>
                    </a:lnTo>
                    <a:lnTo>
                      <a:pt x="6" y="112"/>
                    </a:lnTo>
                    <a:lnTo>
                      <a:pt x="6"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0" name="Freeform 581">
                <a:extLst>
                  <a:ext uri="{FF2B5EF4-FFF2-40B4-BE49-F238E27FC236}">
                    <a16:creationId xmlns:a16="http://schemas.microsoft.com/office/drawing/2014/main" id="{2ED9F00E-7AD3-40C2-A4C4-52025295C249}"/>
                  </a:ext>
                </a:extLst>
              </p:cNvPr>
              <p:cNvSpPr>
                <a:spLocks noEditPoints="1"/>
              </p:cNvSpPr>
              <p:nvPr/>
            </p:nvSpPr>
            <p:spPr bwMode="auto">
              <a:xfrm>
                <a:off x="5911" y="23750"/>
                <a:ext cx="162" cy="149"/>
              </a:xfrm>
              <a:custGeom>
                <a:avLst/>
                <a:gdLst>
                  <a:gd name="T0" fmla="*/ 75 w 162"/>
                  <a:gd name="T1" fmla="*/ 18 h 149"/>
                  <a:gd name="T2" fmla="*/ 89 w 162"/>
                  <a:gd name="T3" fmla="*/ 18 h 149"/>
                  <a:gd name="T4" fmla="*/ 113 w 162"/>
                  <a:gd name="T5" fmla="*/ 22 h 149"/>
                  <a:gd name="T6" fmla="*/ 132 w 162"/>
                  <a:gd name="T7" fmla="*/ 32 h 149"/>
                  <a:gd name="T8" fmla="*/ 138 w 162"/>
                  <a:gd name="T9" fmla="*/ 40 h 149"/>
                  <a:gd name="T10" fmla="*/ 144 w 162"/>
                  <a:gd name="T11" fmla="*/ 58 h 149"/>
                  <a:gd name="T12" fmla="*/ 146 w 162"/>
                  <a:gd name="T13" fmla="*/ 70 h 149"/>
                  <a:gd name="T14" fmla="*/ 142 w 162"/>
                  <a:gd name="T15" fmla="*/ 91 h 149"/>
                  <a:gd name="T16" fmla="*/ 132 w 162"/>
                  <a:gd name="T17" fmla="*/ 109 h 149"/>
                  <a:gd name="T18" fmla="*/ 122 w 162"/>
                  <a:gd name="T19" fmla="*/ 117 h 149"/>
                  <a:gd name="T20" fmla="*/ 89 w 162"/>
                  <a:gd name="T21" fmla="*/ 137 h 149"/>
                  <a:gd name="T22" fmla="*/ 101 w 162"/>
                  <a:gd name="T23" fmla="*/ 149 h 149"/>
                  <a:gd name="T24" fmla="*/ 115 w 162"/>
                  <a:gd name="T25" fmla="*/ 141 h 149"/>
                  <a:gd name="T26" fmla="*/ 138 w 162"/>
                  <a:gd name="T27" fmla="*/ 125 h 149"/>
                  <a:gd name="T28" fmla="*/ 152 w 162"/>
                  <a:gd name="T29" fmla="*/ 105 h 149"/>
                  <a:gd name="T30" fmla="*/ 160 w 162"/>
                  <a:gd name="T31" fmla="*/ 83 h 149"/>
                  <a:gd name="T32" fmla="*/ 162 w 162"/>
                  <a:gd name="T33" fmla="*/ 70 h 149"/>
                  <a:gd name="T34" fmla="*/ 156 w 162"/>
                  <a:gd name="T35" fmla="*/ 44 h 149"/>
                  <a:gd name="T36" fmla="*/ 142 w 162"/>
                  <a:gd name="T37" fmla="*/ 22 h 149"/>
                  <a:gd name="T38" fmla="*/ 132 w 162"/>
                  <a:gd name="T39" fmla="*/ 12 h 149"/>
                  <a:gd name="T40" fmla="*/ 103 w 162"/>
                  <a:gd name="T41" fmla="*/ 2 h 149"/>
                  <a:gd name="T42" fmla="*/ 89 w 162"/>
                  <a:gd name="T43" fmla="*/ 0 h 149"/>
                  <a:gd name="T44" fmla="*/ 53 w 162"/>
                  <a:gd name="T45" fmla="*/ 6 h 149"/>
                  <a:gd name="T46" fmla="*/ 24 w 162"/>
                  <a:gd name="T47" fmla="*/ 24 h 149"/>
                  <a:gd name="T48" fmla="*/ 12 w 162"/>
                  <a:gd name="T49" fmla="*/ 36 h 149"/>
                  <a:gd name="T50" fmla="*/ 0 w 162"/>
                  <a:gd name="T51" fmla="*/ 66 h 149"/>
                  <a:gd name="T52" fmla="*/ 0 w 162"/>
                  <a:gd name="T53" fmla="*/ 85 h 149"/>
                  <a:gd name="T54" fmla="*/ 2 w 162"/>
                  <a:gd name="T55" fmla="*/ 107 h 149"/>
                  <a:gd name="T56" fmla="*/ 10 w 162"/>
                  <a:gd name="T57" fmla="*/ 125 h 149"/>
                  <a:gd name="T58" fmla="*/ 14 w 162"/>
                  <a:gd name="T59" fmla="*/ 131 h 149"/>
                  <a:gd name="T60" fmla="*/ 29 w 162"/>
                  <a:gd name="T61" fmla="*/ 137 h 149"/>
                  <a:gd name="T62" fmla="*/ 37 w 162"/>
                  <a:gd name="T63" fmla="*/ 139 h 149"/>
                  <a:gd name="T64" fmla="*/ 49 w 162"/>
                  <a:gd name="T65" fmla="*/ 135 h 149"/>
                  <a:gd name="T66" fmla="*/ 53 w 162"/>
                  <a:gd name="T67" fmla="*/ 131 h 149"/>
                  <a:gd name="T68" fmla="*/ 61 w 162"/>
                  <a:gd name="T69" fmla="*/ 119 h 149"/>
                  <a:gd name="T70" fmla="*/ 71 w 162"/>
                  <a:gd name="T71" fmla="*/ 95 h 149"/>
                  <a:gd name="T72" fmla="*/ 87 w 162"/>
                  <a:gd name="T73" fmla="*/ 24 h 149"/>
                  <a:gd name="T74" fmla="*/ 75 w 162"/>
                  <a:gd name="T75" fmla="*/ 18 h 149"/>
                  <a:gd name="T76" fmla="*/ 55 w 162"/>
                  <a:gd name="T77" fmla="*/ 95 h 149"/>
                  <a:gd name="T78" fmla="*/ 49 w 162"/>
                  <a:gd name="T79" fmla="*/ 107 h 149"/>
                  <a:gd name="T80" fmla="*/ 39 w 162"/>
                  <a:gd name="T81" fmla="*/ 121 h 149"/>
                  <a:gd name="T82" fmla="*/ 35 w 162"/>
                  <a:gd name="T83" fmla="*/ 123 h 149"/>
                  <a:gd name="T84" fmla="*/ 29 w 162"/>
                  <a:gd name="T85" fmla="*/ 121 h 149"/>
                  <a:gd name="T86" fmla="*/ 22 w 162"/>
                  <a:gd name="T87" fmla="*/ 113 h 149"/>
                  <a:gd name="T88" fmla="*/ 14 w 162"/>
                  <a:gd name="T89" fmla="*/ 93 h 149"/>
                  <a:gd name="T90" fmla="*/ 14 w 162"/>
                  <a:gd name="T91" fmla="*/ 85 h 149"/>
                  <a:gd name="T92" fmla="*/ 18 w 162"/>
                  <a:gd name="T93" fmla="*/ 62 h 149"/>
                  <a:gd name="T94" fmla="*/ 31 w 162"/>
                  <a:gd name="T95" fmla="*/ 42 h 149"/>
                  <a:gd name="T96" fmla="*/ 39 w 162"/>
                  <a:gd name="T97" fmla="*/ 34 h 149"/>
                  <a:gd name="T98" fmla="*/ 59 w 162"/>
                  <a:gd name="T99" fmla="*/ 22 h 149"/>
                  <a:gd name="T100" fmla="*/ 71 w 162"/>
                  <a:gd name="T101" fmla="*/ 20 h 149"/>
                  <a:gd name="T102" fmla="*/ 59 w 162"/>
                  <a:gd name="T103" fmla="*/ 78 h 149"/>
                  <a:gd name="T104" fmla="*/ 55 w 162"/>
                  <a:gd name="T105"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 h="149">
                    <a:moveTo>
                      <a:pt x="75" y="18"/>
                    </a:moveTo>
                    <a:lnTo>
                      <a:pt x="75" y="18"/>
                    </a:lnTo>
                    <a:lnTo>
                      <a:pt x="89" y="18"/>
                    </a:lnTo>
                    <a:lnTo>
                      <a:pt x="89" y="18"/>
                    </a:lnTo>
                    <a:lnTo>
                      <a:pt x="101" y="18"/>
                    </a:lnTo>
                    <a:lnTo>
                      <a:pt x="113" y="22"/>
                    </a:lnTo>
                    <a:lnTo>
                      <a:pt x="122" y="26"/>
                    </a:lnTo>
                    <a:lnTo>
                      <a:pt x="132" y="32"/>
                    </a:lnTo>
                    <a:lnTo>
                      <a:pt x="132" y="32"/>
                    </a:lnTo>
                    <a:lnTo>
                      <a:pt x="138" y="40"/>
                    </a:lnTo>
                    <a:lnTo>
                      <a:pt x="142" y="48"/>
                    </a:lnTo>
                    <a:lnTo>
                      <a:pt x="144" y="58"/>
                    </a:lnTo>
                    <a:lnTo>
                      <a:pt x="146" y="70"/>
                    </a:lnTo>
                    <a:lnTo>
                      <a:pt x="146" y="70"/>
                    </a:lnTo>
                    <a:lnTo>
                      <a:pt x="144" y="81"/>
                    </a:lnTo>
                    <a:lnTo>
                      <a:pt x="142" y="91"/>
                    </a:lnTo>
                    <a:lnTo>
                      <a:pt x="138" y="99"/>
                    </a:lnTo>
                    <a:lnTo>
                      <a:pt x="132" y="109"/>
                    </a:lnTo>
                    <a:lnTo>
                      <a:pt x="132" y="109"/>
                    </a:lnTo>
                    <a:lnTo>
                      <a:pt x="122" y="117"/>
                    </a:lnTo>
                    <a:lnTo>
                      <a:pt x="113" y="125"/>
                    </a:lnTo>
                    <a:lnTo>
                      <a:pt x="89" y="137"/>
                    </a:lnTo>
                    <a:lnTo>
                      <a:pt x="89" y="137"/>
                    </a:lnTo>
                    <a:lnTo>
                      <a:pt x="101" y="149"/>
                    </a:lnTo>
                    <a:lnTo>
                      <a:pt x="101" y="149"/>
                    </a:lnTo>
                    <a:lnTo>
                      <a:pt x="115" y="141"/>
                    </a:lnTo>
                    <a:lnTo>
                      <a:pt x="128" y="135"/>
                    </a:lnTo>
                    <a:lnTo>
                      <a:pt x="138" y="125"/>
                    </a:lnTo>
                    <a:lnTo>
                      <a:pt x="146" y="117"/>
                    </a:lnTo>
                    <a:lnTo>
                      <a:pt x="152" y="105"/>
                    </a:lnTo>
                    <a:lnTo>
                      <a:pt x="158" y="95"/>
                    </a:lnTo>
                    <a:lnTo>
                      <a:pt x="160" y="83"/>
                    </a:lnTo>
                    <a:lnTo>
                      <a:pt x="162" y="70"/>
                    </a:lnTo>
                    <a:lnTo>
                      <a:pt x="162" y="70"/>
                    </a:lnTo>
                    <a:lnTo>
                      <a:pt x="160" y="56"/>
                    </a:lnTo>
                    <a:lnTo>
                      <a:pt x="156" y="44"/>
                    </a:lnTo>
                    <a:lnTo>
                      <a:pt x="150" y="32"/>
                    </a:lnTo>
                    <a:lnTo>
                      <a:pt x="142" y="22"/>
                    </a:lnTo>
                    <a:lnTo>
                      <a:pt x="142" y="22"/>
                    </a:lnTo>
                    <a:lnTo>
                      <a:pt x="132" y="12"/>
                    </a:lnTo>
                    <a:lnTo>
                      <a:pt x="117" y="6"/>
                    </a:lnTo>
                    <a:lnTo>
                      <a:pt x="103" y="2"/>
                    </a:lnTo>
                    <a:lnTo>
                      <a:pt x="89" y="0"/>
                    </a:lnTo>
                    <a:lnTo>
                      <a:pt x="89" y="0"/>
                    </a:lnTo>
                    <a:lnTo>
                      <a:pt x="69" y="2"/>
                    </a:lnTo>
                    <a:lnTo>
                      <a:pt x="53" y="6"/>
                    </a:lnTo>
                    <a:lnTo>
                      <a:pt x="39" y="14"/>
                    </a:lnTo>
                    <a:lnTo>
                      <a:pt x="24" y="24"/>
                    </a:lnTo>
                    <a:lnTo>
                      <a:pt x="24" y="24"/>
                    </a:lnTo>
                    <a:lnTo>
                      <a:pt x="12" y="36"/>
                    </a:lnTo>
                    <a:lnTo>
                      <a:pt x="6" y="52"/>
                    </a:lnTo>
                    <a:lnTo>
                      <a:pt x="0" y="66"/>
                    </a:lnTo>
                    <a:lnTo>
                      <a:pt x="0" y="85"/>
                    </a:lnTo>
                    <a:lnTo>
                      <a:pt x="0" y="85"/>
                    </a:lnTo>
                    <a:lnTo>
                      <a:pt x="0" y="97"/>
                    </a:lnTo>
                    <a:lnTo>
                      <a:pt x="2" y="107"/>
                    </a:lnTo>
                    <a:lnTo>
                      <a:pt x="4" y="117"/>
                    </a:lnTo>
                    <a:lnTo>
                      <a:pt x="10" y="125"/>
                    </a:lnTo>
                    <a:lnTo>
                      <a:pt x="10" y="125"/>
                    </a:lnTo>
                    <a:lnTo>
                      <a:pt x="14" y="131"/>
                    </a:lnTo>
                    <a:lnTo>
                      <a:pt x="20" y="135"/>
                    </a:lnTo>
                    <a:lnTo>
                      <a:pt x="29" y="137"/>
                    </a:lnTo>
                    <a:lnTo>
                      <a:pt x="37" y="139"/>
                    </a:lnTo>
                    <a:lnTo>
                      <a:pt x="37" y="139"/>
                    </a:lnTo>
                    <a:lnTo>
                      <a:pt x="45" y="137"/>
                    </a:lnTo>
                    <a:lnTo>
                      <a:pt x="49" y="135"/>
                    </a:lnTo>
                    <a:lnTo>
                      <a:pt x="53" y="131"/>
                    </a:lnTo>
                    <a:lnTo>
                      <a:pt x="53" y="131"/>
                    </a:lnTo>
                    <a:lnTo>
                      <a:pt x="57" y="127"/>
                    </a:lnTo>
                    <a:lnTo>
                      <a:pt x="61" y="119"/>
                    </a:lnTo>
                    <a:lnTo>
                      <a:pt x="71" y="95"/>
                    </a:lnTo>
                    <a:lnTo>
                      <a:pt x="71" y="95"/>
                    </a:lnTo>
                    <a:lnTo>
                      <a:pt x="79" y="62"/>
                    </a:lnTo>
                    <a:lnTo>
                      <a:pt x="87" y="24"/>
                    </a:lnTo>
                    <a:lnTo>
                      <a:pt x="87" y="24"/>
                    </a:lnTo>
                    <a:lnTo>
                      <a:pt x="75" y="18"/>
                    </a:lnTo>
                    <a:lnTo>
                      <a:pt x="75" y="18"/>
                    </a:lnTo>
                    <a:close/>
                    <a:moveTo>
                      <a:pt x="55" y="95"/>
                    </a:moveTo>
                    <a:lnTo>
                      <a:pt x="55" y="95"/>
                    </a:lnTo>
                    <a:lnTo>
                      <a:pt x="49" y="107"/>
                    </a:lnTo>
                    <a:lnTo>
                      <a:pt x="45" y="115"/>
                    </a:lnTo>
                    <a:lnTo>
                      <a:pt x="39" y="121"/>
                    </a:lnTo>
                    <a:lnTo>
                      <a:pt x="35" y="123"/>
                    </a:lnTo>
                    <a:lnTo>
                      <a:pt x="35" y="123"/>
                    </a:lnTo>
                    <a:lnTo>
                      <a:pt x="31" y="123"/>
                    </a:lnTo>
                    <a:lnTo>
                      <a:pt x="29" y="121"/>
                    </a:lnTo>
                    <a:lnTo>
                      <a:pt x="22" y="113"/>
                    </a:lnTo>
                    <a:lnTo>
                      <a:pt x="22" y="113"/>
                    </a:lnTo>
                    <a:lnTo>
                      <a:pt x="16" y="101"/>
                    </a:lnTo>
                    <a:lnTo>
                      <a:pt x="14" y="93"/>
                    </a:lnTo>
                    <a:lnTo>
                      <a:pt x="14" y="85"/>
                    </a:lnTo>
                    <a:lnTo>
                      <a:pt x="14" y="85"/>
                    </a:lnTo>
                    <a:lnTo>
                      <a:pt x="14" y="72"/>
                    </a:lnTo>
                    <a:lnTo>
                      <a:pt x="18" y="62"/>
                    </a:lnTo>
                    <a:lnTo>
                      <a:pt x="22" y="52"/>
                    </a:lnTo>
                    <a:lnTo>
                      <a:pt x="31" y="42"/>
                    </a:lnTo>
                    <a:lnTo>
                      <a:pt x="31" y="42"/>
                    </a:lnTo>
                    <a:lnTo>
                      <a:pt x="39" y="34"/>
                    </a:lnTo>
                    <a:lnTo>
                      <a:pt x="47" y="28"/>
                    </a:lnTo>
                    <a:lnTo>
                      <a:pt x="59" y="22"/>
                    </a:lnTo>
                    <a:lnTo>
                      <a:pt x="71" y="20"/>
                    </a:lnTo>
                    <a:lnTo>
                      <a:pt x="71" y="20"/>
                    </a:lnTo>
                    <a:lnTo>
                      <a:pt x="63" y="60"/>
                    </a:lnTo>
                    <a:lnTo>
                      <a:pt x="59" y="78"/>
                    </a:lnTo>
                    <a:lnTo>
                      <a:pt x="55" y="95"/>
                    </a:lnTo>
                    <a:lnTo>
                      <a:pt x="55"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1" name="Freeform 582">
                <a:extLst>
                  <a:ext uri="{FF2B5EF4-FFF2-40B4-BE49-F238E27FC236}">
                    <a16:creationId xmlns:a16="http://schemas.microsoft.com/office/drawing/2014/main" id="{8EC2C640-24FD-44B3-8F6C-4C1C7315D9F1}"/>
                  </a:ext>
                </a:extLst>
              </p:cNvPr>
              <p:cNvSpPr>
                <a:spLocks noEditPoints="1"/>
              </p:cNvSpPr>
              <p:nvPr/>
            </p:nvSpPr>
            <p:spPr bwMode="auto">
              <a:xfrm>
                <a:off x="6093" y="23725"/>
                <a:ext cx="198" cy="194"/>
              </a:xfrm>
              <a:custGeom>
                <a:avLst/>
                <a:gdLst>
                  <a:gd name="T0" fmla="*/ 172 w 198"/>
                  <a:gd name="T1" fmla="*/ 158 h 194"/>
                  <a:gd name="T2" fmla="*/ 168 w 198"/>
                  <a:gd name="T3" fmla="*/ 174 h 194"/>
                  <a:gd name="T4" fmla="*/ 142 w 198"/>
                  <a:gd name="T5" fmla="*/ 178 h 194"/>
                  <a:gd name="T6" fmla="*/ 136 w 198"/>
                  <a:gd name="T7" fmla="*/ 192 h 194"/>
                  <a:gd name="T8" fmla="*/ 172 w 198"/>
                  <a:gd name="T9" fmla="*/ 190 h 194"/>
                  <a:gd name="T10" fmla="*/ 184 w 198"/>
                  <a:gd name="T11" fmla="*/ 168 h 194"/>
                  <a:gd name="T12" fmla="*/ 198 w 198"/>
                  <a:gd name="T13" fmla="*/ 158 h 194"/>
                  <a:gd name="T14" fmla="*/ 184 w 198"/>
                  <a:gd name="T15" fmla="*/ 146 h 194"/>
                  <a:gd name="T16" fmla="*/ 138 w 198"/>
                  <a:gd name="T17" fmla="*/ 93 h 194"/>
                  <a:gd name="T18" fmla="*/ 196 w 198"/>
                  <a:gd name="T19" fmla="*/ 79 h 194"/>
                  <a:gd name="T20" fmla="*/ 164 w 198"/>
                  <a:gd name="T21" fmla="*/ 69 h 194"/>
                  <a:gd name="T22" fmla="*/ 186 w 198"/>
                  <a:gd name="T23" fmla="*/ 53 h 194"/>
                  <a:gd name="T24" fmla="*/ 164 w 198"/>
                  <a:gd name="T25" fmla="*/ 41 h 194"/>
                  <a:gd name="T26" fmla="*/ 190 w 198"/>
                  <a:gd name="T27" fmla="*/ 27 h 194"/>
                  <a:gd name="T28" fmla="*/ 164 w 198"/>
                  <a:gd name="T29" fmla="*/ 15 h 194"/>
                  <a:gd name="T30" fmla="*/ 150 w 198"/>
                  <a:gd name="T31" fmla="*/ 0 h 194"/>
                  <a:gd name="T32" fmla="*/ 111 w 198"/>
                  <a:gd name="T33" fmla="*/ 15 h 194"/>
                  <a:gd name="T34" fmla="*/ 97 w 198"/>
                  <a:gd name="T35" fmla="*/ 0 h 194"/>
                  <a:gd name="T36" fmla="*/ 71 w 198"/>
                  <a:gd name="T37" fmla="*/ 15 h 194"/>
                  <a:gd name="T38" fmla="*/ 97 w 198"/>
                  <a:gd name="T39" fmla="*/ 27 h 194"/>
                  <a:gd name="T40" fmla="*/ 75 w 198"/>
                  <a:gd name="T41" fmla="*/ 41 h 194"/>
                  <a:gd name="T42" fmla="*/ 97 w 198"/>
                  <a:gd name="T43" fmla="*/ 53 h 194"/>
                  <a:gd name="T44" fmla="*/ 65 w 198"/>
                  <a:gd name="T45" fmla="*/ 69 h 194"/>
                  <a:gd name="T46" fmla="*/ 125 w 198"/>
                  <a:gd name="T47" fmla="*/ 79 h 194"/>
                  <a:gd name="T48" fmla="*/ 79 w 198"/>
                  <a:gd name="T49" fmla="*/ 93 h 194"/>
                  <a:gd name="T50" fmla="*/ 65 w 198"/>
                  <a:gd name="T51" fmla="*/ 146 h 194"/>
                  <a:gd name="T52" fmla="*/ 79 w 198"/>
                  <a:gd name="T53" fmla="*/ 158 h 194"/>
                  <a:gd name="T54" fmla="*/ 91 w 198"/>
                  <a:gd name="T55" fmla="*/ 194 h 194"/>
                  <a:gd name="T56" fmla="*/ 6 w 198"/>
                  <a:gd name="T57" fmla="*/ 146 h 194"/>
                  <a:gd name="T58" fmla="*/ 28 w 198"/>
                  <a:gd name="T59" fmla="*/ 89 h 194"/>
                  <a:gd name="T60" fmla="*/ 43 w 198"/>
                  <a:gd name="T61" fmla="*/ 194 h 194"/>
                  <a:gd name="T62" fmla="*/ 59 w 198"/>
                  <a:gd name="T63" fmla="*/ 114 h 194"/>
                  <a:gd name="T64" fmla="*/ 51 w 198"/>
                  <a:gd name="T65" fmla="*/ 77 h 194"/>
                  <a:gd name="T66" fmla="*/ 43 w 198"/>
                  <a:gd name="T67" fmla="*/ 55 h 194"/>
                  <a:gd name="T68" fmla="*/ 65 w 198"/>
                  <a:gd name="T69" fmla="*/ 43 h 194"/>
                  <a:gd name="T70" fmla="*/ 43 w 198"/>
                  <a:gd name="T71" fmla="*/ 0 h 194"/>
                  <a:gd name="T72" fmla="*/ 28 w 198"/>
                  <a:gd name="T73" fmla="*/ 43 h 194"/>
                  <a:gd name="T74" fmla="*/ 4 w 198"/>
                  <a:gd name="T75" fmla="*/ 55 h 194"/>
                  <a:gd name="T76" fmla="*/ 22 w 198"/>
                  <a:gd name="T77" fmla="*/ 75 h 194"/>
                  <a:gd name="T78" fmla="*/ 0 w 198"/>
                  <a:gd name="T79" fmla="*/ 128 h 194"/>
                  <a:gd name="T80" fmla="*/ 111 w 198"/>
                  <a:gd name="T81" fmla="*/ 53 h 194"/>
                  <a:gd name="T82" fmla="*/ 150 w 198"/>
                  <a:gd name="T83" fmla="*/ 69 h 194"/>
                  <a:gd name="T84" fmla="*/ 111 w 198"/>
                  <a:gd name="T85" fmla="*/ 53 h 194"/>
                  <a:gd name="T86" fmla="*/ 150 w 198"/>
                  <a:gd name="T87" fmla="*/ 27 h 194"/>
                  <a:gd name="T88" fmla="*/ 111 w 198"/>
                  <a:gd name="T89" fmla="*/ 41 h 194"/>
                  <a:gd name="T90" fmla="*/ 138 w 198"/>
                  <a:gd name="T91" fmla="*/ 132 h 194"/>
                  <a:gd name="T92" fmla="*/ 172 w 198"/>
                  <a:gd name="T93" fmla="*/ 146 h 194"/>
                  <a:gd name="T94" fmla="*/ 138 w 198"/>
                  <a:gd name="T95" fmla="*/ 132 h 194"/>
                  <a:gd name="T96" fmla="*/ 125 w 198"/>
                  <a:gd name="T97" fmla="*/ 132 h 194"/>
                  <a:gd name="T98" fmla="*/ 91 w 198"/>
                  <a:gd name="T99" fmla="*/ 146 h 194"/>
                  <a:gd name="T100" fmla="*/ 91 w 198"/>
                  <a:gd name="T101" fmla="*/ 106 h 194"/>
                  <a:gd name="T102" fmla="*/ 125 w 198"/>
                  <a:gd name="T103" fmla="*/ 120 h 194"/>
                  <a:gd name="T104" fmla="*/ 91 w 198"/>
                  <a:gd name="T105" fmla="*/ 106 h 194"/>
                  <a:gd name="T106" fmla="*/ 138 w 198"/>
                  <a:gd name="T107" fmla="*/ 120 h 194"/>
                  <a:gd name="T108" fmla="*/ 172 w 198"/>
                  <a:gd name="T109"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8" h="194">
                    <a:moveTo>
                      <a:pt x="91" y="158"/>
                    </a:moveTo>
                    <a:lnTo>
                      <a:pt x="91" y="158"/>
                    </a:lnTo>
                    <a:lnTo>
                      <a:pt x="172" y="158"/>
                    </a:lnTo>
                    <a:lnTo>
                      <a:pt x="172" y="158"/>
                    </a:lnTo>
                    <a:lnTo>
                      <a:pt x="172" y="164"/>
                    </a:lnTo>
                    <a:lnTo>
                      <a:pt x="172" y="164"/>
                    </a:lnTo>
                    <a:lnTo>
                      <a:pt x="170" y="170"/>
                    </a:lnTo>
                    <a:lnTo>
                      <a:pt x="168" y="174"/>
                    </a:lnTo>
                    <a:lnTo>
                      <a:pt x="164" y="178"/>
                    </a:lnTo>
                    <a:lnTo>
                      <a:pt x="158" y="178"/>
                    </a:lnTo>
                    <a:lnTo>
                      <a:pt x="158" y="178"/>
                    </a:lnTo>
                    <a:lnTo>
                      <a:pt x="142" y="178"/>
                    </a:lnTo>
                    <a:lnTo>
                      <a:pt x="134" y="176"/>
                    </a:lnTo>
                    <a:lnTo>
                      <a:pt x="134" y="176"/>
                    </a:lnTo>
                    <a:lnTo>
                      <a:pt x="134" y="186"/>
                    </a:lnTo>
                    <a:lnTo>
                      <a:pt x="136" y="192"/>
                    </a:lnTo>
                    <a:lnTo>
                      <a:pt x="136" y="192"/>
                    </a:lnTo>
                    <a:lnTo>
                      <a:pt x="164" y="192"/>
                    </a:lnTo>
                    <a:lnTo>
                      <a:pt x="164" y="192"/>
                    </a:lnTo>
                    <a:lnTo>
                      <a:pt x="172" y="190"/>
                    </a:lnTo>
                    <a:lnTo>
                      <a:pt x="178" y="186"/>
                    </a:lnTo>
                    <a:lnTo>
                      <a:pt x="182" y="178"/>
                    </a:lnTo>
                    <a:lnTo>
                      <a:pt x="184" y="168"/>
                    </a:lnTo>
                    <a:lnTo>
                      <a:pt x="184" y="168"/>
                    </a:lnTo>
                    <a:lnTo>
                      <a:pt x="184" y="158"/>
                    </a:lnTo>
                    <a:lnTo>
                      <a:pt x="184" y="158"/>
                    </a:lnTo>
                    <a:lnTo>
                      <a:pt x="198" y="158"/>
                    </a:lnTo>
                    <a:lnTo>
                      <a:pt x="198" y="158"/>
                    </a:lnTo>
                    <a:lnTo>
                      <a:pt x="198" y="146"/>
                    </a:lnTo>
                    <a:lnTo>
                      <a:pt x="198" y="146"/>
                    </a:lnTo>
                    <a:lnTo>
                      <a:pt x="184" y="146"/>
                    </a:lnTo>
                    <a:lnTo>
                      <a:pt x="184" y="146"/>
                    </a:lnTo>
                    <a:lnTo>
                      <a:pt x="184" y="93"/>
                    </a:lnTo>
                    <a:lnTo>
                      <a:pt x="184" y="93"/>
                    </a:lnTo>
                    <a:lnTo>
                      <a:pt x="138" y="93"/>
                    </a:lnTo>
                    <a:lnTo>
                      <a:pt x="138" y="93"/>
                    </a:lnTo>
                    <a:lnTo>
                      <a:pt x="138" y="79"/>
                    </a:lnTo>
                    <a:lnTo>
                      <a:pt x="138" y="79"/>
                    </a:lnTo>
                    <a:lnTo>
                      <a:pt x="196" y="79"/>
                    </a:lnTo>
                    <a:lnTo>
                      <a:pt x="196" y="79"/>
                    </a:lnTo>
                    <a:lnTo>
                      <a:pt x="196" y="69"/>
                    </a:lnTo>
                    <a:lnTo>
                      <a:pt x="196" y="69"/>
                    </a:lnTo>
                    <a:lnTo>
                      <a:pt x="164" y="69"/>
                    </a:lnTo>
                    <a:lnTo>
                      <a:pt x="164" y="69"/>
                    </a:lnTo>
                    <a:lnTo>
                      <a:pt x="164" y="53"/>
                    </a:lnTo>
                    <a:lnTo>
                      <a:pt x="164" y="53"/>
                    </a:lnTo>
                    <a:lnTo>
                      <a:pt x="186" y="53"/>
                    </a:lnTo>
                    <a:lnTo>
                      <a:pt x="186" y="53"/>
                    </a:lnTo>
                    <a:lnTo>
                      <a:pt x="186" y="41"/>
                    </a:lnTo>
                    <a:lnTo>
                      <a:pt x="186" y="41"/>
                    </a:lnTo>
                    <a:lnTo>
                      <a:pt x="164" y="41"/>
                    </a:lnTo>
                    <a:lnTo>
                      <a:pt x="164" y="41"/>
                    </a:lnTo>
                    <a:lnTo>
                      <a:pt x="164" y="27"/>
                    </a:lnTo>
                    <a:lnTo>
                      <a:pt x="164" y="27"/>
                    </a:lnTo>
                    <a:lnTo>
                      <a:pt x="190" y="27"/>
                    </a:lnTo>
                    <a:lnTo>
                      <a:pt x="190" y="27"/>
                    </a:lnTo>
                    <a:lnTo>
                      <a:pt x="190" y="15"/>
                    </a:lnTo>
                    <a:lnTo>
                      <a:pt x="190" y="15"/>
                    </a:lnTo>
                    <a:lnTo>
                      <a:pt x="164" y="15"/>
                    </a:lnTo>
                    <a:lnTo>
                      <a:pt x="164" y="15"/>
                    </a:lnTo>
                    <a:lnTo>
                      <a:pt x="164" y="0"/>
                    </a:lnTo>
                    <a:lnTo>
                      <a:pt x="164" y="0"/>
                    </a:lnTo>
                    <a:lnTo>
                      <a:pt x="150" y="0"/>
                    </a:lnTo>
                    <a:lnTo>
                      <a:pt x="150" y="0"/>
                    </a:lnTo>
                    <a:lnTo>
                      <a:pt x="150" y="15"/>
                    </a:lnTo>
                    <a:lnTo>
                      <a:pt x="150" y="15"/>
                    </a:lnTo>
                    <a:lnTo>
                      <a:pt x="111" y="15"/>
                    </a:lnTo>
                    <a:lnTo>
                      <a:pt x="111" y="15"/>
                    </a:lnTo>
                    <a:lnTo>
                      <a:pt x="111" y="0"/>
                    </a:lnTo>
                    <a:lnTo>
                      <a:pt x="111" y="0"/>
                    </a:lnTo>
                    <a:lnTo>
                      <a:pt x="97" y="0"/>
                    </a:lnTo>
                    <a:lnTo>
                      <a:pt x="97" y="0"/>
                    </a:lnTo>
                    <a:lnTo>
                      <a:pt x="97" y="15"/>
                    </a:lnTo>
                    <a:lnTo>
                      <a:pt x="97" y="15"/>
                    </a:lnTo>
                    <a:lnTo>
                      <a:pt x="71" y="15"/>
                    </a:lnTo>
                    <a:lnTo>
                      <a:pt x="71" y="15"/>
                    </a:lnTo>
                    <a:lnTo>
                      <a:pt x="71" y="27"/>
                    </a:lnTo>
                    <a:lnTo>
                      <a:pt x="71" y="27"/>
                    </a:lnTo>
                    <a:lnTo>
                      <a:pt x="97" y="27"/>
                    </a:lnTo>
                    <a:lnTo>
                      <a:pt x="97" y="27"/>
                    </a:lnTo>
                    <a:lnTo>
                      <a:pt x="97" y="41"/>
                    </a:lnTo>
                    <a:lnTo>
                      <a:pt x="97" y="41"/>
                    </a:lnTo>
                    <a:lnTo>
                      <a:pt x="75" y="41"/>
                    </a:lnTo>
                    <a:lnTo>
                      <a:pt x="75" y="41"/>
                    </a:lnTo>
                    <a:lnTo>
                      <a:pt x="75" y="53"/>
                    </a:lnTo>
                    <a:lnTo>
                      <a:pt x="75" y="53"/>
                    </a:lnTo>
                    <a:lnTo>
                      <a:pt x="97" y="53"/>
                    </a:lnTo>
                    <a:lnTo>
                      <a:pt x="97" y="53"/>
                    </a:lnTo>
                    <a:lnTo>
                      <a:pt x="97" y="69"/>
                    </a:lnTo>
                    <a:lnTo>
                      <a:pt x="97" y="69"/>
                    </a:lnTo>
                    <a:lnTo>
                      <a:pt x="65" y="69"/>
                    </a:lnTo>
                    <a:lnTo>
                      <a:pt x="65" y="69"/>
                    </a:lnTo>
                    <a:lnTo>
                      <a:pt x="65" y="79"/>
                    </a:lnTo>
                    <a:lnTo>
                      <a:pt x="65" y="79"/>
                    </a:lnTo>
                    <a:lnTo>
                      <a:pt x="125" y="79"/>
                    </a:lnTo>
                    <a:lnTo>
                      <a:pt x="125" y="79"/>
                    </a:lnTo>
                    <a:lnTo>
                      <a:pt x="125" y="93"/>
                    </a:lnTo>
                    <a:lnTo>
                      <a:pt x="125" y="93"/>
                    </a:lnTo>
                    <a:lnTo>
                      <a:pt x="79" y="93"/>
                    </a:lnTo>
                    <a:lnTo>
                      <a:pt x="79" y="93"/>
                    </a:lnTo>
                    <a:lnTo>
                      <a:pt x="79" y="146"/>
                    </a:lnTo>
                    <a:lnTo>
                      <a:pt x="79" y="146"/>
                    </a:lnTo>
                    <a:lnTo>
                      <a:pt x="65" y="146"/>
                    </a:lnTo>
                    <a:lnTo>
                      <a:pt x="65" y="146"/>
                    </a:lnTo>
                    <a:lnTo>
                      <a:pt x="65" y="158"/>
                    </a:lnTo>
                    <a:lnTo>
                      <a:pt x="65" y="158"/>
                    </a:lnTo>
                    <a:lnTo>
                      <a:pt x="79" y="158"/>
                    </a:lnTo>
                    <a:lnTo>
                      <a:pt x="79" y="158"/>
                    </a:lnTo>
                    <a:lnTo>
                      <a:pt x="79" y="194"/>
                    </a:lnTo>
                    <a:lnTo>
                      <a:pt x="79" y="194"/>
                    </a:lnTo>
                    <a:lnTo>
                      <a:pt x="91" y="194"/>
                    </a:lnTo>
                    <a:lnTo>
                      <a:pt x="91" y="194"/>
                    </a:lnTo>
                    <a:lnTo>
                      <a:pt x="91" y="158"/>
                    </a:lnTo>
                    <a:lnTo>
                      <a:pt x="91" y="158"/>
                    </a:lnTo>
                    <a:close/>
                    <a:moveTo>
                      <a:pt x="6" y="146"/>
                    </a:moveTo>
                    <a:lnTo>
                      <a:pt x="6" y="146"/>
                    </a:lnTo>
                    <a:lnTo>
                      <a:pt x="16" y="122"/>
                    </a:lnTo>
                    <a:lnTo>
                      <a:pt x="22" y="106"/>
                    </a:lnTo>
                    <a:lnTo>
                      <a:pt x="28" y="89"/>
                    </a:lnTo>
                    <a:lnTo>
                      <a:pt x="28" y="89"/>
                    </a:lnTo>
                    <a:lnTo>
                      <a:pt x="28" y="194"/>
                    </a:lnTo>
                    <a:lnTo>
                      <a:pt x="28" y="194"/>
                    </a:lnTo>
                    <a:lnTo>
                      <a:pt x="43" y="194"/>
                    </a:lnTo>
                    <a:lnTo>
                      <a:pt x="43" y="194"/>
                    </a:lnTo>
                    <a:lnTo>
                      <a:pt x="43" y="87"/>
                    </a:lnTo>
                    <a:lnTo>
                      <a:pt x="43" y="87"/>
                    </a:lnTo>
                    <a:lnTo>
                      <a:pt x="51" y="99"/>
                    </a:lnTo>
                    <a:lnTo>
                      <a:pt x="59" y="114"/>
                    </a:lnTo>
                    <a:lnTo>
                      <a:pt x="59" y="114"/>
                    </a:lnTo>
                    <a:lnTo>
                      <a:pt x="71" y="101"/>
                    </a:lnTo>
                    <a:lnTo>
                      <a:pt x="71" y="101"/>
                    </a:lnTo>
                    <a:lnTo>
                      <a:pt x="51" y="77"/>
                    </a:lnTo>
                    <a:lnTo>
                      <a:pt x="51" y="77"/>
                    </a:lnTo>
                    <a:lnTo>
                      <a:pt x="43" y="83"/>
                    </a:lnTo>
                    <a:lnTo>
                      <a:pt x="43" y="83"/>
                    </a:lnTo>
                    <a:lnTo>
                      <a:pt x="43" y="55"/>
                    </a:lnTo>
                    <a:lnTo>
                      <a:pt x="43" y="55"/>
                    </a:lnTo>
                    <a:lnTo>
                      <a:pt x="65" y="55"/>
                    </a:lnTo>
                    <a:lnTo>
                      <a:pt x="65" y="55"/>
                    </a:lnTo>
                    <a:lnTo>
                      <a:pt x="65" y="43"/>
                    </a:lnTo>
                    <a:lnTo>
                      <a:pt x="65" y="43"/>
                    </a:lnTo>
                    <a:lnTo>
                      <a:pt x="43" y="43"/>
                    </a:lnTo>
                    <a:lnTo>
                      <a:pt x="43" y="43"/>
                    </a:lnTo>
                    <a:lnTo>
                      <a:pt x="43" y="0"/>
                    </a:lnTo>
                    <a:lnTo>
                      <a:pt x="43" y="0"/>
                    </a:lnTo>
                    <a:lnTo>
                      <a:pt x="28" y="0"/>
                    </a:lnTo>
                    <a:lnTo>
                      <a:pt x="28" y="0"/>
                    </a:lnTo>
                    <a:lnTo>
                      <a:pt x="28" y="43"/>
                    </a:lnTo>
                    <a:lnTo>
                      <a:pt x="28" y="43"/>
                    </a:lnTo>
                    <a:lnTo>
                      <a:pt x="4" y="43"/>
                    </a:lnTo>
                    <a:lnTo>
                      <a:pt x="4" y="43"/>
                    </a:lnTo>
                    <a:lnTo>
                      <a:pt x="4" y="55"/>
                    </a:lnTo>
                    <a:lnTo>
                      <a:pt x="4" y="55"/>
                    </a:lnTo>
                    <a:lnTo>
                      <a:pt x="26" y="55"/>
                    </a:lnTo>
                    <a:lnTo>
                      <a:pt x="26" y="55"/>
                    </a:lnTo>
                    <a:lnTo>
                      <a:pt x="22" y="75"/>
                    </a:lnTo>
                    <a:lnTo>
                      <a:pt x="16" y="93"/>
                    </a:lnTo>
                    <a:lnTo>
                      <a:pt x="8" y="112"/>
                    </a:lnTo>
                    <a:lnTo>
                      <a:pt x="0" y="128"/>
                    </a:lnTo>
                    <a:lnTo>
                      <a:pt x="0" y="128"/>
                    </a:lnTo>
                    <a:lnTo>
                      <a:pt x="6" y="146"/>
                    </a:lnTo>
                    <a:lnTo>
                      <a:pt x="6" y="146"/>
                    </a:lnTo>
                    <a:lnTo>
                      <a:pt x="6" y="146"/>
                    </a:lnTo>
                    <a:close/>
                    <a:moveTo>
                      <a:pt x="111" y="53"/>
                    </a:moveTo>
                    <a:lnTo>
                      <a:pt x="111" y="53"/>
                    </a:lnTo>
                    <a:lnTo>
                      <a:pt x="150" y="53"/>
                    </a:lnTo>
                    <a:lnTo>
                      <a:pt x="150" y="53"/>
                    </a:lnTo>
                    <a:lnTo>
                      <a:pt x="150" y="69"/>
                    </a:lnTo>
                    <a:lnTo>
                      <a:pt x="150" y="69"/>
                    </a:lnTo>
                    <a:lnTo>
                      <a:pt x="111" y="69"/>
                    </a:lnTo>
                    <a:lnTo>
                      <a:pt x="111" y="69"/>
                    </a:lnTo>
                    <a:lnTo>
                      <a:pt x="111" y="53"/>
                    </a:lnTo>
                    <a:lnTo>
                      <a:pt x="111" y="53"/>
                    </a:lnTo>
                    <a:close/>
                    <a:moveTo>
                      <a:pt x="111" y="27"/>
                    </a:moveTo>
                    <a:lnTo>
                      <a:pt x="111" y="27"/>
                    </a:lnTo>
                    <a:lnTo>
                      <a:pt x="150" y="27"/>
                    </a:lnTo>
                    <a:lnTo>
                      <a:pt x="150" y="27"/>
                    </a:lnTo>
                    <a:lnTo>
                      <a:pt x="150" y="41"/>
                    </a:lnTo>
                    <a:lnTo>
                      <a:pt x="150" y="41"/>
                    </a:lnTo>
                    <a:lnTo>
                      <a:pt x="111" y="41"/>
                    </a:lnTo>
                    <a:lnTo>
                      <a:pt x="111" y="41"/>
                    </a:lnTo>
                    <a:lnTo>
                      <a:pt x="111" y="27"/>
                    </a:lnTo>
                    <a:lnTo>
                      <a:pt x="111" y="27"/>
                    </a:lnTo>
                    <a:close/>
                    <a:moveTo>
                      <a:pt x="138" y="132"/>
                    </a:moveTo>
                    <a:lnTo>
                      <a:pt x="138" y="132"/>
                    </a:lnTo>
                    <a:lnTo>
                      <a:pt x="172" y="132"/>
                    </a:lnTo>
                    <a:lnTo>
                      <a:pt x="172" y="132"/>
                    </a:lnTo>
                    <a:lnTo>
                      <a:pt x="172" y="146"/>
                    </a:lnTo>
                    <a:lnTo>
                      <a:pt x="172" y="146"/>
                    </a:lnTo>
                    <a:lnTo>
                      <a:pt x="138" y="146"/>
                    </a:lnTo>
                    <a:lnTo>
                      <a:pt x="138" y="146"/>
                    </a:lnTo>
                    <a:lnTo>
                      <a:pt x="138" y="132"/>
                    </a:lnTo>
                    <a:lnTo>
                      <a:pt x="138" y="132"/>
                    </a:lnTo>
                    <a:close/>
                    <a:moveTo>
                      <a:pt x="91" y="132"/>
                    </a:moveTo>
                    <a:lnTo>
                      <a:pt x="91" y="132"/>
                    </a:lnTo>
                    <a:lnTo>
                      <a:pt x="125" y="132"/>
                    </a:lnTo>
                    <a:lnTo>
                      <a:pt x="125" y="132"/>
                    </a:lnTo>
                    <a:lnTo>
                      <a:pt x="125" y="146"/>
                    </a:lnTo>
                    <a:lnTo>
                      <a:pt x="125" y="146"/>
                    </a:lnTo>
                    <a:lnTo>
                      <a:pt x="91" y="146"/>
                    </a:lnTo>
                    <a:lnTo>
                      <a:pt x="91" y="146"/>
                    </a:lnTo>
                    <a:lnTo>
                      <a:pt x="91" y="132"/>
                    </a:lnTo>
                    <a:lnTo>
                      <a:pt x="91" y="132"/>
                    </a:lnTo>
                    <a:close/>
                    <a:moveTo>
                      <a:pt x="91" y="106"/>
                    </a:moveTo>
                    <a:lnTo>
                      <a:pt x="91" y="106"/>
                    </a:lnTo>
                    <a:lnTo>
                      <a:pt x="125" y="106"/>
                    </a:lnTo>
                    <a:lnTo>
                      <a:pt x="125" y="106"/>
                    </a:lnTo>
                    <a:lnTo>
                      <a:pt x="125" y="120"/>
                    </a:lnTo>
                    <a:lnTo>
                      <a:pt x="125" y="120"/>
                    </a:lnTo>
                    <a:lnTo>
                      <a:pt x="91" y="120"/>
                    </a:lnTo>
                    <a:lnTo>
                      <a:pt x="91" y="120"/>
                    </a:lnTo>
                    <a:lnTo>
                      <a:pt x="91" y="106"/>
                    </a:lnTo>
                    <a:lnTo>
                      <a:pt x="91" y="106"/>
                    </a:lnTo>
                    <a:close/>
                    <a:moveTo>
                      <a:pt x="172" y="120"/>
                    </a:moveTo>
                    <a:lnTo>
                      <a:pt x="172" y="120"/>
                    </a:lnTo>
                    <a:lnTo>
                      <a:pt x="138" y="120"/>
                    </a:lnTo>
                    <a:lnTo>
                      <a:pt x="138" y="120"/>
                    </a:lnTo>
                    <a:lnTo>
                      <a:pt x="138" y="106"/>
                    </a:lnTo>
                    <a:lnTo>
                      <a:pt x="138" y="106"/>
                    </a:lnTo>
                    <a:lnTo>
                      <a:pt x="172" y="106"/>
                    </a:lnTo>
                    <a:lnTo>
                      <a:pt x="172" y="106"/>
                    </a:lnTo>
                    <a:lnTo>
                      <a:pt x="172" y="120"/>
                    </a:lnTo>
                    <a:lnTo>
                      <a:pt x="172"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2" name="Freeform 583">
                <a:extLst>
                  <a:ext uri="{FF2B5EF4-FFF2-40B4-BE49-F238E27FC236}">
                    <a16:creationId xmlns:a16="http://schemas.microsoft.com/office/drawing/2014/main" id="{66CCD90F-8A1B-4B96-BECB-65A57788E13C}"/>
                  </a:ext>
                </a:extLst>
              </p:cNvPr>
              <p:cNvSpPr>
                <a:spLocks noEditPoints="1"/>
              </p:cNvSpPr>
              <p:nvPr/>
            </p:nvSpPr>
            <p:spPr bwMode="auto">
              <a:xfrm>
                <a:off x="6295" y="23723"/>
                <a:ext cx="196" cy="192"/>
              </a:xfrm>
              <a:custGeom>
                <a:avLst/>
                <a:gdLst>
                  <a:gd name="T0" fmla="*/ 75 w 196"/>
                  <a:gd name="T1" fmla="*/ 164 h 192"/>
                  <a:gd name="T2" fmla="*/ 89 w 196"/>
                  <a:gd name="T3" fmla="*/ 164 h 192"/>
                  <a:gd name="T4" fmla="*/ 89 w 196"/>
                  <a:gd name="T5" fmla="*/ 156 h 192"/>
                  <a:gd name="T6" fmla="*/ 160 w 196"/>
                  <a:gd name="T7" fmla="*/ 156 h 192"/>
                  <a:gd name="T8" fmla="*/ 160 w 196"/>
                  <a:gd name="T9" fmla="*/ 164 h 192"/>
                  <a:gd name="T10" fmla="*/ 176 w 196"/>
                  <a:gd name="T11" fmla="*/ 164 h 192"/>
                  <a:gd name="T12" fmla="*/ 176 w 196"/>
                  <a:gd name="T13" fmla="*/ 99 h 192"/>
                  <a:gd name="T14" fmla="*/ 75 w 196"/>
                  <a:gd name="T15" fmla="*/ 99 h 192"/>
                  <a:gd name="T16" fmla="*/ 75 w 196"/>
                  <a:gd name="T17" fmla="*/ 164 h 192"/>
                  <a:gd name="T18" fmla="*/ 57 w 196"/>
                  <a:gd name="T19" fmla="*/ 83 h 192"/>
                  <a:gd name="T20" fmla="*/ 196 w 196"/>
                  <a:gd name="T21" fmla="*/ 83 h 192"/>
                  <a:gd name="T22" fmla="*/ 196 w 196"/>
                  <a:gd name="T23" fmla="*/ 69 h 192"/>
                  <a:gd name="T24" fmla="*/ 136 w 196"/>
                  <a:gd name="T25" fmla="*/ 69 h 192"/>
                  <a:gd name="T26" fmla="*/ 136 w 196"/>
                  <a:gd name="T27" fmla="*/ 41 h 192"/>
                  <a:gd name="T28" fmla="*/ 186 w 196"/>
                  <a:gd name="T29" fmla="*/ 41 h 192"/>
                  <a:gd name="T30" fmla="*/ 186 w 196"/>
                  <a:gd name="T31" fmla="*/ 29 h 192"/>
                  <a:gd name="T32" fmla="*/ 136 w 196"/>
                  <a:gd name="T33" fmla="*/ 29 h 192"/>
                  <a:gd name="T34" fmla="*/ 136 w 196"/>
                  <a:gd name="T35" fmla="*/ 0 h 192"/>
                  <a:gd name="T36" fmla="*/ 120 w 196"/>
                  <a:gd name="T37" fmla="*/ 0 h 192"/>
                  <a:gd name="T38" fmla="*/ 120 w 196"/>
                  <a:gd name="T39" fmla="*/ 29 h 192"/>
                  <a:gd name="T40" fmla="*/ 91 w 196"/>
                  <a:gd name="T41" fmla="*/ 29 h 192"/>
                  <a:gd name="T42" fmla="*/ 97 w 196"/>
                  <a:gd name="T43" fmla="*/ 8 h 192"/>
                  <a:gd name="T44" fmla="*/ 83 w 196"/>
                  <a:gd name="T45" fmla="*/ 4 h 192"/>
                  <a:gd name="T46" fmla="*/ 67 w 196"/>
                  <a:gd name="T47" fmla="*/ 45 h 192"/>
                  <a:gd name="T48" fmla="*/ 61 w 196"/>
                  <a:gd name="T49" fmla="*/ 57 h 192"/>
                  <a:gd name="T50" fmla="*/ 75 w 196"/>
                  <a:gd name="T51" fmla="*/ 65 h 192"/>
                  <a:gd name="T52" fmla="*/ 87 w 196"/>
                  <a:gd name="T53" fmla="*/ 41 h 192"/>
                  <a:gd name="T54" fmla="*/ 120 w 196"/>
                  <a:gd name="T55" fmla="*/ 41 h 192"/>
                  <a:gd name="T56" fmla="*/ 120 w 196"/>
                  <a:gd name="T57" fmla="*/ 69 h 192"/>
                  <a:gd name="T58" fmla="*/ 57 w 196"/>
                  <a:gd name="T59" fmla="*/ 69 h 192"/>
                  <a:gd name="T60" fmla="*/ 57 w 196"/>
                  <a:gd name="T61" fmla="*/ 83 h 192"/>
                  <a:gd name="T62" fmla="*/ 41 w 196"/>
                  <a:gd name="T63" fmla="*/ 156 h 192"/>
                  <a:gd name="T64" fmla="*/ 41 w 196"/>
                  <a:gd name="T65" fmla="*/ 71 h 192"/>
                  <a:gd name="T66" fmla="*/ 2 w 196"/>
                  <a:gd name="T67" fmla="*/ 71 h 192"/>
                  <a:gd name="T68" fmla="*/ 2 w 196"/>
                  <a:gd name="T69" fmla="*/ 85 h 192"/>
                  <a:gd name="T70" fmla="*/ 27 w 196"/>
                  <a:gd name="T71" fmla="*/ 85 h 192"/>
                  <a:gd name="T72" fmla="*/ 27 w 196"/>
                  <a:gd name="T73" fmla="*/ 152 h 192"/>
                  <a:gd name="T74" fmla="*/ 0 w 196"/>
                  <a:gd name="T75" fmla="*/ 176 h 192"/>
                  <a:gd name="T76" fmla="*/ 8 w 196"/>
                  <a:gd name="T77" fmla="*/ 192 h 192"/>
                  <a:gd name="T78" fmla="*/ 33 w 196"/>
                  <a:gd name="T79" fmla="*/ 166 h 192"/>
                  <a:gd name="T80" fmla="*/ 39 w 196"/>
                  <a:gd name="T81" fmla="*/ 176 h 192"/>
                  <a:gd name="T82" fmla="*/ 63 w 196"/>
                  <a:gd name="T83" fmla="*/ 188 h 192"/>
                  <a:gd name="T84" fmla="*/ 79 w 196"/>
                  <a:gd name="T85" fmla="*/ 190 h 192"/>
                  <a:gd name="T86" fmla="*/ 126 w 196"/>
                  <a:gd name="T87" fmla="*/ 190 h 192"/>
                  <a:gd name="T88" fmla="*/ 192 w 196"/>
                  <a:gd name="T89" fmla="*/ 190 h 192"/>
                  <a:gd name="T90" fmla="*/ 196 w 196"/>
                  <a:gd name="T91" fmla="*/ 174 h 192"/>
                  <a:gd name="T92" fmla="*/ 132 w 196"/>
                  <a:gd name="T93" fmla="*/ 176 h 192"/>
                  <a:gd name="T94" fmla="*/ 83 w 196"/>
                  <a:gd name="T95" fmla="*/ 176 h 192"/>
                  <a:gd name="T96" fmla="*/ 69 w 196"/>
                  <a:gd name="T97" fmla="*/ 174 h 192"/>
                  <a:gd name="T98" fmla="*/ 47 w 196"/>
                  <a:gd name="T99" fmla="*/ 164 h 192"/>
                  <a:gd name="T100" fmla="*/ 41 w 196"/>
                  <a:gd name="T101" fmla="*/ 156 h 192"/>
                  <a:gd name="T102" fmla="*/ 160 w 196"/>
                  <a:gd name="T103" fmla="*/ 142 h 192"/>
                  <a:gd name="T104" fmla="*/ 89 w 196"/>
                  <a:gd name="T105" fmla="*/ 142 h 192"/>
                  <a:gd name="T106" fmla="*/ 89 w 196"/>
                  <a:gd name="T107" fmla="*/ 114 h 192"/>
                  <a:gd name="T108" fmla="*/ 160 w 196"/>
                  <a:gd name="T109" fmla="*/ 114 h 192"/>
                  <a:gd name="T110" fmla="*/ 160 w 196"/>
                  <a:gd name="T111" fmla="*/ 142 h 192"/>
                  <a:gd name="T112" fmla="*/ 12 w 196"/>
                  <a:gd name="T113" fmla="*/ 13 h 192"/>
                  <a:gd name="T114" fmla="*/ 39 w 196"/>
                  <a:gd name="T115" fmla="*/ 51 h 192"/>
                  <a:gd name="T116" fmla="*/ 53 w 196"/>
                  <a:gd name="T117" fmla="*/ 41 h 192"/>
                  <a:gd name="T118" fmla="*/ 37 w 196"/>
                  <a:gd name="T119" fmla="*/ 19 h 192"/>
                  <a:gd name="T120" fmla="*/ 25 w 196"/>
                  <a:gd name="T121" fmla="*/ 2 h 192"/>
                  <a:gd name="T122" fmla="*/ 12 w 196"/>
                  <a:gd name="T123" fmla="*/ 1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 h="192">
                    <a:moveTo>
                      <a:pt x="75" y="164"/>
                    </a:moveTo>
                    <a:lnTo>
                      <a:pt x="75" y="164"/>
                    </a:lnTo>
                    <a:lnTo>
                      <a:pt x="89" y="164"/>
                    </a:lnTo>
                    <a:lnTo>
                      <a:pt x="89" y="164"/>
                    </a:lnTo>
                    <a:lnTo>
                      <a:pt x="89" y="156"/>
                    </a:lnTo>
                    <a:lnTo>
                      <a:pt x="89" y="156"/>
                    </a:lnTo>
                    <a:lnTo>
                      <a:pt x="160" y="156"/>
                    </a:lnTo>
                    <a:lnTo>
                      <a:pt x="160" y="156"/>
                    </a:lnTo>
                    <a:lnTo>
                      <a:pt x="160" y="164"/>
                    </a:lnTo>
                    <a:lnTo>
                      <a:pt x="160" y="164"/>
                    </a:lnTo>
                    <a:lnTo>
                      <a:pt x="176" y="164"/>
                    </a:lnTo>
                    <a:lnTo>
                      <a:pt x="176" y="164"/>
                    </a:lnTo>
                    <a:lnTo>
                      <a:pt x="176" y="99"/>
                    </a:lnTo>
                    <a:lnTo>
                      <a:pt x="176" y="99"/>
                    </a:lnTo>
                    <a:lnTo>
                      <a:pt x="75" y="99"/>
                    </a:lnTo>
                    <a:lnTo>
                      <a:pt x="75" y="99"/>
                    </a:lnTo>
                    <a:lnTo>
                      <a:pt x="75" y="164"/>
                    </a:lnTo>
                    <a:lnTo>
                      <a:pt x="75" y="164"/>
                    </a:lnTo>
                    <a:close/>
                    <a:moveTo>
                      <a:pt x="57" y="83"/>
                    </a:moveTo>
                    <a:lnTo>
                      <a:pt x="57" y="83"/>
                    </a:lnTo>
                    <a:lnTo>
                      <a:pt x="196" y="83"/>
                    </a:lnTo>
                    <a:lnTo>
                      <a:pt x="196" y="83"/>
                    </a:lnTo>
                    <a:lnTo>
                      <a:pt x="196" y="69"/>
                    </a:lnTo>
                    <a:lnTo>
                      <a:pt x="196" y="69"/>
                    </a:lnTo>
                    <a:lnTo>
                      <a:pt x="136" y="69"/>
                    </a:lnTo>
                    <a:lnTo>
                      <a:pt x="136" y="69"/>
                    </a:lnTo>
                    <a:lnTo>
                      <a:pt x="136" y="41"/>
                    </a:lnTo>
                    <a:lnTo>
                      <a:pt x="136" y="41"/>
                    </a:lnTo>
                    <a:lnTo>
                      <a:pt x="186" y="41"/>
                    </a:lnTo>
                    <a:lnTo>
                      <a:pt x="186" y="41"/>
                    </a:lnTo>
                    <a:lnTo>
                      <a:pt x="186" y="29"/>
                    </a:lnTo>
                    <a:lnTo>
                      <a:pt x="186" y="29"/>
                    </a:lnTo>
                    <a:lnTo>
                      <a:pt x="136" y="29"/>
                    </a:lnTo>
                    <a:lnTo>
                      <a:pt x="136" y="29"/>
                    </a:lnTo>
                    <a:lnTo>
                      <a:pt x="136" y="0"/>
                    </a:lnTo>
                    <a:lnTo>
                      <a:pt x="136" y="0"/>
                    </a:lnTo>
                    <a:lnTo>
                      <a:pt x="120" y="0"/>
                    </a:lnTo>
                    <a:lnTo>
                      <a:pt x="120" y="0"/>
                    </a:lnTo>
                    <a:lnTo>
                      <a:pt x="120" y="29"/>
                    </a:lnTo>
                    <a:lnTo>
                      <a:pt x="120" y="29"/>
                    </a:lnTo>
                    <a:lnTo>
                      <a:pt x="91" y="29"/>
                    </a:lnTo>
                    <a:lnTo>
                      <a:pt x="91" y="29"/>
                    </a:lnTo>
                    <a:lnTo>
                      <a:pt x="97" y="8"/>
                    </a:lnTo>
                    <a:lnTo>
                      <a:pt x="97" y="8"/>
                    </a:lnTo>
                    <a:lnTo>
                      <a:pt x="83" y="4"/>
                    </a:lnTo>
                    <a:lnTo>
                      <a:pt x="83" y="4"/>
                    </a:lnTo>
                    <a:lnTo>
                      <a:pt x="73" y="33"/>
                    </a:lnTo>
                    <a:lnTo>
                      <a:pt x="67" y="45"/>
                    </a:lnTo>
                    <a:lnTo>
                      <a:pt x="61" y="57"/>
                    </a:lnTo>
                    <a:lnTo>
                      <a:pt x="61" y="57"/>
                    </a:lnTo>
                    <a:lnTo>
                      <a:pt x="75" y="65"/>
                    </a:lnTo>
                    <a:lnTo>
                      <a:pt x="75" y="65"/>
                    </a:lnTo>
                    <a:lnTo>
                      <a:pt x="81" y="53"/>
                    </a:lnTo>
                    <a:lnTo>
                      <a:pt x="87" y="41"/>
                    </a:lnTo>
                    <a:lnTo>
                      <a:pt x="87" y="41"/>
                    </a:lnTo>
                    <a:lnTo>
                      <a:pt x="120" y="41"/>
                    </a:lnTo>
                    <a:lnTo>
                      <a:pt x="120" y="41"/>
                    </a:lnTo>
                    <a:lnTo>
                      <a:pt x="120" y="69"/>
                    </a:lnTo>
                    <a:lnTo>
                      <a:pt x="120" y="69"/>
                    </a:lnTo>
                    <a:lnTo>
                      <a:pt x="57" y="69"/>
                    </a:lnTo>
                    <a:lnTo>
                      <a:pt x="57" y="69"/>
                    </a:lnTo>
                    <a:lnTo>
                      <a:pt x="57" y="83"/>
                    </a:lnTo>
                    <a:lnTo>
                      <a:pt x="57" y="83"/>
                    </a:lnTo>
                    <a:close/>
                    <a:moveTo>
                      <a:pt x="41" y="156"/>
                    </a:moveTo>
                    <a:lnTo>
                      <a:pt x="41" y="156"/>
                    </a:lnTo>
                    <a:lnTo>
                      <a:pt x="41" y="71"/>
                    </a:lnTo>
                    <a:lnTo>
                      <a:pt x="41" y="71"/>
                    </a:lnTo>
                    <a:lnTo>
                      <a:pt x="2" y="71"/>
                    </a:lnTo>
                    <a:lnTo>
                      <a:pt x="2" y="71"/>
                    </a:lnTo>
                    <a:lnTo>
                      <a:pt x="2" y="85"/>
                    </a:lnTo>
                    <a:lnTo>
                      <a:pt x="2" y="85"/>
                    </a:lnTo>
                    <a:lnTo>
                      <a:pt x="27" y="85"/>
                    </a:lnTo>
                    <a:lnTo>
                      <a:pt x="27" y="85"/>
                    </a:lnTo>
                    <a:lnTo>
                      <a:pt x="27" y="152"/>
                    </a:lnTo>
                    <a:lnTo>
                      <a:pt x="27" y="152"/>
                    </a:lnTo>
                    <a:lnTo>
                      <a:pt x="0" y="176"/>
                    </a:lnTo>
                    <a:lnTo>
                      <a:pt x="0" y="176"/>
                    </a:lnTo>
                    <a:lnTo>
                      <a:pt x="8" y="192"/>
                    </a:lnTo>
                    <a:lnTo>
                      <a:pt x="8" y="192"/>
                    </a:lnTo>
                    <a:lnTo>
                      <a:pt x="33" y="166"/>
                    </a:lnTo>
                    <a:lnTo>
                      <a:pt x="33" y="166"/>
                    </a:lnTo>
                    <a:lnTo>
                      <a:pt x="39" y="176"/>
                    </a:lnTo>
                    <a:lnTo>
                      <a:pt x="49" y="184"/>
                    </a:lnTo>
                    <a:lnTo>
                      <a:pt x="63" y="188"/>
                    </a:lnTo>
                    <a:lnTo>
                      <a:pt x="79" y="190"/>
                    </a:lnTo>
                    <a:lnTo>
                      <a:pt x="79" y="190"/>
                    </a:lnTo>
                    <a:lnTo>
                      <a:pt x="126" y="190"/>
                    </a:lnTo>
                    <a:lnTo>
                      <a:pt x="126" y="190"/>
                    </a:lnTo>
                    <a:lnTo>
                      <a:pt x="192" y="190"/>
                    </a:lnTo>
                    <a:lnTo>
                      <a:pt x="192" y="190"/>
                    </a:lnTo>
                    <a:lnTo>
                      <a:pt x="194" y="182"/>
                    </a:lnTo>
                    <a:lnTo>
                      <a:pt x="196" y="174"/>
                    </a:lnTo>
                    <a:lnTo>
                      <a:pt x="196" y="174"/>
                    </a:lnTo>
                    <a:lnTo>
                      <a:pt x="132" y="176"/>
                    </a:lnTo>
                    <a:lnTo>
                      <a:pt x="132" y="176"/>
                    </a:lnTo>
                    <a:lnTo>
                      <a:pt x="83" y="176"/>
                    </a:lnTo>
                    <a:lnTo>
                      <a:pt x="83" y="176"/>
                    </a:lnTo>
                    <a:lnTo>
                      <a:pt x="69" y="174"/>
                    </a:lnTo>
                    <a:lnTo>
                      <a:pt x="57" y="170"/>
                    </a:lnTo>
                    <a:lnTo>
                      <a:pt x="47" y="164"/>
                    </a:lnTo>
                    <a:lnTo>
                      <a:pt x="41" y="156"/>
                    </a:lnTo>
                    <a:lnTo>
                      <a:pt x="41" y="156"/>
                    </a:lnTo>
                    <a:lnTo>
                      <a:pt x="41" y="156"/>
                    </a:lnTo>
                    <a:close/>
                    <a:moveTo>
                      <a:pt x="160" y="142"/>
                    </a:moveTo>
                    <a:lnTo>
                      <a:pt x="160" y="142"/>
                    </a:lnTo>
                    <a:lnTo>
                      <a:pt x="89" y="142"/>
                    </a:lnTo>
                    <a:lnTo>
                      <a:pt x="89" y="142"/>
                    </a:lnTo>
                    <a:lnTo>
                      <a:pt x="89" y="114"/>
                    </a:lnTo>
                    <a:lnTo>
                      <a:pt x="89" y="114"/>
                    </a:lnTo>
                    <a:lnTo>
                      <a:pt x="160" y="114"/>
                    </a:lnTo>
                    <a:lnTo>
                      <a:pt x="160" y="114"/>
                    </a:lnTo>
                    <a:lnTo>
                      <a:pt x="160" y="142"/>
                    </a:lnTo>
                    <a:lnTo>
                      <a:pt x="160" y="142"/>
                    </a:lnTo>
                    <a:close/>
                    <a:moveTo>
                      <a:pt x="12" y="13"/>
                    </a:moveTo>
                    <a:lnTo>
                      <a:pt x="12" y="13"/>
                    </a:lnTo>
                    <a:lnTo>
                      <a:pt x="39" y="51"/>
                    </a:lnTo>
                    <a:lnTo>
                      <a:pt x="39" y="51"/>
                    </a:lnTo>
                    <a:lnTo>
                      <a:pt x="53" y="41"/>
                    </a:lnTo>
                    <a:lnTo>
                      <a:pt x="53" y="41"/>
                    </a:lnTo>
                    <a:lnTo>
                      <a:pt x="37" y="19"/>
                    </a:lnTo>
                    <a:lnTo>
                      <a:pt x="25" y="2"/>
                    </a:lnTo>
                    <a:lnTo>
                      <a:pt x="25" y="2"/>
                    </a:lnTo>
                    <a:lnTo>
                      <a:pt x="12" y="13"/>
                    </a:lnTo>
                    <a:lnTo>
                      <a:pt x="12"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608" name="Picture 584">
                <a:extLst>
                  <a:ext uri="{FF2B5EF4-FFF2-40B4-BE49-F238E27FC236}">
                    <a16:creationId xmlns:a16="http://schemas.microsoft.com/office/drawing/2014/main" id="{2E3898D1-B1E6-46F8-8846-C5C71B98A39A}"/>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53" y="15101"/>
                <a:ext cx="6112" cy="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3" name="Freeform 585">
                <a:extLst>
                  <a:ext uri="{FF2B5EF4-FFF2-40B4-BE49-F238E27FC236}">
                    <a16:creationId xmlns:a16="http://schemas.microsoft.com/office/drawing/2014/main" id="{46491805-A6D6-4600-939F-D758D7A92E37}"/>
                  </a:ext>
                </a:extLst>
              </p:cNvPr>
              <p:cNvSpPr>
                <a:spLocks/>
              </p:cNvSpPr>
              <p:nvPr/>
            </p:nvSpPr>
            <p:spPr bwMode="auto">
              <a:xfrm>
                <a:off x="-3933" y="14723"/>
                <a:ext cx="57" cy="57"/>
              </a:xfrm>
              <a:custGeom>
                <a:avLst/>
                <a:gdLst>
                  <a:gd name="T0" fmla="*/ 9 w 57"/>
                  <a:gd name="T1" fmla="*/ 10 h 57"/>
                  <a:gd name="T2" fmla="*/ 9 w 57"/>
                  <a:gd name="T3" fmla="*/ 10 h 57"/>
                  <a:gd name="T4" fmla="*/ 5 w 57"/>
                  <a:gd name="T5" fmla="*/ 14 h 57"/>
                  <a:gd name="T6" fmla="*/ 0 w 57"/>
                  <a:gd name="T7" fmla="*/ 18 h 57"/>
                  <a:gd name="T8" fmla="*/ 0 w 57"/>
                  <a:gd name="T9" fmla="*/ 28 h 57"/>
                  <a:gd name="T10" fmla="*/ 0 w 57"/>
                  <a:gd name="T11" fmla="*/ 28 h 57"/>
                  <a:gd name="T12" fmla="*/ 0 w 57"/>
                  <a:gd name="T13" fmla="*/ 41 h 57"/>
                  <a:gd name="T14" fmla="*/ 5 w 57"/>
                  <a:gd name="T15" fmla="*/ 45 h 57"/>
                  <a:gd name="T16" fmla="*/ 9 w 57"/>
                  <a:gd name="T17" fmla="*/ 49 h 57"/>
                  <a:gd name="T18" fmla="*/ 9 w 57"/>
                  <a:gd name="T19" fmla="*/ 49 h 57"/>
                  <a:gd name="T20" fmla="*/ 13 w 57"/>
                  <a:gd name="T21" fmla="*/ 53 h 57"/>
                  <a:gd name="T22" fmla="*/ 17 w 57"/>
                  <a:gd name="T23" fmla="*/ 55 h 57"/>
                  <a:gd name="T24" fmla="*/ 29 w 57"/>
                  <a:gd name="T25" fmla="*/ 57 h 57"/>
                  <a:gd name="T26" fmla="*/ 29 w 57"/>
                  <a:gd name="T27" fmla="*/ 57 h 57"/>
                  <a:gd name="T28" fmla="*/ 39 w 57"/>
                  <a:gd name="T29" fmla="*/ 55 h 57"/>
                  <a:gd name="T30" fmla="*/ 43 w 57"/>
                  <a:gd name="T31" fmla="*/ 53 h 57"/>
                  <a:gd name="T32" fmla="*/ 47 w 57"/>
                  <a:gd name="T33" fmla="*/ 49 h 57"/>
                  <a:gd name="T34" fmla="*/ 47 w 57"/>
                  <a:gd name="T35" fmla="*/ 49 h 57"/>
                  <a:gd name="T36" fmla="*/ 51 w 57"/>
                  <a:gd name="T37" fmla="*/ 45 h 57"/>
                  <a:gd name="T38" fmla="*/ 53 w 57"/>
                  <a:gd name="T39" fmla="*/ 41 h 57"/>
                  <a:gd name="T40" fmla="*/ 55 w 57"/>
                  <a:gd name="T41" fmla="*/ 34 h 57"/>
                  <a:gd name="T42" fmla="*/ 57 w 57"/>
                  <a:gd name="T43" fmla="*/ 28 h 57"/>
                  <a:gd name="T44" fmla="*/ 57 w 57"/>
                  <a:gd name="T45" fmla="*/ 28 h 57"/>
                  <a:gd name="T46" fmla="*/ 55 w 57"/>
                  <a:gd name="T47" fmla="*/ 24 h 57"/>
                  <a:gd name="T48" fmla="*/ 53 w 57"/>
                  <a:gd name="T49" fmla="*/ 18 h 57"/>
                  <a:gd name="T50" fmla="*/ 51 w 57"/>
                  <a:gd name="T51" fmla="*/ 14 h 57"/>
                  <a:gd name="T52" fmla="*/ 47 w 57"/>
                  <a:gd name="T53" fmla="*/ 10 h 57"/>
                  <a:gd name="T54" fmla="*/ 47 w 57"/>
                  <a:gd name="T55" fmla="*/ 10 h 57"/>
                  <a:gd name="T56" fmla="*/ 43 w 57"/>
                  <a:gd name="T57" fmla="*/ 6 h 57"/>
                  <a:gd name="T58" fmla="*/ 39 w 57"/>
                  <a:gd name="T59" fmla="*/ 4 h 57"/>
                  <a:gd name="T60" fmla="*/ 33 w 57"/>
                  <a:gd name="T61" fmla="*/ 2 h 57"/>
                  <a:gd name="T62" fmla="*/ 29 w 57"/>
                  <a:gd name="T63" fmla="*/ 0 h 57"/>
                  <a:gd name="T64" fmla="*/ 29 w 57"/>
                  <a:gd name="T65" fmla="*/ 0 h 57"/>
                  <a:gd name="T66" fmla="*/ 23 w 57"/>
                  <a:gd name="T67" fmla="*/ 2 h 57"/>
                  <a:gd name="T68" fmla="*/ 17 w 57"/>
                  <a:gd name="T69" fmla="*/ 4 h 57"/>
                  <a:gd name="T70" fmla="*/ 9 w 57"/>
                  <a:gd name="T71" fmla="*/ 10 h 57"/>
                  <a:gd name="T72" fmla="*/ 9 w 57"/>
                  <a:gd name="T73" fmla="*/ 1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 h="57">
                    <a:moveTo>
                      <a:pt x="9" y="10"/>
                    </a:moveTo>
                    <a:lnTo>
                      <a:pt x="9" y="10"/>
                    </a:lnTo>
                    <a:lnTo>
                      <a:pt x="5" y="14"/>
                    </a:lnTo>
                    <a:lnTo>
                      <a:pt x="0" y="18"/>
                    </a:lnTo>
                    <a:lnTo>
                      <a:pt x="0" y="28"/>
                    </a:lnTo>
                    <a:lnTo>
                      <a:pt x="0" y="28"/>
                    </a:lnTo>
                    <a:lnTo>
                      <a:pt x="0" y="41"/>
                    </a:lnTo>
                    <a:lnTo>
                      <a:pt x="5" y="45"/>
                    </a:lnTo>
                    <a:lnTo>
                      <a:pt x="9" y="49"/>
                    </a:lnTo>
                    <a:lnTo>
                      <a:pt x="9" y="49"/>
                    </a:lnTo>
                    <a:lnTo>
                      <a:pt x="13" y="53"/>
                    </a:lnTo>
                    <a:lnTo>
                      <a:pt x="17" y="55"/>
                    </a:lnTo>
                    <a:lnTo>
                      <a:pt x="29" y="57"/>
                    </a:lnTo>
                    <a:lnTo>
                      <a:pt x="29" y="57"/>
                    </a:lnTo>
                    <a:lnTo>
                      <a:pt x="39" y="55"/>
                    </a:lnTo>
                    <a:lnTo>
                      <a:pt x="43" y="53"/>
                    </a:lnTo>
                    <a:lnTo>
                      <a:pt x="47" y="49"/>
                    </a:lnTo>
                    <a:lnTo>
                      <a:pt x="47" y="49"/>
                    </a:lnTo>
                    <a:lnTo>
                      <a:pt x="51" y="45"/>
                    </a:lnTo>
                    <a:lnTo>
                      <a:pt x="53" y="41"/>
                    </a:lnTo>
                    <a:lnTo>
                      <a:pt x="55" y="34"/>
                    </a:lnTo>
                    <a:lnTo>
                      <a:pt x="57" y="28"/>
                    </a:lnTo>
                    <a:lnTo>
                      <a:pt x="57" y="28"/>
                    </a:lnTo>
                    <a:lnTo>
                      <a:pt x="55" y="24"/>
                    </a:lnTo>
                    <a:lnTo>
                      <a:pt x="53" y="18"/>
                    </a:lnTo>
                    <a:lnTo>
                      <a:pt x="51" y="14"/>
                    </a:lnTo>
                    <a:lnTo>
                      <a:pt x="47" y="10"/>
                    </a:lnTo>
                    <a:lnTo>
                      <a:pt x="47" y="10"/>
                    </a:lnTo>
                    <a:lnTo>
                      <a:pt x="43" y="6"/>
                    </a:lnTo>
                    <a:lnTo>
                      <a:pt x="39" y="4"/>
                    </a:lnTo>
                    <a:lnTo>
                      <a:pt x="33" y="2"/>
                    </a:lnTo>
                    <a:lnTo>
                      <a:pt x="29" y="0"/>
                    </a:lnTo>
                    <a:lnTo>
                      <a:pt x="29" y="0"/>
                    </a:lnTo>
                    <a:lnTo>
                      <a:pt x="23" y="2"/>
                    </a:lnTo>
                    <a:lnTo>
                      <a:pt x="17" y="4"/>
                    </a:lnTo>
                    <a:lnTo>
                      <a:pt x="9" y="10"/>
                    </a:lnTo>
                    <a:lnTo>
                      <a:pt x="9"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4" name="Freeform 586">
                <a:extLst>
                  <a:ext uri="{FF2B5EF4-FFF2-40B4-BE49-F238E27FC236}">
                    <a16:creationId xmlns:a16="http://schemas.microsoft.com/office/drawing/2014/main" id="{B769D2D0-5A67-4F28-9564-E59196667CE2}"/>
                  </a:ext>
                </a:extLst>
              </p:cNvPr>
              <p:cNvSpPr>
                <a:spLocks noEditPoints="1"/>
              </p:cNvSpPr>
              <p:nvPr/>
            </p:nvSpPr>
            <p:spPr bwMode="auto">
              <a:xfrm>
                <a:off x="-3799" y="14646"/>
                <a:ext cx="190" cy="200"/>
              </a:xfrm>
              <a:custGeom>
                <a:avLst/>
                <a:gdLst>
                  <a:gd name="T0" fmla="*/ 28 w 190"/>
                  <a:gd name="T1" fmla="*/ 59 h 200"/>
                  <a:gd name="T2" fmla="*/ 28 w 190"/>
                  <a:gd name="T3" fmla="*/ 152 h 200"/>
                  <a:gd name="T4" fmla="*/ 44 w 190"/>
                  <a:gd name="T5" fmla="*/ 146 h 200"/>
                  <a:gd name="T6" fmla="*/ 188 w 190"/>
                  <a:gd name="T7" fmla="*/ 146 h 200"/>
                  <a:gd name="T8" fmla="*/ 117 w 190"/>
                  <a:gd name="T9" fmla="*/ 134 h 200"/>
                  <a:gd name="T10" fmla="*/ 117 w 190"/>
                  <a:gd name="T11" fmla="*/ 113 h 200"/>
                  <a:gd name="T12" fmla="*/ 178 w 190"/>
                  <a:gd name="T13" fmla="*/ 99 h 200"/>
                  <a:gd name="T14" fmla="*/ 117 w 190"/>
                  <a:gd name="T15" fmla="*/ 99 h 200"/>
                  <a:gd name="T16" fmla="*/ 178 w 190"/>
                  <a:gd name="T17" fmla="*/ 79 h 200"/>
                  <a:gd name="T18" fmla="*/ 178 w 190"/>
                  <a:gd name="T19" fmla="*/ 65 h 200"/>
                  <a:gd name="T20" fmla="*/ 117 w 190"/>
                  <a:gd name="T21" fmla="*/ 45 h 200"/>
                  <a:gd name="T22" fmla="*/ 186 w 190"/>
                  <a:gd name="T23" fmla="*/ 45 h 200"/>
                  <a:gd name="T24" fmla="*/ 109 w 190"/>
                  <a:gd name="T25" fmla="*/ 33 h 200"/>
                  <a:gd name="T26" fmla="*/ 121 w 190"/>
                  <a:gd name="T27" fmla="*/ 25 h 200"/>
                  <a:gd name="T28" fmla="*/ 91 w 190"/>
                  <a:gd name="T29" fmla="*/ 8 h 200"/>
                  <a:gd name="T30" fmla="*/ 107 w 190"/>
                  <a:gd name="T31" fmla="*/ 33 h 200"/>
                  <a:gd name="T32" fmla="*/ 50 w 190"/>
                  <a:gd name="T33" fmla="*/ 21 h 200"/>
                  <a:gd name="T34" fmla="*/ 42 w 190"/>
                  <a:gd name="T35" fmla="*/ 2 h 200"/>
                  <a:gd name="T36" fmla="*/ 24 w 190"/>
                  <a:gd name="T37" fmla="*/ 39 h 200"/>
                  <a:gd name="T38" fmla="*/ 0 w 190"/>
                  <a:gd name="T39" fmla="*/ 69 h 200"/>
                  <a:gd name="T40" fmla="*/ 10 w 190"/>
                  <a:gd name="T41" fmla="*/ 83 h 200"/>
                  <a:gd name="T42" fmla="*/ 44 w 190"/>
                  <a:gd name="T43" fmla="*/ 45 h 200"/>
                  <a:gd name="T44" fmla="*/ 103 w 190"/>
                  <a:gd name="T45" fmla="*/ 65 h 200"/>
                  <a:gd name="T46" fmla="*/ 44 w 190"/>
                  <a:gd name="T47" fmla="*/ 65 h 200"/>
                  <a:gd name="T48" fmla="*/ 44 w 190"/>
                  <a:gd name="T49" fmla="*/ 113 h 200"/>
                  <a:gd name="T50" fmla="*/ 103 w 190"/>
                  <a:gd name="T51" fmla="*/ 113 h 200"/>
                  <a:gd name="T52" fmla="*/ 44 w 190"/>
                  <a:gd name="T53" fmla="*/ 134 h 200"/>
                  <a:gd name="T54" fmla="*/ 44 w 190"/>
                  <a:gd name="T55" fmla="*/ 113 h 200"/>
                  <a:gd name="T56" fmla="*/ 103 w 190"/>
                  <a:gd name="T57" fmla="*/ 79 h 200"/>
                  <a:gd name="T58" fmla="*/ 103 w 190"/>
                  <a:gd name="T59" fmla="*/ 99 h 200"/>
                  <a:gd name="T60" fmla="*/ 44 w 190"/>
                  <a:gd name="T61" fmla="*/ 79 h 200"/>
                  <a:gd name="T62" fmla="*/ 6 w 190"/>
                  <a:gd name="T63" fmla="*/ 192 h 200"/>
                  <a:gd name="T64" fmla="*/ 20 w 190"/>
                  <a:gd name="T65" fmla="*/ 200 h 200"/>
                  <a:gd name="T66" fmla="*/ 40 w 190"/>
                  <a:gd name="T67" fmla="*/ 162 h 200"/>
                  <a:gd name="T68" fmla="*/ 22 w 190"/>
                  <a:gd name="T69" fmla="*/ 166 h 200"/>
                  <a:gd name="T70" fmla="*/ 6 w 190"/>
                  <a:gd name="T71" fmla="*/ 192 h 200"/>
                  <a:gd name="T72" fmla="*/ 176 w 190"/>
                  <a:gd name="T73" fmla="*/ 198 h 200"/>
                  <a:gd name="T74" fmla="*/ 180 w 190"/>
                  <a:gd name="T75" fmla="*/ 172 h 200"/>
                  <a:gd name="T76" fmla="*/ 156 w 190"/>
                  <a:gd name="T77" fmla="*/ 162 h 200"/>
                  <a:gd name="T78" fmla="*/ 176 w 190"/>
                  <a:gd name="T79" fmla="*/ 198 h 200"/>
                  <a:gd name="T80" fmla="*/ 123 w 190"/>
                  <a:gd name="T81" fmla="*/ 196 h 200"/>
                  <a:gd name="T82" fmla="*/ 137 w 190"/>
                  <a:gd name="T83" fmla="*/ 190 h 200"/>
                  <a:gd name="T84" fmla="*/ 121 w 190"/>
                  <a:gd name="T85" fmla="*/ 156 h 200"/>
                  <a:gd name="T86" fmla="*/ 115 w 190"/>
                  <a:gd name="T87" fmla="*/ 178 h 200"/>
                  <a:gd name="T88" fmla="*/ 123 w 190"/>
                  <a:gd name="T89" fmla="*/ 196 h 200"/>
                  <a:gd name="T90" fmla="*/ 87 w 190"/>
                  <a:gd name="T91" fmla="*/ 192 h 200"/>
                  <a:gd name="T92" fmla="*/ 75 w 190"/>
                  <a:gd name="T93" fmla="*/ 158 h 200"/>
                  <a:gd name="T94" fmla="*/ 61 w 190"/>
                  <a:gd name="T95" fmla="*/ 162 h 200"/>
                  <a:gd name="T96" fmla="*/ 71 w 190"/>
                  <a:gd name="T97" fmla="*/ 19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0" h="200">
                    <a:moveTo>
                      <a:pt x="10" y="83"/>
                    </a:moveTo>
                    <a:lnTo>
                      <a:pt x="10" y="83"/>
                    </a:lnTo>
                    <a:lnTo>
                      <a:pt x="28" y="59"/>
                    </a:lnTo>
                    <a:lnTo>
                      <a:pt x="28" y="59"/>
                    </a:lnTo>
                    <a:lnTo>
                      <a:pt x="28" y="152"/>
                    </a:lnTo>
                    <a:lnTo>
                      <a:pt x="28" y="152"/>
                    </a:lnTo>
                    <a:lnTo>
                      <a:pt x="44" y="152"/>
                    </a:lnTo>
                    <a:lnTo>
                      <a:pt x="44" y="152"/>
                    </a:lnTo>
                    <a:lnTo>
                      <a:pt x="44" y="146"/>
                    </a:lnTo>
                    <a:lnTo>
                      <a:pt x="44" y="146"/>
                    </a:lnTo>
                    <a:lnTo>
                      <a:pt x="188" y="146"/>
                    </a:lnTo>
                    <a:lnTo>
                      <a:pt x="188" y="146"/>
                    </a:lnTo>
                    <a:lnTo>
                      <a:pt x="188" y="134"/>
                    </a:lnTo>
                    <a:lnTo>
                      <a:pt x="188" y="134"/>
                    </a:lnTo>
                    <a:lnTo>
                      <a:pt x="117" y="134"/>
                    </a:lnTo>
                    <a:lnTo>
                      <a:pt x="117" y="134"/>
                    </a:lnTo>
                    <a:lnTo>
                      <a:pt x="117" y="113"/>
                    </a:lnTo>
                    <a:lnTo>
                      <a:pt x="117" y="113"/>
                    </a:lnTo>
                    <a:lnTo>
                      <a:pt x="178" y="113"/>
                    </a:lnTo>
                    <a:lnTo>
                      <a:pt x="178" y="113"/>
                    </a:lnTo>
                    <a:lnTo>
                      <a:pt x="178" y="99"/>
                    </a:lnTo>
                    <a:lnTo>
                      <a:pt x="178" y="99"/>
                    </a:lnTo>
                    <a:lnTo>
                      <a:pt x="117" y="99"/>
                    </a:lnTo>
                    <a:lnTo>
                      <a:pt x="117" y="99"/>
                    </a:lnTo>
                    <a:lnTo>
                      <a:pt x="117" y="79"/>
                    </a:lnTo>
                    <a:lnTo>
                      <a:pt x="117" y="79"/>
                    </a:lnTo>
                    <a:lnTo>
                      <a:pt x="178" y="79"/>
                    </a:lnTo>
                    <a:lnTo>
                      <a:pt x="178" y="79"/>
                    </a:lnTo>
                    <a:lnTo>
                      <a:pt x="178" y="65"/>
                    </a:lnTo>
                    <a:lnTo>
                      <a:pt x="178" y="65"/>
                    </a:lnTo>
                    <a:lnTo>
                      <a:pt x="117" y="65"/>
                    </a:lnTo>
                    <a:lnTo>
                      <a:pt x="117" y="65"/>
                    </a:lnTo>
                    <a:lnTo>
                      <a:pt x="117" y="45"/>
                    </a:lnTo>
                    <a:lnTo>
                      <a:pt x="117" y="45"/>
                    </a:lnTo>
                    <a:lnTo>
                      <a:pt x="186" y="45"/>
                    </a:lnTo>
                    <a:lnTo>
                      <a:pt x="186" y="45"/>
                    </a:lnTo>
                    <a:lnTo>
                      <a:pt x="186" y="33"/>
                    </a:lnTo>
                    <a:lnTo>
                      <a:pt x="186" y="33"/>
                    </a:lnTo>
                    <a:lnTo>
                      <a:pt x="109" y="33"/>
                    </a:lnTo>
                    <a:lnTo>
                      <a:pt x="109" y="33"/>
                    </a:lnTo>
                    <a:lnTo>
                      <a:pt x="121" y="25"/>
                    </a:lnTo>
                    <a:lnTo>
                      <a:pt x="121" y="25"/>
                    </a:lnTo>
                    <a:lnTo>
                      <a:pt x="103" y="0"/>
                    </a:lnTo>
                    <a:lnTo>
                      <a:pt x="103" y="0"/>
                    </a:lnTo>
                    <a:lnTo>
                      <a:pt x="91" y="8"/>
                    </a:lnTo>
                    <a:lnTo>
                      <a:pt x="91" y="8"/>
                    </a:lnTo>
                    <a:lnTo>
                      <a:pt x="107" y="33"/>
                    </a:lnTo>
                    <a:lnTo>
                      <a:pt x="107" y="33"/>
                    </a:lnTo>
                    <a:lnTo>
                      <a:pt x="44" y="33"/>
                    </a:lnTo>
                    <a:lnTo>
                      <a:pt x="44" y="33"/>
                    </a:lnTo>
                    <a:lnTo>
                      <a:pt x="50" y="21"/>
                    </a:lnTo>
                    <a:lnTo>
                      <a:pt x="59" y="6"/>
                    </a:lnTo>
                    <a:lnTo>
                      <a:pt x="59" y="6"/>
                    </a:lnTo>
                    <a:lnTo>
                      <a:pt x="42" y="2"/>
                    </a:lnTo>
                    <a:lnTo>
                      <a:pt x="42" y="2"/>
                    </a:lnTo>
                    <a:lnTo>
                      <a:pt x="32" y="23"/>
                    </a:lnTo>
                    <a:lnTo>
                      <a:pt x="24" y="39"/>
                    </a:lnTo>
                    <a:lnTo>
                      <a:pt x="12" y="55"/>
                    </a:lnTo>
                    <a:lnTo>
                      <a:pt x="0" y="69"/>
                    </a:lnTo>
                    <a:lnTo>
                      <a:pt x="0" y="69"/>
                    </a:lnTo>
                    <a:lnTo>
                      <a:pt x="4" y="77"/>
                    </a:lnTo>
                    <a:lnTo>
                      <a:pt x="10" y="83"/>
                    </a:lnTo>
                    <a:lnTo>
                      <a:pt x="10" y="83"/>
                    </a:lnTo>
                    <a:lnTo>
                      <a:pt x="10" y="83"/>
                    </a:lnTo>
                    <a:close/>
                    <a:moveTo>
                      <a:pt x="44" y="45"/>
                    </a:moveTo>
                    <a:lnTo>
                      <a:pt x="44" y="45"/>
                    </a:lnTo>
                    <a:lnTo>
                      <a:pt x="103" y="45"/>
                    </a:lnTo>
                    <a:lnTo>
                      <a:pt x="103" y="45"/>
                    </a:lnTo>
                    <a:lnTo>
                      <a:pt x="103" y="65"/>
                    </a:lnTo>
                    <a:lnTo>
                      <a:pt x="103" y="65"/>
                    </a:lnTo>
                    <a:lnTo>
                      <a:pt x="44" y="65"/>
                    </a:lnTo>
                    <a:lnTo>
                      <a:pt x="44" y="65"/>
                    </a:lnTo>
                    <a:lnTo>
                      <a:pt x="44" y="45"/>
                    </a:lnTo>
                    <a:lnTo>
                      <a:pt x="44" y="45"/>
                    </a:lnTo>
                    <a:close/>
                    <a:moveTo>
                      <a:pt x="44" y="113"/>
                    </a:moveTo>
                    <a:lnTo>
                      <a:pt x="44" y="113"/>
                    </a:lnTo>
                    <a:lnTo>
                      <a:pt x="103" y="113"/>
                    </a:lnTo>
                    <a:lnTo>
                      <a:pt x="103" y="113"/>
                    </a:lnTo>
                    <a:lnTo>
                      <a:pt x="103" y="134"/>
                    </a:lnTo>
                    <a:lnTo>
                      <a:pt x="103" y="134"/>
                    </a:lnTo>
                    <a:lnTo>
                      <a:pt x="44" y="134"/>
                    </a:lnTo>
                    <a:lnTo>
                      <a:pt x="44" y="134"/>
                    </a:lnTo>
                    <a:lnTo>
                      <a:pt x="44" y="113"/>
                    </a:lnTo>
                    <a:lnTo>
                      <a:pt x="44" y="113"/>
                    </a:lnTo>
                    <a:close/>
                    <a:moveTo>
                      <a:pt x="44" y="79"/>
                    </a:moveTo>
                    <a:lnTo>
                      <a:pt x="44" y="79"/>
                    </a:lnTo>
                    <a:lnTo>
                      <a:pt x="103" y="79"/>
                    </a:lnTo>
                    <a:lnTo>
                      <a:pt x="103" y="79"/>
                    </a:lnTo>
                    <a:lnTo>
                      <a:pt x="103" y="99"/>
                    </a:lnTo>
                    <a:lnTo>
                      <a:pt x="103" y="99"/>
                    </a:lnTo>
                    <a:lnTo>
                      <a:pt x="44" y="99"/>
                    </a:lnTo>
                    <a:lnTo>
                      <a:pt x="44" y="99"/>
                    </a:lnTo>
                    <a:lnTo>
                      <a:pt x="44" y="79"/>
                    </a:lnTo>
                    <a:lnTo>
                      <a:pt x="44" y="79"/>
                    </a:lnTo>
                    <a:close/>
                    <a:moveTo>
                      <a:pt x="6" y="192"/>
                    </a:moveTo>
                    <a:lnTo>
                      <a:pt x="6" y="192"/>
                    </a:lnTo>
                    <a:lnTo>
                      <a:pt x="12" y="196"/>
                    </a:lnTo>
                    <a:lnTo>
                      <a:pt x="20" y="200"/>
                    </a:lnTo>
                    <a:lnTo>
                      <a:pt x="20" y="200"/>
                    </a:lnTo>
                    <a:lnTo>
                      <a:pt x="30" y="180"/>
                    </a:lnTo>
                    <a:lnTo>
                      <a:pt x="40" y="162"/>
                    </a:lnTo>
                    <a:lnTo>
                      <a:pt x="40" y="162"/>
                    </a:lnTo>
                    <a:lnTo>
                      <a:pt x="26" y="156"/>
                    </a:lnTo>
                    <a:lnTo>
                      <a:pt x="26" y="156"/>
                    </a:lnTo>
                    <a:lnTo>
                      <a:pt x="22" y="166"/>
                    </a:lnTo>
                    <a:lnTo>
                      <a:pt x="16" y="174"/>
                    </a:lnTo>
                    <a:lnTo>
                      <a:pt x="6" y="192"/>
                    </a:lnTo>
                    <a:lnTo>
                      <a:pt x="6" y="192"/>
                    </a:lnTo>
                    <a:lnTo>
                      <a:pt x="6" y="192"/>
                    </a:lnTo>
                    <a:close/>
                    <a:moveTo>
                      <a:pt x="176" y="198"/>
                    </a:moveTo>
                    <a:lnTo>
                      <a:pt x="176" y="198"/>
                    </a:lnTo>
                    <a:lnTo>
                      <a:pt x="190" y="190"/>
                    </a:lnTo>
                    <a:lnTo>
                      <a:pt x="190" y="190"/>
                    </a:lnTo>
                    <a:lnTo>
                      <a:pt x="180" y="172"/>
                    </a:lnTo>
                    <a:lnTo>
                      <a:pt x="170" y="156"/>
                    </a:lnTo>
                    <a:lnTo>
                      <a:pt x="170" y="156"/>
                    </a:lnTo>
                    <a:lnTo>
                      <a:pt x="156" y="162"/>
                    </a:lnTo>
                    <a:lnTo>
                      <a:pt x="156" y="162"/>
                    </a:lnTo>
                    <a:lnTo>
                      <a:pt x="166" y="180"/>
                    </a:lnTo>
                    <a:lnTo>
                      <a:pt x="176" y="198"/>
                    </a:lnTo>
                    <a:lnTo>
                      <a:pt x="176" y="198"/>
                    </a:lnTo>
                    <a:lnTo>
                      <a:pt x="176" y="198"/>
                    </a:lnTo>
                    <a:close/>
                    <a:moveTo>
                      <a:pt x="123" y="196"/>
                    </a:moveTo>
                    <a:lnTo>
                      <a:pt x="123" y="196"/>
                    </a:lnTo>
                    <a:lnTo>
                      <a:pt x="137" y="190"/>
                    </a:lnTo>
                    <a:lnTo>
                      <a:pt x="137" y="190"/>
                    </a:lnTo>
                    <a:lnTo>
                      <a:pt x="129" y="172"/>
                    </a:lnTo>
                    <a:lnTo>
                      <a:pt x="121" y="156"/>
                    </a:lnTo>
                    <a:lnTo>
                      <a:pt x="121" y="156"/>
                    </a:lnTo>
                    <a:lnTo>
                      <a:pt x="107" y="162"/>
                    </a:lnTo>
                    <a:lnTo>
                      <a:pt x="107" y="162"/>
                    </a:lnTo>
                    <a:lnTo>
                      <a:pt x="115" y="178"/>
                    </a:lnTo>
                    <a:lnTo>
                      <a:pt x="123" y="196"/>
                    </a:lnTo>
                    <a:lnTo>
                      <a:pt x="123" y="196"/>
                    </a:lnTo>
                    <a:lnTo>
                      <a:pt x="123" y="196"/>
                    </a:lnTo>
                    <a:close/>
                    <a:moveTo>
                      <a:pt x="71" y="196"/>
                    </a:moveTo>
                    <a:lnTo>
                      <a:pt x="71" y="196"/>
                    </a:lnTo>
                    <a:lnTo>
                      <a:pt x="87" y="192"/>
                    </a:lnTo>
                    <a:lnTo>
                      <a:pt x="87" y="192"/>
                    </a:lnTo>
                    <a:lnTo>
                      <a:pt x="81" y="172"/>
                    </a:lnTo>
                    <a:lnTo>
                      <a:pt x="75" y="158"/>
                    </a:lnTo>
                    <a:lnTo>
                      <a:pt x="75" y="158"/>
                    </a:lnTo>
                    <a:lnTo>
                      <a:pt x="61" y="162"/>
                    </a:lnTo>
                    <a:lnTo>
                      <a:pt x="61" y="162"/>
                    </a:lnTo>
                    <a:lnTo>
                      <a:pt x="65" y="178"/>
                    </a:lnTo>
                    <a:lnTo>
                      <a:pt x="71" y="196"/>
                    </a:lnTo>
                    <a:lnTo>
                      <a:pt x="71" y="196"/>
                    </a:lnTo>
                    <a:lnTo>
                      <a:pt x="71" y="1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5" name="Freeform 587">
                <a:extLst>
                  <a:ext uri="{FF2B5EF4-FFF2-40B4-BE49-F238E27FC236}">
                    <a16:creationId xmlns:a16="http://schemas.microsoft.com/office/drawing/2014/main" id="{4A87F46F-9FBA-4B5A-AE59-135E3D38AACF}"/>
                  </a:ext>
                </a:extLst>
              </p:cNvPr>
              <p:cNvSpPr>
                <a:spLocks noEditPoints="1"/>
              </p:cNvSpPr>
              <p:nvPr/>
            </p:nvSpPr>
            <p:spPr bwMode="auto">
              <a:xfrm>
                <a:off x="-3589" y="14658"/>
                <a:ext cx="188" cy="182"/>
              </a:xfrm>
              <a:custGeom>
                <a:avLst/>
                <a:gdLst>
                  <a:gd name="T0" fmla="*/ 28 w 188"/>
                  <a:gd name="T1" fmla="*/ 160 h 182"/>
                  <a:gd name="T2" fmla="*/ 28 w 188"/>
                  <a:gd name="T3" fmla="*/ 150 h 182"/>
                  <a:gd name="T4" fmla="*/ 81 w 188"/>
                  <a:gd name="T5" fmla="*/ 154 h 182"/>
                  <a:gd name="T6" fmla="*/ 85 w 188"/>
                  <a:gd name="T7" fmla="*/ 172 h 182"/>
                  <a:gd name="T8" fmla="*/ 97 w 188"/>
                  <a:gd name="T9" fmla="*/ 180 h 182"/>
                  <a:gd name="T10" fmla="*/ 152 w 188"/>
                  <a:gd name="T11" fmla="*/ 182 h 182"/>
                  <a:gd name="T12" fmla="*/ 172 w 188"/>
                  <a:gd name="T13" fmla="*/ 178 h 182"/>
                  <a:gd name="T14" fmla="*/ 182 w 188"/>
                  <a:gd name="T15" fmla="*/ 162 h 182"/>
                  <a:gd name="T16" fmla="*/ 174 w 188"/>
                  <a:gd name="T17" fmla="*/ 132 h 182"/>
                  <a:gd name="T18" fmla="*/ 170 w 188"/>
                  <a:gd name="T19" fmla="*/ 158 h 182"/>
                  <a:gd name="T20" fmla="*/ 162 w 188"/>
                  <a:gd name="T21" fmla="*/ 168 h 182"/>
                  <a:gd name="T22" fmla="*/ 148 w 188"/>
                  <a:gd name="T23" fmla="*/ 170 h 182"/>
                  <a:gd name="T24" fmla="*/ 105 w 188"/>
                  <a:gd name="T25" fmla="*/ 170 h 182"/>
                  <a:gd name="T26" fmla="*/ 95 w 188"/>
                  <a:gd name="T27" fmla="*/ 154 h 182"/>
                  <a:gd name="T28" fmla="*/ 95 w 188"/>
                  <a:gd name="T29" fmla="*/ 150 h 182"/>
                  <a:gd name="T30" fmla="*/ 164 w 188"/>
                  <a:gd name="T31" fmla="*/ 85 h 182"/>
                  <a:gd name="T32" fmla="*/ 14 w 188"/>
                  <a:gd name="T33" fmla="*/ 85 h 182"/>
                  <a:gd name="T34" fmla="*/ 0 w 188"/>
                  <a:gd name="T35" fmla="*/ 61 h 182"/>
                  <a:gd name="T36" fmla="*/ 12 w 188"/>
                  <a:gd name="T37" fmla="*/ 61 h 182"/>
                  <a:gd name="T38" fmla="*/ 83 w 188"/>
                  <a:gd name="T39" fmla="*/ 33 h 182"/>
                  <a:gd name="T40" fmla="*/ 83 w 188"/>
                  <a:gd name="T41" fmla="*/ 77 h 182"/>
                  <a:gd name="T42" fmla="*/ 97 w 188"/>
                  <a:gd name="T43" fmla="*/ 33 h 182"/>
                  <a:gd name="T44" fmla="*/ 166 w 188"/>
                  <a:gd name="T45" fmla="*/ 33 h 182"/>
                  <a:gd name="T46" fmla="*/ 180 w 188"/>
                  <a:gd name="T47" fmla="*/ 61 h 182"/>
                  <a:gd name="T48" fmla="*/ 180 w 188"/>
                  <a:gd name="T49" fmla="*/ 23 h 182"/>
                  <a:gd name="T50" fmla="*/ 97 w 188"/>
                  <a:gd name="T51" fmla="*/ 11 h 182"/>
                  <a:gd name="T52" fmla="*/ 164 w 188"/>
                  <a:gd name="T53" fmla="*/ 11 h 182"/>
                  <a:gd name="T54" fmla="*/ 14 w 188"/>
                  <a:gd name="T55" fmla="*/ 0 h 182"/>
                  <a:gd name="T56" fmla="*/ 14 w 188"/>
                  <a:gd name="T57" fmla="*/ 11 h 182"/>
                  <a:gd name="T58" fmla="*/ 83 w 188"/>
                  <a:gd name="T59" fmla="*/ 23 h 182"/>
                  <a:gd name="T60" fmla="*/ 0 w 188"/>
                  <a:gd name="T61" fmla="*/ 23 h 182"/>
                  <a:gd name="T62" fmla="*/ 95 w 188"/>
                  <a:gd name="T63" fmla="*/ 138 h 182"/>
                  <a:gd name="T64" fmla="*/ 95 w 188"/>
                  <a:gd name="T65" fmla="*/ 124 h 182"/>
                  <a:gd name="T66" fmla="*/ 150 w 188"/>
                  <a:gd name="T67" fmla="*/ 138 h 182"/>
                  <a:gd name="T68" fmla="*/ 95 w 188"/>
                  <a:gd name="T69" fmla="*/ 138 h 182"/>
                  <a:gd name="T70" fmla="*/ 95 w 188"/>
                  <a:gd name="T71" fmla="*/ 112 h 182"/>
                  <a:gd name="T72" fmla="*/ 95 w 188"/>
                  <a:gd name="T73" fmla="*/ 95 h 182"/>
                  <a:gd name="T74" fmla="*/ 150 w 188"/>
                  <a:gd name="T75" fmla="*/ 112 h 182"/>
                  <a:gd name="T76" fmla="*/ 28 w 188"/>
                  <a:gd name="T77" fmla="*/ 95 h 182"/>
                  <a:gd name="T78" fmla="*/ 81 w 188"/>
                  <a:gd name="T79" fmla="*/ 112 h 182"/>
                  <a:gd name="T80" fmla="*/ 28 w 188"/>
                  <a:gd name="T81" fmla="*/ 112 h 182"/>
                  <a:gd name="T82" fmla="*/ 28 w 188"/>
                  <a:gd name="T83" fmla="*/ 124 h 182"/>
                  <a:gd name="T84" fmla="*/ 81 w 188"/>
                  <a:gd name="T85" fmla="*/ 124 h 182"/>
                  <a:gd name="T86" fmla="*/ 28 w 188"/>
                  <a:gd name="T87" fmla="*/ 138 h 182"/>
                  <a:gd name="T88" fmla="*/ 28 w 188"/>
                  <a:gd name="T89" fmla="*/ 124 h 182"/>
                  <a:gd name="T90" fmla="*/ 156 w 188"/>
                  <a:gd name="T91" fmla="*/ 53 h 182"/>
                  <a:gd name="T92" fmla="*/ 156 w 188"/>
                  <a:gd name="T93" fmla="*/ 43 h 182"/>
                  <a:gd name="T94" fmla="*/ 105 w 188"/>
                  <a:gd name="T95" fmla="*/ 53 h 182"/>
                  <a:gd name="T96" fmla="*/ 105 w 188"/>
                  <a:gd name="T97" fmla="*/ 73 h 182"/>
                  <a:gd name="T98" fmla="*/ 156 w 188"/>
                  <a:gd name="T99" fmla="*/ 63 h 182"/>
                  <a:gd name="T100" fmla="*/ 105 w 188"/>
                  <a:gd name="T101" fmla="*/ 63 h 182"/>
                  <a:gd name="T102" fmla="*/ 24 w 188"/>
                  <a:gd name="T103" fmla="*/ 53 h 182"/>
                  <a:gd name="T104" fmla="*/ 73 w 188"/>
                  <a:gd name="T105" fmla="*/ 53 h 182"/>
                  <a:gd name="T106" fmla="*/ 24 w 188"/>
                  <a:gd name="T107" fmla="*/ 43 h 182"/>
                  <a:gd name="T108" fmla="*/ 24 w 188"/>
                  <a:gd name="T109" fmla="*/ 53 h 182"/>
                  <a:gd name="T110" fmla="*/ 73 w 188"/>
                  <a:gd name="T111" fmla="*/ 73 h 182"/>
                  <a:gd name="T112" fmla="*/ 73 w 188"/>
                  <a:gd name="T113" fmla="*/ 63 h 182"/>
                  <a:gd name="T114" fmla="*/ 24 w 188"/>
                  <a:gd name="T115" fmla="*/ 7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 h="182">
                    <a:moveTo>
                      <a:pt x="14" y="160"/>
                    </a:moveTo>
                    <a:lnTo>
                      <a:pt x="14" y="160"/>
                    </a:lnTo>
                    <a:lnTo>
                      <a:pt x="28" y="160"/>
                    </a:lnTo>
                    <a:lnTo>
                      <a:pt x="28" y="160"/>
                    </a:lnTo>
                    <a:lnTo>
                      <a:pt x="28" y="150"/>
                    </a:lnTo>
                    <a:lnTo>
                      <a:pt x="28" y="150"/>
                    </a:lnTo>
                    <a:lnTo>
                      <a:pt x="81" y="150"/>
                    </a:lnTo>
                    <a:lnTo>
                      <a:pt x="81" y="150"/>
                    </a:lnTo>
                    <a:lnTo>
                      <a:pt x="81" y="154"/>
                    </a:lnTo>
                    <a:lnTo>
                      <a:pt x="81" y="154"/>
                    </a:lnTo>
                    <a:lnTo>
                      <a:pt x="83" y="168"/>
                    </a:lnTo>
                    <a:lnTo>
                      <a:pt x="85" y="172"/>
                    </a:lnTo>
                    <a:lnTo>
                      <a:pt x="87" y="176"/>
                    </a:lnTo>
                    <a:lnTo>
                      <a:pt x="91" y="178"/>
                    </a:lnTo>
                    <a:lnTo>
                      <a:pt x="97" y="180"/>
                    </a:lnTo>
                    <a:lnTo>
                      <a:pt x="111" y="182"/>
                    </a:lnTo>
                    <a:lnTo>
                      <a:pt x="111" y="182"/>
                    </a:lnTo>
                    <a:lnTo>
                      <a:pt x="152" y="182"/>
                    </a:lnTo>
                    <a:lnTo>
                      <a:pt x="152" y="182"/>
                    </a:lnTo>
                    <a:lnTo>
                      <a:pt x="162" y="182"/>
                    </a:lnTo>
                    <a:lnTo>
                      <a:pt x="172" y="178"/>
                    </a:lnTo>
                    <a:lnTo>
                      <a:pt x="178" y="172"/>
                    </a:lnTo>
                    <a:lnTo>
                      <a:pt x="182" y="162"/>
                    </a:lnTo>
                    <a:lnTo>
                      <a:pt x="182" y="162"/>
                    </a:lnTo>
                    <a:lnTo>
                      <a:pt x="188" y="138"/>
                    </a:lnTo>
                    <a:lnTo>
                      <a:pt x="188" y="138"/>
                    </a:lnTo>
                    <a:lnTo>
                      <a:pt x="174" y="132"/>
                    </a:lnTo>
                    <a:lnTo>
                      <a:pt x="174" y="132"/>
                    </a:lnTo>
                    <a:lnTo>
                      <a:pt x="170" y="146"/>
                    </a:lnTo>
                    <a:lnTo>
                      <a:pt x="170" y="158"/>
                    </a:lnTo>
                    <a:lnTo>
                      <a:pt x="170" y="158"/>
                    </a:lnTo>
                    <a:lnTo>
                      <a:pt x="166" y="164"/>
                    </a:lnTo>
                    <a:lnTo>
                      <a:pt x="162" y="168"/>
                    </a:lnTo>
                    <a:lnTo>
                      <a:pt x="156" y="170"/>
                    </a:lnTo>
                    <a:lnTo>
                      <a:pt x="148" y="170"/>
                    </a:lnTo>
                    <a:lnTo>
                      <a:pt x="148" y="170"/>
                    </a:lnTo>
                    <a:lnTo>
                      <a:pt x="113" y="170"/>
                    </a:lnTo>
                    <a:lnTo>
                      <a:pt x="113" y="170"/>
                    </a:lnTo>
                    <a:lnTo>
                      <a:pt x="105" y="170"/>
                    </a:lnTo>
                    <a:lnTo>
                      <a:pt x="99" y="166"/>
                    </a:lnTo>
                    <a:lnTo>
                      <a:pt x="95" y="162"/>
                    </a:lnTo>
                    <a:lnTo>
                      <a:pt x="95" y="154"/>
                    </a:lnTo>
                    <a:lnTo>
                      <a:pt x="95" y="154"/>
                    </a:lnTo>
                    <a:lnTo>
                      <a:pt x="95" y="150"/>
                    </a:lnTo>
                    <a:lnTo>
                      <a:pt x="95" y="150"/>
                    </a:lnTo>
                    <a:lnTo>
                      <a:pt x="164" y="150"/>
                    </a:lnTo>
                    <a:lnTo>
                      <a:pt x="164" y="150"/>
                    </a:lnTo>
                    <a:lnTo>
                      <a:pt x="164" y="85"/>
                    </a:lnTo>
                    <a:lnTo>
                      <a:pt x="164" y="85"/>
                    </a:lnTo>
                    <a:lnTo>
                      <a:pt x="14" y="85"/>
                    </a:lnTo>
                    <a:lnTo>
                      <a:pt x="14" y="85"/>
                    </a:lnTo>
                    <a:lnTo>
                      <a:pt x="14" y="160"/>
                    </a:lnTo>
                    <a:lnTo>
                      <a:pt x="14" y="160"/>
                    </a:lnTo>
                    <a:close/>
                    <a:moveTo>
                      <a:pt x="0" y="61"/>
                    </a:moveTo>
                    <a:lnTo>
                      <a:pt x="0" y="61"/>
                    </a:lnTo>
                    <a:lnTo>
                      <a:pt x="12" y="61"/>
                    </a:lnTo>
                    <a:lnTo>
                      <a:pt x="12" y="61"/>
                    </a:lnTo>
                    <a:lnTo>
                      <a:pt x="12" y="33"/>
                    </a:lnTo>
                    <a:lnTo>
                      <a:pt x="12" y="33"/>
                    </a:lnTo>
                    <a:lnTo>
                      <a:pt x="83" y="33"/>
                    </a:lnTo>
                    <a:lnTo>
                      <a:pt x="83" y="33"/>
                    </a:lnTo>
                    <a:lnTo>
                      <a:pt x="83" y="77"/>
                    </a:lnTo>
                    <a:lnTo>
                      <a:pt x="83" y="77"/>
                    </a:lnTo>
                    <a:lnTo>
                      <a:pt x="97" y="77"/>
                    </a:lnTo>
                    <a:lnTo>
                      <a:pt x="97" y="77"/>
                    </a:lnTo>
                    <a:lnTo>
                      <a:pt x="97" y="33"/>
                    </a:lnTo>
                    <a:lnTo>
                      <a:pt x="97" y="33"/>
                    </a:lnTo>
                    <a:lnTo>
                      <a:pt x="166" y="33"/>
                    </a:lnTo>
                    <a:lnTo>
                      <a:pt x="166" y="33"/>
                    </a:lnTo>
                    <a:lnTo>
                      <a:pt x="166" y="61"/>
                    </a:lnTo>
                    <a:lnTo>
                      <a:pt x="166" y="61"/>
                    </a:lnTo>
                    <a:lnTo>
                      <a:pt x="180" y="61"/>
                    </a:lnTo>
                    <a:lnTo>
                      <a:pt x="180" y="61"/>
                    </a:lnTo>
                    <a:lnTo>
                      <a:pt x="180" y="23"/>
                    </a:lnTo>
                    <a:lnTo>
                      <a:pt x="180" y="23"/>
                    </a:lnTo>
                    <a:lnTo>
                      <a:pt x="97" y="23"/>
                    </a:lnTo>
                    <a:lnTo>
                      <a:pt x="97" y="23"/>
                    </a:lnTo>
                    <a:lnTo>
                      <a:pt x="97" y="11"/>
                    </a:lnTo>
                    <a:lnTo>
                      <a:pt x="97" y="11"/>
                    </a:lnTo>
                    <a:lnTo>
                      <a:pt x="164" y="11"/>
                    </a:lnTo>
                    <a:lnTo>
                      <a:pt x="164" y="11"/>
                    </a:lnTo>
                    <a:lnTo>
                      <a:pt x="164" y="0"/>
                    </a:lnTo>
                    <a:lnTo>
                      <a:pt x="164" y="0"/>
                    </a:lnTo>
                    <a:lnTo>
                      <a:pt x="14" y="0"/>
                    </a:lnTo>
                    <a:lnTo>
                      <a:pt x="14" y="0"/>
                    </a:lnTo>
                    <a:lnTo>
                      <a:pt x="14" y="11"/>
                    </a:lnTo>
                    <a:lnTo>
                      <a:pt x="14" y="11"/>
                    </a:lnTo>
                    <a:lnTo>
                      <a:pt x="83" y="11"/>
                    </a:lnTo>
                    <a:lnTo>
                      <a:pt x="83" y="11"/>
                    </a:lnTo>
                    <a:lnTo>
                      <a:pt x="83" y="23"/>
                    </a:lnTo>
                    <a:lnTo>
                      <a:pt x="83" y="23"/>
                    </a:lnTo>
                    <a:lnTo>
                      <a:pt x="0" y="23"/>
                    </a:lnTo>
                    <a:lnTo>
                      <a:pt x="0" y="23"/>
                    </a:lnTo>
                    <a:lnTo>
                      <a:pt x="0" y="61"/>
                    </a:lnTo>
                    <a:lnTo>
                      <a:pt x="0" y="61"/>
                    </a:lnTo>
                    <a:close/>
                    <a:moveTo>
                      <a:pt x="95" y="138"/>
                    </a:moveTo>
                    <a:lnTo>
                      <a:pt x="95" y="138"/>
                    </a:lnTo>
                    <a:lnTo>
                      <a:pt x="95" y="124"/>
                    </a:lnTo>
                    <a:lnTo>
                      <a:pt x="95" y="124"/>
                    </a:lnTo>
                    <a:lnTo>
                      <a:pt x="150" y="124"/>
                    </a:lnTo>
                    <a:lnTo>
                      <a:pt x="150" y="124"/>
                    </a:lnTo>
                    <a:lnTo>
                      <a:pt x="150" y="138"/>
                    </a:lnTo>
                    <a:lnTo>
                      <a:pt x="150" y="138"/>
                    </a:lnTo>
                    <a:lnTo>
                      <a:pt x="95" y="138"/>
                    </a:lnTo>
                    <a:lnTo>
                      <a:pt x="95" y="138"/>
                    </a:lnTo>
                    <a:close/>
                    <a:moveTo>
                      <a:pt x="150" y="112"/>
                    </a:moveTo>
                    <a:lnTo>
                      <a:pt x="150" y="112"/>
                    </a:lnTo>
                    <a:lnTo>
                      <a:pt x="95" y="112"/>
                    </a:lnTo>
                    <a:lnTo>
                      <a:pt x="95" y="112"/>
                    </a:lnTo>
                    <a:lnTo>
                      <a:pt x="95" y="95"/>
                    </a:lnTo>
                    <a:lnTo>
                      <a:pt x="95" y="95"/>
                    </a:lnTo>
                    <a:lnTo>
                      <a:pt x="150" y="95"/>
                    </a:lnTo>
                    <a:lnTo>
                      <a:pt x="150" y="95"/>
                    </a:lnTo>
                    <a:lnTo>
                      <a:pt x="150" y="112"/>
                    </a:lnTo>
                    <a:lnTo>
                      <a:pt x="150" y="112"/>
                    </a:lnTo>
                    <a:close/>
                    <a:moveTo>
                      <a:pt x="28" y="95"/>
                    </a:moveTo>
                    <a:lnTo>
                      <a:pt x="28" y="95"/>
                    </a:lnTo>
                    <a:lnTo>
                      <a:pt x="81" y="95"/>
                    </a:lnTo>
                    <a:lnTo>
                      <a:pt x="81" y="95"/>
                    </a:lnTo>
                    <a:lnTo>
                      <a:pt x="81" y="112"/>
                    </a:lnTo>
                    <a:lnTo>
                      <a:pt x="81" y="112"/>
                    </a:lnTo>
                    <a:lnTo>
                      <a:pt x="28" y="112"/>
                    </a:lnTo>
                    <a:lnTo>
                      <a:pt x="28" y="112"/>
                    </a:lnTo>
                    <a:lnTo>
                      <a:pt x="28" y="95"/>
                    </a:lnTo>
                    <a:lnTo>
                      <a:pt x="28" y="95"/>
                    </a:lnTo>
                    <a:close/>
                    <a:moveTo>
                      <a:pt x="28" y="124"/>
                    </a:moveTo>
                    <a:lnTo>
                      <a:pt x="28" y="124"/>
                    </a:lnTo>
                    <a:lnTo>
                      <a:pt x="81" y="124"/>
                    </a:lnTo>
                    <a:lnTo>
                      <a:pt x="81" y="124"/>
                    </a:lnTo>
                    <a:lnTo>
                      <a:pt x="81" y="138"/>
                    </a:lnTo>
                    <a:lnTo>
                      <a:pt x="81" y="138"/>
                    </a:lnTo>
                    <a:lnTo>
                      <a:pt x="28" y="138"/>
                    </a:lnTo>
                    <a:lnTo>
                      <a:pt x="28" y="138"/>
                    </a:lnTo>
                    <a:lnTo>
                      <a:pt x="28" y="124"/>
                    </a:lnTo>
                    <a:lnTo>
                      <a:pt x="28" y="124"/>
                    </a:lnTo>
                    <a:close/>
                    <a:moveTo>
                      <a:pt x="105" y="53"/>
                    </a:moveTo>
                    <a:lnTo>
                      <a:pt x="105" y="53"/>
                    </a:lnTo>
                    <a:lnTo>
                      <a:pt x="156" y="53"/>
                    </a:lnTo>
                    <a:lnTo>
                      <a:pt x="156" y="53"/>
                    </a:lnTo>
                    <a:lnTo>
                      <a:pt x="156" y="43"/>
                    </a:lnTo>
                    <a:lnTo>
                      <a:pt x="156" y="43"/>
                    </a:lnTo>
                    <a:lnTo>
                      <a:pt x="105" y="43"/>
                    </a:lnTo>
                    <a:lnTo>
                      <a:pt x="105" y="43"/>
                    </a:lnTo>
                    <a:lnTo>
                      <a:pt x="105" y="53"/>
                    </a:lnTo>
                    <a:lnTo>
                      <a:pt x="105" y="53"/>
                    </a:lnTo>
                    <a:close/>
                    <a:moveTo>
                      <a:pt x="105" y="73"/>
                    </a:moveTo>
                    <a:lnTo>
                      <a:pt x="105" y="73"/>
                    </a:lnTo>
                    <a:lnTo>
                      <a:pt x="156" y="73"/>
                    </a:lnTo>
                    <a:lnTo>
                      <a:pt x="156" y="73"/>
                    </a:lnTo>
                    <a:lnTo>
                      <a:pt x="156" y="63"/>
                    </a:lnTo>
                    <a:lnTo>
                      <a:pt x="156" y="63"/>
                    </a:lnTo>
                    <a:lnTo>
                      <a:pt x="105" y="63"/>
                    </a:lnTo>
                    <a:lnTo>
                      <a:pt x="105" y="63"/>
                    </a:lnTo>
                    <a:lnTo>
                      <a:pt x="105" y="73"/>
                    </a:lnTo>
                    <a:lnTo>
                      <a:pt x="105" y="73"/>
                    </a:lnTo>
                    <a:close/>
                    <a:moveTo>
                      <a:pt x="24" y="53"/>
                    </a:moveTo>
                    <a:lnTo>
                      <a:pt x="24" y="53"/>
                    </a:lnTo>
                    <a:lnTo>
                      <a:pt x="73" y="53"/>
                    </a:lnTo>
                    <a:lnTo>
                      <a:pt x="73" y="53"/>
                    </a:lnTo>
                    <a:lnTo>
                      <a:pt x="73" y="43"/>
                    </a:lnTo>
                    <a:lnTo>
                      <a:pt x="73" y="43"/>
                    </a:lnTo>
                    <a:lnTo>
                      <a:pt x="24" y="43"/>
                    </a:lnTo>
                    <a:lnTo>
                      <a:pt x="24" y="43"/>
                    </a:lnTo>
                    <a:lnTo>
                      <a:pt x="24" y="53"/>
                    </a:lnTo>
                    <a:lnTo>
                      <a:pt x="24" y="53"/>
                    </a:lnTo>
                    <a:close/>
                    <a:moveTo>
                      <a:pt x="24" y="73"/>
                    </a:moveTo>
                    <a:lnTo>
                      <a:pt x="24" y="73"/>
                    </a:lnTo>
                    <a:lnTo>
                      <a:pt x="73" y="73"/>
                    </a:lnTo>
                    <a:lnTo>
                      <a:pt x="73" y="73"/>
                    </a:lnTo>
                    <a:lnTo>
                      <a:pt x="73" y="63"/>
                    </a:lnTo>
                    <a:lnTo>
                      <a:pt x="73" y="63"/>
                    </a:lnTo>
                    <a:lnTo>
                      <a:pt x="24" y="63"/>
                    </a:lnTo>
                    <a:lnTo>
                      <a:pt x="24" y="63"/>
                    </a:lnTo>
                    <a:lnTo>
                      <a:pt x="24" y="73"/>
                    </a:lnTo>
                    <a:lnTo>
                      <a:pt x="24"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6" name="Freeform 588">
                <a:extLst>
                  <a:ext uri="{FF2B5EF4-FFF2-40B4-BE49-F238E27FC236}">
                    <a16:creationId xmlns:a16="http://schemas.microsoft.com/office/drawing/2014/main" id="{3759BE43-5591-4F4A-9951-EB5CE8AEE809}"/>
                  </a:ext>
                </a:extLst>
              </p:cNvPr>
              <p:cNvSpPr>
                <a:spLocks/>
              </p:cNvSpPr>
              <p:nvPr/>
            </p:nvSpPr>
            <p:spPr bwMode="auto">
              <a:xfrm>
                <a:off x="-3385" y="14662"/>
                <a:ext cx="160" cy="162"/>
              </a:xfrm>
              <a:custGeom>
                <a:avLst/>
                <a:gdLst>
                  <a:gd name="T0" fmla="*/ 158 w 160"/>
                  <a:gd name="T1" fmla="*/ 43 h 162"/>
                  <a:gd name="T2" fmla="*/ 158 w 160"/>
                  <a:gd name="T3" fmla="*/ 43 h 162"/>
                  <a:gd name="T4" fmla="*/ 71 w 160"/>
                  <a:gd name="T5" fmla="*/ 55 h 162"/>
                  <a:gd name="T6" fmla="*/ 71 w 160"/>
                  <a:gd name="T7" fmla="*/ 55 h 162"/>
                  <a:gd name="T8" fmla="*/ 71 w 160"/>
                  <a:gd name="T9" fmla="*/ 0 h 162"/>
                  <a:gd name="T10" fmla="*/ 71 w 160"/>
                  <a:gd name="T11" fmla="*/ 0 h 162"/>
                  <a:gd name="T12" fmla="*/ 55 w 160"/>
                  <a:gd name="T13" fmla="*/ 0 h 162"/>
                  <a:gd name="T14" fmla="*/ 55 w 160"/>
                  <a:gd name="T15" fmla="*/ 0 h 162"/>
                  <a:gd name="T16" fmla="*/ 55 w 160"/>
                  <a:gd name="T17" fmla="*/ 57 h 162"/>
                  <a:gd name="T18" fmla="*/ 55 w 160"/>
                  <a:gd name="T19" fmla="*/ 57 h 162"/>
                  <a:gd name="T20" fmla="*/ 0 w 160"/>
                  <a:gd name="T21" fmla="*/ 65 h 162"/>
                  <a:gd name="T22" fmla="*/ 0 w 160"/>
                  <a:gd name="T23" fmla="*/ 65 h 162"/>
                  <a:gd name="T24" fmla="*/ 4 w 160"/>
                  <a:gd name="T25" fmla="*/ 79 h 162"/>
                  <a:gd name="T26" fmla="*/ 4 w 160"/>
                  <a:gd name="T27" fmla="*/ 79 h 162"/>
                  <a:gd name="T28" fmla="*/ 55 w 160"/>
                  <a:gd name="T29" fmla="*/ 73 h 162"/>
                  <a:gd name="T30" fmla="*/ 55 w 160"/>
                  <a:gd name="T31" fmla="*/ 73 h 162"/>
                  <a:gd name="T32" fmla="*/ 55 w 160"/>
                  <a:gd name="T33" fmla="*/ 142 h 162"/>
                  <a:gd name="T34" fmla="*/ 55 w 160"/>
                  <a:gd name="T35" fmla="*/ 142 h 162"/>
                  <a:gd name="T36" fmla="*/ 55 w 160"/>
                  <a:gd name="T37" fmla="*/ 148 h 162"/>
                  <a:gd name="T38" fmla="*/ 61 w 160"/>
                  <a:gd name="T39" fmla="*/ 154 h 162"/>
                  <a:gd name="T40" fmla="*/ 61 w 160"/>
                  <a:gd name="T41" fmla="*/ 154 h 162"/>
                  <a:gd name="T42" fmla="*/ 65 w 160"/>
                  <a:gd name="T43" fmla="*/ 158 h 162"/>
                  <a:gd name="T44" fmla="*/ 71 w 160"/>
                  <a:gd name="T45" fmla="*/ 160 h 162"/>
                  <a:gd name="T46" fmla="*/ 71 w 160"/>
                  <a:gd name="T47" fmla="*/ 160 h 162"/>
                  <a:gd name="T48" fmla="*/ 81 w 160"/>
                  <a:gd name="T49" fmla="*/ 162 h 162"/>
                  <a:gd name="T50" fmla="*/ 97 w 160"/>
                  <a:gd name="T51" fmla="*/ 162 h 162"/>
                  <a:gd name="T52" fmla="*/ 97 w 160"/>
                  <a:gd name="T53" fmla="*/ 162 h 162"/>
                  <a:gd name="T54" fmla="*/ 156 w 160"/>
                  <a:gd name="T55" fmla="*/ 160 h 162"/>
                  <a:gd name="T56" fmla="*/ 156 w 160"/>
                  <a:gd name="T57" fmla="*/ 160 h 162"/>
                  <a:gd name="T58" fmla="*/ 156 w 160"/>
                  <a:gd name="T59" fmla="*/ 144 h 162"/>
                  <a:gd name="T60" fmla="*/ 156 w 160"/>
                  <a:gd name="T61" fmla="*/ 144 h 162"/>
                  <a:gd name="T62" fmla="*/ 128 w 160"/>
                  <a:gd name="T63" fmla="*/ 146 h 162"/>
                  <a:gd name="T64" fmla="*/ 99 w 160"/>
                  <a:gd name="T65" fmla="*/ 146 h 162"/>
                  <a:gd name="T66" fmla="*/ 99 w 160"/>
                  <a:gd name="T67" fmla="*/ 146 h 162"/>
                  <a:gd name="T68" fmla="*/ 79 w 160"/>
                  <a:gd name="T69" fmla="*/ 146 h 162"/>
                  <a:gd name="T70" fmla="*/ 79 w 160"/>
                  <a:gd name="T71" fmla="*/ 146 h 162"/>
                  <a:gd name="T72" fmla="*/ 75 w 160"/>
                  <a:gd name="T73" fmla="*/ 146 h 162"/>
                  <a:gd name="T74" fmla="*/ 73 w 160"/>
                  <a:gd name="T75" fmla="*/ 142 h 162"/>
                  <a:gd name="T76" fmla="*/ 73 w 160"/>
                  <a:gd name="T77" fmla="*/ 142 h 162"/>
                  <a:gd name="T78" fmla="*/ 71 w 160"/>
                  <a:gd name="T79" fmla="*/ 140 h 162"/>
                  <a:gd name="T80" fmla="*/ 71 w 160"/>
                  <a:gd name="T81" fmla="*/ 138 h 162"/>
                  <a:gd name="T82" fmla="*/ 71 w 160"/>
                  <a:gd name="T83" fmla="*/ 138 h 162"/>
                  <a:gd name="T84" fmla="*/ 71 w 160"/>
                  <a:gd name="T85" fmla="*/ 71 h 162"/>
                  <a:gd name="T86" fmla="*/ 71 w 160"/>
                  <a:gd name="T87" fmla="*/ 71 h 162"/>
                  <a:gd name="T88" fmla="*/ 138 w 160"/>
                  <a:gd name="T89" fmla="*/ 61 h 162"/>
                  <a:gd name="T90" fmla="*/ 138 w 160"/>
                  <a:gd name="T91" fmla="*/ 61 h 162"/>
                  <a:gd name="T92" fmla="*/ 130 w 160"/>
                  <a:gd name="T93" fmla="*/ 75 h 162"/>
                  <a:gd name="T94" fmla="*/ 122 w 160"/>
                  <a:gd name="T95" fmla="*/ 85 h 162"/>
                  <a:gd name="T96" fmla="*/ 105 w 160"/>
                  <a:gd name="T97" fmla="*/ 104 h 162"/>
                  <a:gd name="T98" fmla="*/ 105 w 160"/>
                  <a:gd name="T99" fmla="*/ 104 h 162"/>
                  <a:gd name="T100" fmla="*/ 117 w 160"/>
                  <a:gd name="T101" fmla="*/ 114 h 162"/>
                  <a:gd name="T102" fmla="*/ 117 w 160"/>
                  <a:gd name="T103" fmla="*/ 114 h 162"/>
                  <a:gd name="T104" fmla="*/ 128 w 160"/>
                  <a:gd name="T105" fmla="*/ 102 h 162"/>
                  <a:gd name="T106" fmla="*/ 140 w 160"/>
                  <a:gd name="T107" fmla="*/ 87 h 162"/>
                  <a:gd name="T108" fmla="*/ 160 w 160"/>
                  <a:gd name="T109" fmla="*/ 55 h 162"/>
                  <a:gd name="T110" fmla="*/ 160 w 160"/>
                  <a:gd name="T111" fmla="*/ 55 h 162"/>
                  <a:gd name="T112" fmla="*/ 158 w 160"/>
                  <a:gd name="T113" fmla="*/ 43 h 162"/>
                  <a:gd name="T114" fmla="*/ 158 w 160"/>
                  <a:gd name="T115" fmla="*/ 4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 h="162">
                    <a:moveTo>
                      <a:pt x="158" y="43"/>
                    </a:moveTo>
                    <a:lnTo>
                      <a:pt x="158" y="43"/>
                    </a:lnTo>
                    <a:lnTo>
                      <a:pt x="71" y="55"/>
                    </a:lnTo>
                    <a:lnTo>
                      <a:pt x="71" y="55"/>
                    </a:lnTo>
                    <a:lnTo>
                      <a:pt x="71" y="0"/>
                    </a:lnTo>
                    <a:lnTo>
                      <a:pt x="71" y="0"/>
                    </a:lnTo>
                    <a:lnTo>
                      <a:pt x="55" y="0"/>
                    </a:lnTo>
                    <a:lnTo>
                      <a:pt x="55" y="0"/>
                    </a:lnTo>
                    <a:lnTo>
                      <a:pt x="55" y="57"/>
                    </a:lnTo>
                    <a:lnTo>
                      <a:pt x="55" y="57"/>
                    </a:lnTo>
                    <a:lnTo>
                      <a:pt x="0" y="65"/>
                    </a:lnTo>
                    <a:lnTo>
                      <a:pt x="0" y="65"/>
                    </a:lnTo>
                    <a:lnTo>
                      <a:pt x="4" y="79"/>
                    </a:lnTo>
                    <a:lnTo>
                      <a:pt x="4" y="79"/>
                    </a:lnTo>
                    <a:lnTo>
                      <a:pt x="55" y="73"/>
                    </a:lnTo>
                    <a:lnTo>
                      <a:pt x="55" y="73"/>
                    </a:lnTo>
                    <a:lnTo>
                      <a:pt x="55" y="142"/>
                    </a:lnTo>
                    <a:lnTo>
                      <a:pt x="55" y="142"/>
                    </a:lnTo>
                    <a:lnTo>
                      <a:pt x="55" y="148"/>
                    </a:lnTo>
                    <a:lnTo>
                      <a:pt x="61" y="154"/>
                    </a:lnTo>
                    <a:lnTo>
                      <a:pt x="61" y="154"/>
                    </a:lnTo>
                    <a:lnTo>
                      <a:pt x="65" y="158"/>
                    </a:lnTo>
                    <a:lnTo>
                      <a:pt x="71" y="160"/>
                    </a:lnTo>
                    <a:lnTo>
                      <a:pt x="71" y="160"/>
                    </a:lnTo>
                    <a:lnTo>
                      <a:pt x="81" y="162"/>
                    </a:lnTo>
                    <a:lnTo>
                      <a:pt x="97" y="162"/>
                    </a:lnTo>
                    <a:lnTo>
                      <a:pt x="97" y="162"/>
                    </a:lnTo>
                    <a:lnTo>
                      <a:pt x="156" y="160"/>
                    </a:lnTo>
                    <a:lnTo>
                      <a:pt x="156" y="160"/>
                    </a:lnTo>
                    <a:lnTo>
                      <a:pt x="156" y="144"/>
                    </a:lnTo>
                    <a:lnTo>
                      <a:pt x="156" y="144"/>
                    </a:lnTo>
                    <a:lnTo>
                      <a:pt x="128" y="146"/>
                    </a:lnTo>
                    <a:lnTo>
                      <a:pt x="99" y="146"/>
                    </a:lnTo>
                    <a:lnTo>
                      <a:pt x="99" y="146"/>
                    </a:lnTo>
                    <a:lnTo>
                      <a:pt x="79" y="146"/>
                    </a:lnTo>
                    <a:lnTo>
                      <a:pt x="79" y="146"/>
                    </a:lnTo>
                    <a:lnTo>
                      <a:pt x="75" y="146"/>
                    </a:lnTo>
                    <a:lnTo>
                      <a:pt x="73" y="142"/>
                    </a:lnTo>
                    <a:lnTo>
                      <a:pt x="73" y="142"/>
                    </a:lnTo>
                    <a:lnTo>
                      <a:pt x="71" y="140"/>
                    </a:lnTo>
                    <a:lnTo>
                      <a:pt x="71" y="138"/>
                    </a:lnTo>
                    <a:lnTo>
                      <a:pt x="71" y="138"/>
                    </a:lnTo>
                    <a:lnTo>
                      <a:pt x="71" y="71"/>
                    </a:lnTo>
                    <a:lnTo>
                      <a:pt x="71" y="71"/>
                    </a:lnTo>
                    <a:lnTo>
                      <a:pt x="138" y="61"/>
                    </a:lnTo>
                    <a:lnTo>
                      <a:pt x="138" y="61"/>
                    </a:lnTo>
                    <a:lnTo>
                      <a:pt x="130" y="75"/>
                    </a:lnTo>
                    <a:lnTo>
                      <a:pt x="122" y="85"/>
                    </a:lnTo>
                    <a:lnTo>
                      <a:pt x="105" y="104"/>
                    </a:lnTo>
                    <a:lnTo>
                      <a:pt x="105" y="104"/>
                    </a:lnTo>
                    <a:lnTo>
                      <a:pt x="117" y="114"/>
                    </a:lnTo>
                    <a:lnTo>
                      <a:pt x="117" y="114"/>
                    </a:lnTo>
                    <a:lnTo>
                      <a:pt x="128" y="102"/>
                    </a:lnTo>
                    <a:lnTo>
                      <a:pt x="140" y="87"/>
                    </a:lnTo>
                    <a:lnTo>
                      <a:pt x="160" y="55"/>
                    </a:lnTo>
                    <a:lnTo>
                      <a:pt x="160" y="55"/>
                    </a:lnTo>
                    <a:lnTo>
                      <a:pt x="158" y="43"/>
                    </a:lnTo>
                    <a:lnTo>
                      <a:pt x="15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7" name="Freeform 589">
                <a:extLst>
                  <a:ext uri="{FF2B5EF4-FFF2-40B4-BE49-F238E27FC236}">
                    <a16:creationId xmlns:a16="http://schemas.microsoft.com/office/drawing/2014/main" id="{5F93828D-1958-48F9-A527-B83744AC1AFA}"/>
                  </a:ext>
                </a:extLst>
              </p:cNvPr>
              <p:cNvSpPr>
                <a:spLocks noEditPoints="1"/>
              </p:cNvSpPr>
              <p:nvPr/>
            </p:nvSpPr>
            <p:spPr bwMode="auto">
              <a:xfrm>
                <a:off x="-3168" y="14673"/>
                <a:ext cx="149" cy="145"/>
              </a:xfrm>
              <a:custGeom>
                <a:avLst/>
                <a:gdLst>
                  <a:gd name="T0" fmla="*/ 10 w 149"/>
                  <a:gd name="T1" fmla="*/ 0 h 145"/>
                  <a:gd name="T2" fmla="*/ 10 w 149"/>
                  <a:gd name="T3" fmla="*/ 0 h 145"/>
                  <a:gd name="T4" fmla="*/ 2 w 149"/>
                  <a:gd name="T5" fmla="*/ 12 h 145"/>
                  <a:gd name="T6" fmla="*/ 2 w 149"/>
                  <a:gd name="T7" fmla="*/ 12 h 145"/>
                  <a:gd name="T8" fmla="*/ 24 w 149"/>
                  <a:gd name="T9" fmla="*/ 28 h 145"/>
                  <a:gd name="T10" fmla="*/ 48 w 149"/>
                  <a:gd name="T11" fmla="*/ 46 h 145"/>
                  <a:gd name="T12" fmla="*/ 48 w 149"/>
                  <a:gd name="T13" fmla="*/ 46 h 145"/>
                  <a:gd name="T14" fmla="*/ 58 w 149"/>
                  <a:gd name="T15" fmla="*/ 32 h 145"/>
                  <a:gd name="T16" fmla="*/ 58 w 149"/>
                  <a:gd name="T17" fmla="*/ 32 h 145"/>
                  <a:gd name="T18" fmla="*/ 34 w 149"/>
                  <a:gd name="T19" fmla="*/ 14 h 145"/>
                  <a:gd name="T20" fmla="*/ 10 w 149"/>
                  <a:gd name="T21" fmla="*/ 0 h 145"/>
                  <a:gd name="T22" fmla="*/ 10 w 149"/>
                  <a:gd name="T23" fmla="*/ 0 h 145"/>
                  <a:gd name="T24" fmla="*/ 10 w 149"/>
                  <a:gd name="T25" fmla="*/ 0 h 145"/>
                  <a:gd name="T26" fmla="*/ 135 w 149"/>
                  <a:gd name="T27" fmla="*/ 32 h 145"/>
                  <a:gd name="T28" fmla="*/ 135 w 149"/>
                  <a:gd name="T29" fmla="*/ 32 h 145"/>
                  <a:gd name="T30" fmla="*/ 123 w 149"/>
                  <a:gd name="T31" fmla="*/ 54 h 145"/>
                  <a:gd name="T32" fmla="*/ 111 w 149"/>
                  <a:gd name="T33" fmla="*/ 72 h 145"/>
                  <a:gd name="T34" fmla="*/ 99 w 149"/>
                  <a:gd name="T35" fmla="*/ 86 h 145"/>
                  <a:gd name="T36" fmla="*/ 84 w 149"/>
                  <a:gd name="T37" fmla="*/ 99 h 145"/>
                  <a:gd name="T38" fmla="*/ 84 w 149"/>
                  <a:gd name="T39" fmla="*/ 99 h 145"/>
                  <a:gd name="T40" fmla="*/ 66 w 149"/>
                  <a:gd name="T41" fmla="*/ 109 h 145"/>
                  <a:gd name="T42" fmla="*/ 48 w 149"/>
                  <a:gd name="T43" fmla="*/ 119 h 145"/>
                  <a:gd name="T44" fmla="*/ 24 w 149"/>
                  <a:gd name="T45" fmla="*/ 125 h 145"/>
                  <a:gd name="T46" fmla="*/ 0 w 149"/>
                  <a:gd name="T47" fmla="*/ 131 h 145"/>
                  <a:gd name="T48" fmla="*/ 0 w 149"/>
                  <a:gd name="T49" fmla="*/ 131 h 145"/>
                  <a:gd name="T50" fmla="*/ 6 w 149"/>
                  <a:gd name="T51" fmla="*/ 145 h 145"/>
                  <a:gd name="T52" fmla="*/ 6 w 149"/>
                  <a:gd name="T53" fmla="*/ 145 h 145"/>
                  <a:gd name="T54" fmla="*/ 34 w 149"/>
                  <a:gd name="T55" fmla="*/ 139 h 145"/>
                  <a:gd name="T56" fmla="*/ 60 w 149"/>
                  <a:gd name="T57" fmla="*/ 131 h 145"/>
                  <a:gd name="T58" fmla="*/ 80 w 149"/>
                  <a:gd name="T59" fmla="*/ 121 h 145"/>
                  <a:gd name="T60" fmla="*/ 99 w 149"/>
                  <a:gd name="T61" fmla="*/ 109 h 145"/>
                  <a:gd name="T62" fmla="*/ 99 w 149"/>
                  <a:gd name="T63" fmla="*/ 109 h 145"/>
                  <a:gd name="T64" fmla="*/ 113 w 149"/>
                  <a:gd name="T65" fmla="*/ 95 h 145"/>
                  <a:gd name="T66" fmla="*/ 125 w 149"/>
                  <a:gd name="T67" fmla="*/ 78 h 145"/>
                  <a:gd name="T68" fmla="*/ 137 w 149"/>
                  <a:gd name="T69" fmla="*/ 60 h 145"/>
                  <a:gd name="T70" fmla="*/ 149 w 149"/>
                  <a:gd name="T71" fmla="*/ 38 h 145"/>
                  <a:gd name="T72" fmla="*/ 149 w 149"/>
                  <a:gd name="T73" fmla="*/ 38 h 145"/>
                  <a:gd name="T74" fmla="*/ 135 w 149"/>
                  <a:gd name="T75" fmla="*/ 32 h 145"/>
                  <a:gd name="T76" fmla="*/ 135 w 149"/>
                  <a:gd name="T77" fmla="*/ 3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9" h="145">
                    <a:moveTo>
                      <a:pt x="10" y="0"/>
                    </a:moveTo>
                    <a:lnTo>
                      <a:pt x="10" y="0"/>
                    </a:lnTo>
                    <a:lnTo>
                      <a:pt x="2" y="12"/>
                    </a:lnTo>
                    <a:lnTo>
                      <a:pt x="2" y="12"/>
                    </a:lnTo>
                    <a:lnTo>
                      <a:pt x="24" y="28"/>
                    </a:lnTo>
                    <a:lnTo>
                      <a:pt x="48" y="46"/>
                    </a:lnTo>
                    <a:lnTo>
                      <a:pt x="48" y="46"/>
                    </a:lnTo>
                    <a:lnTo>
                      <a:pt x="58" y="32"/>
                    </a:lnTo>
                    <a:lnTo>
                      <a:pt x="58" y="32"/>
                    </a:lnTo>
                    <a:lnTo>
                      <a:pt x="34" y="14"/>
                    </a:lnTo>
                    <a:lnTo>
                      <a:pt x="10" y="0"/>
                    </a:lnTo>
                    <a:lnTo>
                      <a:pt x="10" y="0"/>
                    </a:lnTo>
                    <a:lnTo>
                      <a:pt x="10" y="0"/>
                    </a:lnTo>
                    <a:close/>
                    <a:moveTo>
                      <a:pt x="135" y="32"/>
                    </a:moveTo>
                    <a:lnTo>
                      <a:pt x="135" y="32"/>
                    </a:lnTo>
                    <a:lnTo>
                      <a:pt x="123" y="54"/>
                    </a:lnTo>
                    <a:lnTo>
                      <a:pt x="111" y="72"/>
                    </a:lnTo>
                    <a:lnTo>
                      <a:pt x="99" y="86"/>
                    </a:lnTo>
                    <a:lnTo>
                      <a:pt x="84" y="99"/>
                    </a:lnTo>
                    <a:lnTo>
                      <a:pt x="84" y="99"/>
                    </a:lnTo>
                    <a:lnTo>
                      <a:pt x="66" y="109"/>
                    </a:lnTo>
                    <a:lnTo>
                      <a:pt x="48" y="119"/>
                    </a:lnTo>
                    <a:lnTo>
                      <a:pt x="24" y="125"/>
                    </a:lnTo>
                    <a:lnTo>
                      <a:pt x="0" y="131"/>
                    </a:lnTo>
                    <a:lnTo>
                      <a:pt x="0" y="131"/>
                    </a:lnTo>
                    <a:lnTo>
                      <a:pt x="6" y="145"/>
                    </a:lnTo>
                    <a:lnTo>
                      <a:pt x="6" y="145"/>
                    </a:lnTo>
                    <a:lnTo>
                      <a:pt x="34" y="139"/>
                    </a:lnTo>
                    <a:lnTo>
                      <a:pt x="60" y="131"/>
                    </a:lnTo>
                    <a:lnTo>
                      <a:pt x="80" y="121"/>
                    </a:lnTo>
                    <a:lnTo>
                      <a:pt x="99" y="109"/>
                    </a:lnTo>
                    <a:lnTo>
                      <a:pt x="99" y="109"/>
                    </a:lnTo>
                    <a:lnTo>
                      <a:pt x="113" y="95"/>
                    </a:lnTo>
                    <a:lnTo>
                      <a:pt x="125" y="78"/>
                    </a:lnTo>
                    <a:lnTo>
                      <a:pt x="137" y="60"/>
                    </a:lnTo>
                    <a:lnTo>
                      <a:pt x="149" y="38"/>
                    </a:lnTo>
                    <a:lnTo>
                      <a:pt x="149" y="38"/>
                    </a:lnTo>
                    <a:lnTo>
                      <a:pt x="135" y="32"/>
                    </a:lnTo>
                    <a:lnTo>
                      <a:pt x="13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8" name="Freeform 590">
                <a:extLst>
                  <a:ext uri="{FF2B5EF4-FFF2-40B4-BE49-F238E27FC236}">
                    <a16:creationId xmlns:a16="http://schemas.microsoft.com/office/drawing/2014/main" id="{204E0F93-FD42-42C7-BCC4-CFCCDF7E9182}"/>
                  </a:ext>
                </a:extLst>
              </p:cNvPr>
              <p:cNvSpPr>
                <a:spLocks/>
              </p:cNvSpPr>
              <p:nvPr/>
            </p:nvSpPr>
            <p:spPr bwMode="auto">
              <a:xfrm>
                <a:off x="-2985" y="14658"/>
                <a:ext cx="178" cy="178"/>
              </a:xfrm>
              <a:custGeom>
                <a:avLst/>
                <a:gdLst>
                  <a:gd name="T0" fmla="*/ 178 w 178"/>
                  <a:gd name="T1" fmla="*/ 51 h 178"/>
                  <a:gd name="T2" fmla="*/ 178 w 178"/>
                  <a:gd name="T3" fmla="*/ 51 h 178"/>
                  <a:gd name="T4" fmla="*/ 132 w 178"/>
                  <a:gd name="T5" fmla="*/ 51 h 178"/>
                  <a:gd name="T6" fmla="*/ 132 w 178"/>
                  <a:gd name="T7" fmla="*/ 51 h 178"/>
                  <a:gd name="T8" fmla="*/ 132 w 178"/>
                  <a:gd name="T9" fmla="*/ 0 h 178"/>
                  <a:gd name="T10" fmla="*/ 132 w 178"/>
                  <a:gd name="T11" fmla="*/ 0 h 178"/>
                  <a:gd name="T12" fmla="*/ 116 w 178"/>
                  <a:gd name="T13" fmla="*/ 0 h 178"/>
                  <a:gd name="T14" fmla="*/ 116 w 178"/>
                  <a:gd name="T15" fmla="*/ 0 h 178"/>
                  <a:gd name="T16" fmla="*/ 116 w 178"/>
                  <a:gd name="T17" fmla="*/ 51 h 178"/>
                  <a:gd name="T18" fmla="*/ 116 w 178"/>
                  <a:gd name="T19" fmla="*/ 51 h 178"/>
                  <a:gd name="T20" fmla="*/ 59 w 178"/>
                  <a:gd name="T21" fmla="*/ 51 h 178"/>
                  <a:gd name="T22" fmla="*/ 59 w 178"/>
                  <a:gd name="T23" fmla="*/ 51 h 178"/>
                  <a:gd name="T24" fmla="*/ 59 w 178"/>
                  <a:gd name="T25" fmla="*/ 9 h 178"/>
                  <a:gd name="T26" fmla="*/ 59 w 178"/>
                  <a:gd name="T27" fmla="*/ 9 h 178"/>
                  <a:gd name="T28" fmla="*/ 43 w 178"/>
                  <a:gd name="T29" fmla="*/ 9 h 178"/>
                  <a:gd name="T30" fmla="*/ 43 w 178"/>
                  <a:gd name="T31" fmla="*/ 9 h 178"/>
                  <a:gd name="T32" fmla="*/ 43 w 178"/>
                  <a:gd name="T33" fmla="*/ 51 h 178"/>
                  <a:gd name="T34" fmla="*/ 43 w 178"/>
                  <a:gd name="T35" fmla="*/ 51 h 178"/>
                  <a:gd name="T36" fmla="*/ 0 w 178"/>
                  <a:gd name="T37" fmla="*/ 51 h 178"/>
                  <a:gd name="T38" fmla="*/ 0 w 178"/>
                  <a:gd name="T39" fmla="*/ 51 h 178"/>
                  <a:gd name="T40" fmla="*/ 0 w 178"/>
                  <a:gd name="T41" fmla="*/ 67 h 178"/>
                  <a:gd name="T42" fmla="*/ 0 w 178"/>
                  <a:gd name="T43" fmla="*/ 67 h 178"/>
                  <a:gd name="T44" fmla="*/ 43 w 178"/>
                  <a:gd name="T45" fmla="*/ 67 h 178"/>
                  <a:gd name="T46" fmla="*/ 43 w 178"/>
                  <a:gd name="T47" fmla="*/ 67 h 178"/>
                  <a:gd name="T48" fmla="*/ 43 w 178"/>
                  <a:gd name="T49" fmla="*/ 114 h 178"/>
                  <a:gd name="T50" fmla="*/ 43 w 178"/>
                  <a:gd name="T51" fmla="*/ 114 h 178"/>
                  <a:gd name="T52" fmla="*/ 59 w 178"/>
                  <a:gd name="T53" fmla="*/ 114 h 178"/>
                  <a:gd name="T54" fmla="*/ 59 w 178"/>
                  <a:gd name="T55" fmla="*/ 114 h 178"/>
                  <a:gd name="T56" fmla="*/ 59 w 178"/>
                  <a:gd name="T57" fmla="*/ 67 h 178"/>
                  <a:gd name="T58" fmla="*/ 59 w 178"/>
                  <a:gd name="T59" fmla="*/ 67 h 178"/>
                  <a:gd name="T60" fmla="*/ 116 w 178"/>
                  <a:gd name="T61" fmla="*/ 67 h 178"/>
                  <a:gd name="T62" fmla="*/ 116 w 178"/>
                  <a:gd name="T63" fmla="*/ 67 h 178"/>
                  <a:gd name="T64" fmla="*/ 114 w 178"/>
                  <a:gd name="T65" fmla="*/ 91 h 178"/>
                  <a:gd name="T66" fmla="*/ 110 w 178"/>
                  <a:gd name="T67" fmla="*/ 110 h 178"/>
                  <a:gd name="T68" fmla="*/ 110 w 178"/>
                  <a:gd name="T69" fmla="*/ 110 h 178"/>
                  <a:gd name="T70" fmla="*/ 106 w 178"/>
                  <a:gd name="T71" fmla="*/ 120 h 178"/>
                  <a:gd name="T72" fmla="*/ 104 w 178"/>
                  <a:gd name="T73" fmla="*/ 126 h 178"/>
                  <a:gd name="T74" fmla="*/ 98 w 178"/>
                  <a:gd name="T75" fmla="*/ 134 h 178"/>
                  <a:gd name="T76" fmla="*/ 91 w 178"/>
                  <a:gd name="T77" fmla="*/ 140 h 178"/>
                  <a:gd name="T78" fmla="*/ 91 w 178"/>
                  <a:gd name="T79" fmla="*/ 140 h 178"/>
                  <a:gd name="T80" fmla="*/ 83 w 178"/>
                  <a:gd name="T81" fmla="*/ 148 h 178"/>
                  <a:gd name="T82" fmla="*/ 75 w 178"/>
                  <a:gd name="T83" fmla="*/ 154 h 178"/>
                  <a:gd name="T84" fmla="*/ 65 w 178"/>
                  <a:gd name="T85" fmla="*/ 160 h 178"/>
                  <a:gd name="T86" fmla="*/ 55 w 178"/>
                  <a:gd name="T87" fmla="*/ 164 h 178"/>
                  <a:gd name="T88" fmla="*/ 55 w 178"/>
                  <a:gd name="T89" fmla="*/ 164 h 178"/>
                  <a:gd name="T90" fmla="*/ 63 w 178"/>
                  <a:gd name="T91" fmla="*/ 178 h 178"/>
                  <a:gd name="T92" fmla="*/ 63 w 178"/>
                  <a:gd name="T93" fmla="*/ 178 h 178"/>
                  <a:gd name="T94" fmla="*/ 79 w 178"/>
                  <a:gd name="T95" fmla="*/ 170 h 178"/>
                  <a:gd name="T96" fmla="*/ 95 w 178"/>
                  <a:gd name="T97" fmla="*/ 158 h 178"/>
                  <a:gd name="T98" fmla="*/ 106 w 178"/>
                  <a:gd name="T99" fmla="*/ 148 h 178"/>
                  <a:gd name="T100" fmla="*/ 116 w 178"/>
                  <a:gd name="T101" fmla="*/ 136 h 178"/>
                  <a:gd name="T102" fmla="*/ 116 w 178"/>
                  <a:gd name="T103" fmla="*/ 136 h 178"/>
                  <a:gd name="T104" fmla="*/ 122 w 178"/>
                  <a:gd name="T105" fmla="*/ 124 h 178"/>
                  <a:gd name="T106" fmla="*/ 128 w 178"/>
                  <a:gd name="T107" fmla="*/ 106 h 178"/>
                  <a:gd name="T108" fmla="*/ 130 w 178"/>
                  <a:gd name="T109" fmla="*/ 87 h 178"/>
                  <a:gd name="T110" fmla="*/ 130 w 178"/>
                  <a:gd name="T111" fmla="*/ 67 h 178"/>
                  <a:gd name="T112" fmla="*/ 130 w 178"/>
                  <a:gd name="T113" fmla="*/ 67 h 178"/>
                  <a:gd name="T114" fmla="*/ 178 w 178"/>
                  <a:gd name="T115" fmla="*/ 67 h 178"/>
                  <a:gd name="T116" fmla="*/ 178 w 178"/>
                  <a:gd name="T117" fmla="*/ 67 h 178"/>
                  <a:gd name="T118" fmla="*/ 178 w 178"/>
                  <a:gd name="T119" fmla="*/ 51 h 178"/>
                  <a:gd name="T120" fmla="*/ 178 w 178"/>
                  <a:gd name="T121" fmla="*/ 5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 h="178">
                    <a:moveTo>
                      <a:pt x="178" y="51"/>
                    </a:moveTo>
                    <a:lnTo>
                      <a:pt x="178" y="51"/>
                    </a:lnTo>
                    <a:lnTo>
                      <a:pt x="132" y="51"/>
                    </a:lnTo>
                    <a:lnTo>
                      <a:pt x="132" y="51"/>
                    </a:lnTo>
                    <a:lnTo>
                      <a:pt x="132" y="0"/>
                    </a:lnTo>
                    <a:lnTo>
                      <a:pt x="132" y="0"/>
                    </a:lnTo>
                    <a:lnTo>
                      <a:pt x="116" y="0"/>
                    </a:lnTo>
                    <a:lnTo>
                      <a:pt x="116" y="0"/>
                    </a:lnTo>
                    <a:lnTo>
                      <a:pt x="116" y="51"/>
                    </a:lnTo>
                    <a:lnTo>
                      <a:pt x="116" y="51"/>
                    </a:lnTo>
                    <a:lnTo>
                      <a:pt x="59" y="51"/>
                    </a:lnTo>
                    <a:lnTo>
                      <a:pt x="59" y="51"/>
                    </a:lnTo>
                    <a:lnTo>
                      <a:pt x="59" y="9"/>
                    </a:lnTo>
                    <a:lnTo>
                      <a:pt x="59" y="9"/>
                    </a:lnTo>
                    <a:lnTo>
                      <a:pt x="43" y="9"/>
                    </a:lnTo>
                    <a:lnTo>
                      <a:pt x="43" y="9"/>
                    </a:lnTo>
                    <a:lnTo>
                      <a:pt x="43" y="51"/>
                    </a:lnTo>
                    <a:lnTo>
                      <a:pt x="43" y="51"/>
                    </a:lnTo>
                    <a:lnTo>
                      <a:pt x="0" y="51"/>
                    </a:lnTo>
                    <a:lnTo>
                      <a:pt x="0" y="51"/>
                    </a:lnTo>
                    <a:lnTo>
                      <a:pt x="0" y="67"/>
                    </a:lnTo>
                    <a:lnTo>
                      <a:pt x="0" y="67"/>
                    </a:lnTo>
                    <a:lnTo>
                      <a:pt x="43" y="67"/>
                    </a:lnTo>
                    <a:lnTo>
                      <a:pt x="43" y="67"/>
                    </a:lnTo>
                    <a:lnTo>
                      <a:pt x="43" y="114"/>
                    </a:lnTo>
                    <a:lnTo>
                      <a:pt x="43" y="114"/>
                    </a:lnTo>
                    <a:lnTo>
                      <a:pt x="59" y="114"/>
                    </a:lnTo>
                    <a:lnTo>
                      <a:pt x="59" y="114"/>
                    </a:lnTo>
                    <a:lnTo>
                      <a:pt x="59" y="67"/>
                    </a:lnTo>
                    <a:lnTo>
                      <a:pt x="59" y="67"/>
                    </a:lnTo>
                    <a:lnTo>
                      <a:pt x="116" y="67"/>
                    </a:lnTo>
                    <a:lnTo>
                      <a:pt x="116" y="67"/>
                    </a:lnTo>
                    <a:lnTo>
                      <a:pt x="114" y="91"/>
                    </a:lnTo>
                    <a:lnTo>
                      <a:pt x="110" y="110"/>
                    </a:lnTo>
                    <a:lnTo>
                      <a:pt x="110" y="110"/>
                    </a:lnTo>
                    <a:lnTo>
                      <a:pt x="106" y="120"/>
                    </a:lnTo>
                    <a:lnTo>
                      <a:pt x="104" y="126"/>
                    </a:lnTo>
                    <a:lnTo>
                      <a:pt x="98" y="134"/>
                    </a:lnTo>
                    <a:lnTo>
                      <a:pt x="91" y="140"/>
                    </a:lnTo>
                    <a:lnTo>
                      <a:pt x="91" y="140"/>
                    </a:lnTo>
                    <a:lnTo>
                      <a:pt x="83" y="148"/>
                    </a:lnTo>
                    <a:lnTo>
                      <a:pt x="75" y="154"/>
                    </a:lnTo>
                    <a:lnTo>
                      <a:pt x="65" y="160"/>
                    </a:lnTo>
                    <a:lnTo>
                      <a:pt x="55" y="164"/>
                    </a:lnTo>
                    <a:lnTo>
                      <a:pt x="55" y="164"/>
                    </a:lnTo>
                    <a:lnTo>
                      <a:pt x="63" y="178"/>
                    </a:lnTo>
                    <a:lnTo>
                      <a:pt x="63" y="178"/>
                    </a:lnTo>
                    <a:lnTo>
                      <a:pt x="79" y="170"/>
                    </a:lnTo>
                    <a:lnTo>
                      <a:pt x="95" y="158"/>
                    </a:lnTo>
                    <a:lnTo>
                      <a:pt x="106" y="148"/>
                    </a:lnTo>
                    <a:lnTo>
                      <a:pt x="116" y="136"/>
                    </a:lnTo>
                    <a:lnTo>
                      <a:pt x="116" y="136"/>
                    </a:lnTo>
                    <a:lnTo>
                      <a:pt x="122" y="124"/>
                    </a:lnTo>
                    <a:lnTo>
                      <a:pt x="128" y="106"/>
                    </a:lnTo>
                    <a:lnTo>
                      <a:pt x="130" y="87"/>
                    </a:lnTo>
                    <a:lnTo>
                      <a:pt x="130" y="67"/>
                    </a:lnTo>
                    <a:lnTo>
                      <a:pt x="130" y="67"/>
                    </a:lnTo>
                    <a:lnTo>
                      <a:pt x="178" y="67"/>
                    </a:lnTo>
                    <a:lnTo>
                      <a:pt x="178" y="67"/>
                    </a:lnTo>
                    <a:lnTo>
                      <a:pt x="178" y="51"/>
                    </a:lnTo>
                    <a:lnTo>
                      <a:pt x="178"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9" name="Freeform 591">
                <a:extLst>
                  <a:ext uri="{FF2B5EF4-FFF2-40B4-BE49-F238E27FC236}">
                    <a16:creationId xmlns:a16="http://schemas.microsoft.com/office/drawing/2014/main" id="{A912EAC2-A032-4D44-975A-DE2138C7B2A9}"/>
                  </a:ext>
                </a:extLst>
              </p:cNvPr>
              <p:cNvSpPr>
                <a:spLocks/>
              </p:cNvSpPr>
              <p:nvPr/>
            </p:nvSpPr>
            <p:spPr bwMode="auto">
              <a:xfrm>
                <a:off x="-2758" y="14656"/>
                <a:ext cx="123" cy="174"/>
              </a:xfrm>
              <a:custGeom>
                <a:avLst/>
                <a:gdLst>
                  <a:gd name="T0" fmla="*/ 121 w 123"/>
                  <a:gd name="T1" fmla="*/ 152 h 174"/>
                  <a:gd name="T2" fmla="*/ 121 w 123"/>
                  <a:gd name="T3" fmla="*/ 152 h 174"/>
                  <a:gd name="T4" fmla="*/ 91 w 123"/>
                  <a:gd name="T5" fmla="*/ 156 h 174"/>
                  <a:gd name="T6" fmla="*/ 69 w 123"/>
                  <a:gd name="T7" fmla="*/ 158 h 174"/>
                  <a:gd name="T8" fmla="*/ 69 w 123"/>
                  <a:gd name="T9" fmla="*/ 158 h 174"/>
                  <a:gd name="T10" fmla="*/ 44 w 123"/>
                  <a:gd name="T11" fmla="*/ 156 h 174"/>
                  <a:gd name="T12" fmla="*/ 28 w 123"/>
                  <a:gd name="T13" fmla="*/ 152 h 174"/>
                  <a:gd name="T14" fmla="*/ 28 w 123"/>
                  <a:gd name="T15" fmla="*/ 152 h 174"/>
                  <a:gd name="T16" fmla="*/ 22 w 123"/>
                  <a:gd name="T17" fmla="*/ 150 h 174"/>
                  <a:gd name="T18" fmla="*/ 18 w 123"/>
                  <a:gd name="T19" fmla="*/ 146 h 174"/>
                  <a:gd name="T20" fmla="*/ 16 w 123"/>
                  <a:gd name="T21" fmla="*/ 142 h 174"/>
                  <a:gd name="T22" fmla="*/ 16 w 123"/>
                  <a:gd name="T23" fmla="*/ 136 h 174"/>
                  <a:gd name="T24" fmla="*/ 16 w 123"/>
                  <a:gd name="T25" fmla="*/ 136 h 174"/>
                  <a:gd name="T26" fmla="*/ 16 w 123"/>
                  <a:gd name="T27" fmla="*/ 126 h 174"/>
                  <a:gd name="T28" fmla="*/ 22 w 123"/>
                  <a:gd name="T29" fmla="*/ 118 h 174"/>
                  <a:gd name="T30" fmla="*/ 22 w 123"/>
                  <a:gd name="T31" fmla="*/ 118 h 174"/>
                  <a:gd name="T32" fmla="*/ 26 w 123"/>
                  <a:gd name="T33" fmla="*/ 114 h 174"/>
                  <a:gd name="T34" fmla="*/ 32 w 123"/>
                  <a:gd name="T35" fmla="*/ 108 h 174"/>
                  <a:gd name="T36" fmla="*/ 42 w 123"/>
                  <a:gd name="T37" fmla="*/ 101 h 174"/>
                  <a:gd name="T38" fmla="*/ 54 w 123"/>
                  <a:gd name="T39" fmla="*/ 95 h 174"/>
                  <a:gd name="T40" fmla="*/ 54 w 123"/>
                  <a:gd name="T41" fmla="*/ 95 h 174"/>
                  <a:gd name="T42" fmla="*/ 85 w 123"/>
                  <a:gd name="T43" fmla="*/ 83 h 174"/>
                  <a:gd name="T44" fmla="*/ 101 w 123"/>
                  <a:gd name="T45" fmla="*/ 79 h 174"/>
                  <a:gd name="T46" fmla="*/ 121 w 123"/>
                  <a:gd name="T47" fmla="*/ 75 h 174"/>
                  <a:gd name="T48" fmla="*/ 121 w 123"/>
                  <a:gd name="T49" fmla="*/ 75 h 174"/>
                  <a:gd name="T50" fmla="*/ 117 w 123"/>
                  <a:gd name="T51" fmla="*/ 59 h 174"/>
                  <a:gd name="T52" fmla="*/ 117 w 123"/>
                  <a:gd name="T53" fmla="*/ 59 h 174"/>
                  <a:gd name="T54" fmla="*/ 89 w 123"/>
                  <a:gd name="T55" fmla="*/ 65 h 174"/>
                  <a:gd name="T56" fmla="*/ 56 w 123"/>
                  <a:gd name="T57" fmla="*/ 77 h 174"/>
                  <a:gd name="T58" fmla="*/ 56 w 123"/>
                  <a:gd name="T59" fmla="*/ 77 h 174"/>
                  <a:gd name="T60" fmla="*/ 52 w 123"/>
                  <a:gd name="T61" fmla="*/ 47 h 174"/>
                  <a:gd name="T62" fmla="*/ 52 w 123"/>
                  <a:gd name="T63" fmla="*/ 0 h 174"/>
                  <a:gd name="T64" fmla="*/ 52 w 123"/>
                  <a:gd name="T65" fmla="*/ 0 h 174"/>
                  <a:gd name="T66" fmla="*/ 36 w 123"/>
                  <a:gd name="T67" fmla="*/ 0 h 174"/>
                  <a:gd name="T68" fmla="*/ 36 w 123"/>
                  <a:gd name="T69" fmla="*/ 0 h 174"/>
                  <a:gd name="T70" fmla="*/ 36 w 123"/>
                  <a:gd name="T71" fmla="*/ 41 h 174"/>
                  <a:gd name="T72" fmla="*/ 40 w 123"/>
                  <a:gd name="T73" fmla="*/ 85 h 174"/>
                  <a:gd name="T74" fmla="*/ 40 w 123"/>
                  <a:gd name="T75" fmla="*/ 85 h 174"/>
                  <a:gd name="T76" fmla="*/ 22 w 123"/>
                  <a:gd name="T77" fmla="*/ 95 h 174"/>
                  <a:gd name="T78" fmla="*/ 10 w 123"/>
                  <a:gd name="T79" fmla="*/ 108 h 174"/>
                  <a:gd name="T80" fmla="*/ 10 w 123"/>
                  <a:gd name="T81" fmla="*/ 108 h 174"/>
                  <a:gd name="T82" fmla="*/ 6 w 123"/>
                  <a:gd name="T83" fmla="*/ 114 h 174"/>
                  <a:gd name="T84" fmla="*/ 2 w 123"/>
                  <a:gd name="T85" fmla="*/ 120 h 174"/>
                  <a:gd name="T86" fmla="*/ 0 w 123"/>
                  <a:gd name="T87" fmla="*/ 128 h 174"/>
                  <a:gd name="T88" fmla="*/ 0 w 123"/>
                  <a:gd name="T89" fmla="*/ 134 h 174"/>
                  <a:gd name="T90" fmla="*/ 0 w 123"/>
                  <a:gd name="T91" fmla="*/ 134 h 174"/>
                  <a:gd name="T92" fmla="*/ 0 w 123"/>
                  <a:gd name="T93" fmla="*/ 144 h 174"/>
                  <a:gd name="T94" fmla="*/ 4 w 123"/>
                  <a:gd name="T95" fmla="*/ 150 h 174"/>
                  <a:gd name="T96" fmla="*/ 8 w 123"/>
                  <a:gd name="T97" fmla="*/ 158 h 174"/>
                  <a:gd name="T98" fmla="*/ 16 w 123"/>
                  <a:gd name="T99" fmla="*/ 164 h 174"/>
                  <a:gd name="T100" fmla="*/ 16 w 123"/>
                  <a:gd name="T101" fmla="*/ 164 h 174"/>
                  <a:gd name="T102" fmla="*/ 24 w 123"/>
                  <a:gd name="T103" fmla="*/ 168 h 174"/>
                  <a:gd name="T104" fmla="*/ 36 w 123"/>
                  <a:gd name="T105" fmla="*/ 172 h 174"/>
                  <a:gd name="T106" fmla="*/ 52 w 123"/>
                  <a:gd name="T107" fmla="*/ 174 h 174"/>
                  <a:gd name="T108" fmla="*/ 71 w 123"/>
                  <a:gd name="T109" fmla="*/ 174 h 174"/>
                  <a:gd name="T110" fmla="*/ 71 w 123"/>
                  <a:gd name="T111" fmla="*/ 174 h 174"/>
                  <a:gd name="T112" fmla="*/ 95 w 123"/>
                  <a:gd name="T113" fmla="*/ 172 h 174"/>
                  <a:gd name="T114" fmla="*/ 123 w 123"/>
                  <a:gd name="T115" fmla="*/ 168 h 174"/>
                  <a:gd name="T116" fmla="*/ 123 w 123"/>
                  <a:gd name="T117" fmla="*/ 168 h 174"/>
                  <a:gd name="T118" fmla="*/ 121 w 123"/>
                  <a:gd name="T119" fmla="*/ 152 h 174"/>
                  <a:gd name="T120" fmla="*/ 121 w 123"/>
                  <a:gd name="T121" fmla="*/ 15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74">
                    <a:moveTo>
                      <a:pt x="121" y="152"/>
                    </a:moveTo>
                    <a:lnTo>
                      <a:pt x="121" y="152"/>
                    </a:lnTo>
                    <a:lnTo>
                      <a:pt x="91" y="156"/>
                    </a:lnTo>
                    <a:lnTo>
                      <a:pt x="69" y="158"/>
                    </a:lnTo>
                    <a:lnTo>
                      <a:pt x="69" y="158"/>
                    </a:lnTo>
                    <a:lnTo>
                      <a:pt x="44" y="156"/>
                    </a:lnTo>
                    <a:lnTo>
                      <a:pt x="28" y="152"/>
                    </a:lnTo>
                    <a:lnTo>
                      <a:pt x="28" y="152"/>
                    </a:lnTo>
                    <a:lnTo>
                      <a:pt x="22" y="150"/>
                    </a:lnTo>
                    <a:lnTo>
                      <a:pt x="18" y="146"/>
                    </a:lnTo>
                    <a:lnTo>
                      <a:pt x="16" y="142"/>
                    </a:lnTo>
                    <a:lnTo>
                      <a:pt x="16" y="136"/>
                    </a:lnTo>
                    <a:lnTo>
                      <a:pt x="16" y="136"/>
                    </a:lnTo>
                    <a:lnTo>
                      <a:pt x="16" y="126"/>
                    </a:lnTo>
                    <a:lnTo>
                      <a:pt x="22" y="118"/>
                    </a:lnTo>
                    <a:lnTo>
                      <a:pt x="22" y="118"/>
                    </a:lnTo>
                    <a:lnTo>
                      <a:pt x="26" y="114"/>
                    </a:lnTo>
                    <a:lnTo>
                      <a:pt x="32" y="108"/>
                    </a:lnTo>
                    <a:lnTo>
                      <a:pt x="42" y="101"/>
                    </a:lnTo>
                    <a:lnTo>
                      <a:pt x="54" y="95"/>
                    </a:lnTo>
                    <a:lnTo>
                      <a:pt x="54" y="95"/>
                    </a:lnTo>
                    <a:lnTo>
                      <a:pt x="85" y="83"/>
                    </a:lnTo>
                    <a:lnTo>
                      <a:pt x="101" y="79"/>
                    </a:lnTo>
                    <a:lnTo>
                      <a:pt x="121" y="75"/>
                    </a:lnTo>
                    <a:lnTo>
                      <a:pt x="121" y="75"/>
                    </a:lnTo>
                    <a:lnTo>
                      <a:pt x="117" y="59"/>
                    </a:lnTo>
                    <a:lnTo>
                      <a:pt x="117" y="59"/>
                    </a:lnTo>
                    <a:lnTo>
                      <a:pt x="89" y="65"/>
                    </a:lnTo>
                    <a:lnTo>
                      <a:pt x="56" y="77"/>
                    </a:lnTo>
                    <a:lnTo>
                      <a:pt x="56" y="77"/>
                    </a:lnTo>
                    <a:lnTo>
                      <a:pt x="52" y="47"/>
                    </a:lnTo>
                    <a:lnTo>
                      <a:pt x="52" y="0"/>
                    </a:lnTo>
                    <a:lnTo>
                      <a:pt x="52" y="0"/>
                    </a:lnTo>
                    <a:lnTo>
                      <a:pt x="36" y="0"/>
                    </a:lnTo>
                    <a:lnTo>
                      <a:pt x="36" y="0"/>
                    </a:lnTo>
                    <a:lnTo>
                      <a:pt x="36" y="41"/>
                    </a:lnTo>
                    <a:lnTo>
                      <a:pt x="40" y="85"/>
                    </a:lnTo>
                    <a:lnTo>
                      <a:pt x="40" y="85"/>
                    </a:lnTo>
                    <a:lnTo>
                      <a:pt x="22" y="95"/>
                    </a:lnTo>
                    <a:lnTo>
                      <a:pt x="10" y="108"/>
                    </a:lnTo>
                    <a:lnTo>
                      <a:pt x="10" y="108"/>
                    </a:lnTo>
                    <a:lnTo>
                      <a:pt x="6" y="114"/>
                    </a:lnTo>
                    <a:lnTo>
                      <a:pt x="2" y="120"/>
                    </a:lnTo>
                    <a:lnTo>
                      <a:pt x="0" y="128"/>
                    </a:lnTo>
                    <a:lnTo>
                      <a:pt x="0" y="134"/>
                    </a:lnTo>
                    <a:lnTo>
                      <a:pt x="0" y="134"/>
                    </a:lnTo>
                    <a:lnTo>
                      <a:pt x="0" y="144"/>
                    </a:lnTo>
                    <a:lnTo>
                      <a:pt x="4" y="150"/>
                    </a:lnTo>
                    <a:lnTo>
                      <a:pt x="8" y="158"/>
                    </a:lnTo>
                    <a:lnTo>
                      <a:pt x="16" y="164"/>
                    </a:lnTo>
                    <a:lnTo>
                      <a:pt x="16" y="164"/>
                    </a:lnTo>
                    <a:lnTo>
                      <a:pt x="24" y="168"/>
                    </a:lnTo>
                    <a:lnTo>
                      <a:pt x="36" y="172"/>
                    </a:lnTo>
                    <a:lnTo>
                      <a:pt x="52" y="174"/>
                    </a:lnTo>
                    <a:lnTo>
                      <a:pt x="71" y="174"/>
                    </a:lnTo>
                    <a:lnTo>
                      <a:pt x="71" y="174"/>
                    </a:lnTo>
                    <a:lnTo>
                      <a:pt x="95" y="172"/>
                    </a:lnTo>
                    <a:lnTo>
                      <a:pt x="123" y="168"/>
                    </a:lnTo>
                    <a:lnTo>
                      <a:pt x="123" y="168"/>
                    </a:lnTo>
                    <a:lnTo>
                      <a:pt x="121" y="152"/>
                    </a:lnTo>
                    <a:lnTo>
                      <a:pt x="121" y="1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0" name="Freeform 592">
                <a:extLst>
                  <a:ext uri="{FF2B5EF4-FFF2-40B4-BE49-F238E27FC236}">
                    <a16:creationId xmlns:a16="http://schemas.microsoft.com/office/drawing/2014/main" id="{7B7A3EBF-40E3-4B58-A411-F13D7F40E876}"/>
                  </a:ext>
                </a:extLst>
              </p:cNvPr>
              <p:cNvSpPr>
                <a:spLocks noEditPoints="1"/>
              </p:cNvSpPr>
              <p:nvPr/>
            </p:nvSpPr>
            <p:spPr bwMode="auto">
              <a:xfrm>
                <a:off x="-2586" y="14648"/>
                <a:ext cx="194" cy="198"/>
              </a:xfrm>
              <a:custGeom>
                <a:avLst/>
                <a:gdLst>
                  <a:gd name="T0" fmla="*/ 68 w 194"/>
                  <a:gd name="T1" fmla="*/ 198 h 198"/>
                  <a:gd name="T2" fmla="*/ 85 w 194"/>
                  <a:gd name="T3" fmla="*/ 198 h 198"/>
                  <a:gd name="T4" fmla="*/ 85 w 194"/>
                  <a:gd name="T5" fmla="*/ 186 h 198"/>
                  <a:gd name="T6" fmla="*/ 165 w 194"/>
                  <a:gd name="T7" fmla="*/ 186 h 198"/>
                  <a:gd name="T8" fmla="*/ 165 w 194"/>
                  <a:gd name="T9" fmla="*/ 198 h 198"/>
                  <a:gd name="T10" fmla="*/ 182 w 194"/>
                  <a:gd name="T11" fmla="*/ 198 h 198"/>
                  <a:gd name="T12" fmla="*/ 182 w 194"/>
                  <a:gd name="T13" fmla="*/ 126 h 198"/>
                  <a:gd name="T14" fmla="*/ 68 w 194"/>
                  <a:gd name="T15" fmla="*/ 126 h 198"/>
                  <a:gd name="T16" fmla="*/ 68 w 194"/>
                  <a:gd name="T17" fmla="*/ 198 h 198"/>
                  <a:gd name="T18" fmla="*/ 6 w 194"/>
                  <a:gd name="T19" fmla="*/ 114 h 198"/>
                  <a:gd name="T20" fmla="*/ 24 w 194"/>
                  <a:gd name="T21" fmla="*/ 83 h 198"/>
                  <a:gd name="T22" fmla="*/ 24 w 194"/>
                  <a:gd name="T23" fmla="*/ 198 h 198"/>
                  <a:gd name="T24" fmla="*/ 38 w 194"/>
                  <a:gd name="T25" fmla="*/ 198 h 198"/>
                  <a:gd name="T26" fmla="*/ 38 w 194"/>
                  <a:gd name="T27" fmla="*/ 55 h 198"/>
                  <a:gd name="T28" fmla="*/ 48 w 194"/>
                  <a:gd name="T29" fmla="*/ 31 h 198"/>
                  <a:gd name="T30" fmla="*/ 58 w 194"/>
                  <a:gd name="T31" fmla="*/ 4 h 198"/>
                  <a:gd name="T32" fmla="*/ 42 w 194"/>
                  <a:gd name="T33" fmla="*/ 0 h 198"/>
                  <a:gd name="T34" fmla="*/ 24 w 194"/>
                  <a:gd name="T35" fmla="*/ 51 h 198"/>
                  <a:gd name="T36" fmla="*/ 0 w 194"/>
                  <a:gd name="T37" fmla="*/ 97 h 198"/>
                  <a:gd name="T38" fmla="*/ 6 w 194"/>
                  <a:gd name="T39" fmla="*/ 114 h 198"/>
                  <a:gd name="T40" fmla="*/ 6 w 194"/>
                  <a:gd name="T41" fmla="*/ 114 h 198"/>
                  <a:gd name="T42" fmla="*/ 165 w 194"/>
                  <a:gd name="T43" fmla="*/ 172 h 198"/>
                  <a:gd name="T44" fmla="*/ 85 w 194"/>
                  <a:gd name="T45" fmla="*/ 172 h 198"/>
                  <a:gd name="T46" fmla="*/ 85 w 194"/>
                  <a:gd name="T47" fmla="*/ 138 h 198"/>
                  <a:gd name="T48" fmla="*/ 165 w 194"/>
                  <a:gd name="T49" fmla="*/ 138 h 198"/>
                  <a:gd name="T50" fmla="*/ 165 w 194"/>
                  <a:gd name="T51" fmla="*/ 172 h 198"/>
                  <a:gd name="T52" fmla="*/ 56 w 194"/>
                  <a:gd name="T53" fmla="*/ 41 h 198"/>
                  <a:gd name="T54" fmla="*/ 194 w 194"/>
                  <a:gd name="T55" fmla="*/ 41 h 198"/>
                  <a:gd name="T56" fmla="*/ 194 w 194"/>
                  <a:gd name="T57" fmla="*/ 29 h 198"/>
                  <a:gd name="T58" fmla="*/ 127 w 194"/>
                  <a:gd name="T59" fmla="*/ 29 h 198"/>
                  <a:gd name="T60" fmla="*/ 135 w 194"/>
                  <a:gd name="T61" fmla="*/ 23 h 198"/>
                  <a:gd name="T62" fmla="*/ 121 w 194"/>
                  <a:gd name="T63" fmla="*/ 0 h 198"/>
                  <a:gd name="T64" fmla="*/ 109 w 194"/>
                  <a:gd name="T65" fmla="*/ 6 h 198"/>
                  <a:gd name="T66" fmla="*/ 121 w 194"/>
                  <a:gd name="T67" fmla="*/ 29 h 198"/>
                  <a:gd name="T68" fmla="*/ 56 w 194"/>
                  <a:gd name="T69" fmla="*/ 29 h 198"/>
                  <a:gd name="T70" fmla="*/ 56 w 194"/>
                  <a:gd name="T71" fmla="*/ 41 h 198"/>
                  <a:gd name="T72" fmla="*/ 66 w 194"/>
                  <a:gd name="T73" fmla="*/ 73 h 198"/>
                  <a:gd name="T74" fmla="*/ 184 w 194"/>
                  <a:gd name="T75" fmla="*/ 73 h 198"/>
                  <a:gd name="T76" fmla="*/ 184 w 194"/>
                  <a:gd name="T77" fmla="*/ 61 h 198"/>
                  <a:gd name="T78" fmla="*/ 66 w 194"/>
                  <a:gd name="T79" fmla="*/ 61 h 198"/>
                  <a:gd name="T80" fmla="*/ 66 w 194"/>
                  <a:gd name="T81" fmla="*/ 73 h 198"/>
                  <a:gd name="T82" fmla="*/ 66 w 194"/>
                  <a:gd name="T83" fmla="*/ 105 h 198"/>
                  <a:gd name="T84" fmla="*/ 184 w 194"/>
                  <a:gd name="T85" fmla="*/ 105 h 198"/>
                  <a:gd name="T86" fmla="*/ 184 w 194"/>
                  <a:gd name="T87" fmla="*/ 93 h 198"/>
                  <a:gd name="T88" fmla="*/ 66 w 194"/>
                  <a:gd name="T89" fmla="*/ 93 h 198"/>
                  <a:gd name="T90" fmla="*/ 66 w 194"/>
                  <a:gd name="T91" fmla="*/ 10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8">
                    <a:moveTo>
                      <a:pt x="68" y="198"/>
                    </a:moveTo>
                    <a:lnTo>
                      <a:pt x="68" y="198"/>
                    </a:lnTo>
                    <a:lnTo>
                      <a:pt x="85" y="198"/>
                    </a:lnTo>
                    <a:lnTo>
                      <a:pt x="85" y="198"/>
                    </a:lnTo>
                    <a:lnTo>
                      <a:pt x="85" y="186"/>
                    </a:lnTo>
                    <a:lnTo>
                      <a:pt x="85" y="186"/>
                    </a:lnTo>
                    <a:lnTo>
                      <a:pt x="165" y="186"/>
                    </a:lnTo>
                    <a:lnTo>
                      <a:pt x="165" y="186"/>
                    </a:lnTo>
                    <a:lnTo>
                      <a:pt x="165" y="198"/>
                    </a:lnTo>
                    <a:lnTo>
                      <a:pt x="165" y="198"/>
                    </a:lnTo>
                    <a:lnTo>
                      <a:pt x="182" y="198"/>
                    </a:lnTo>
                    <a:lnTo>
                      <a:pt x="182" y="198"/>
                    </a:lnTo>
                    <a:lnTo>
                      <a:pt x="182" y="126"/>
                    </a:lnTo>
                    <a:lnTo>
                      <a:pt x="182" y="126"/>
                    </a:lnTo>
                    <a:lnTo>
                      <a:pt x="68" y="126"/>
                    </a:lnTo>
                    <a:lnTo>
                      <a:pt x="68" y="126"/>
                    </a:lnTo>
                    <a:lnTo>
                      <a:pt x="68" y="198"/>
                    </a:lnTo>
                    <a:lnTo>
                      <a:pt x="68" y="198"/>
                    </a:lnTo>
                    <a:close/>
                    <a:moveTo>
                      <a:pt x="6" y="114"/>
                    </a:moveTo>
                    <a:lnTo>
                      <a:pt x="6" y="114"/>
                    </a:lnTo>
                    <a:lnTo>
                      <a:pt x="14" y="99"/>
                    </a:lnTo>
                    <a:lnTo>
                      <a:pt x="24" y="83"/>
                    </a:lnTo>
                    <a:lnTo>
                      <a:pt x="24" y="83"/>
                    </a:lnTo>
                    <a:lnTo>
                      <a:pt x="24" y="198"/>
                    </a:lnTo>
                    <a:lnTo>
                      <a:pt x="24" y="198"/>
                    </a:lnTo>
                    <a:lnTo>
                      <a:pt x="38" y="198"/>
                    </a:lnTo>
                    <a:lnTo>
                      <a:pt x="38" y="198"/>
                    </a:lnTo>
                    <a:lnTo>
                      <a:pt x="38" y="55"/>
                    </a:lnTo>
                    <a:lnTo>
                      <a:pt x="38" y="55"/>
                    </a:lnTo>
                    <a:lnTo>
                      <a:pt x="48" y="31"/>
                    </a:lnTo>
                    <a:lnTo>
                      <a:pt x="58" y="4"/>
                    </a:lnTo>
                    <a:lnTo>
                      <a:pt x="58" y="4"/>
                    </a:lnTo>
                    <a:lnTo>
                      <a:pt x="42" y="0"/>
                    </a:lnTo>
                    <a:lnTo>
                      <a:pt x="42" y="0"/>
                    </a:lnTo>
                    <a:lnTo>
                      <a:pt x="32" y="27"/>
                    </a:lnTo>
                    <a:lnTo>
                      <a:pt x="24" y="51"/>
                    </a:lnTo>
                    <a:lnTo>
                      <a:pt x="12" y="75"/>
                    </a:lnTo>
                    <a:lnTo>
                      <a:pt x="0" y="97"/>
                    </a:lnTo>
                    <a:lnTo>
                      <a:pt x="0" y="97"/>
                    </a:lnTo>
                    <a:lnTo>
                      <a:pt x="6" y="114"/>
                    </a:lnTo>
                    <a:lnTo>
                      <a:pt x="6" y="114"/>
                    </a:lnTo>
                    <a:lnTo>
                      <a:pt x="6" y="114"/>
                    </a:lnTo>
                    <a:close/>
                    <a:moveTo>
                      <a:pt x="165" y="172"/>
                    </a:moveTo>
                    <a:lnTo>
                      <a:pt x="165" y="172"/>
                    </a:lnTo>
                    <a:lnTo>
                      <a:pt x="85" y="172"/>
                    </a:lnTo>
                    <a:lnTo>
                      <a:pt x="85" y="172"/>
                    </a:lnTo>
                    <a:lnTo>
                      <a:pt x="85" y="138"/>
                    </a:lnTo>
                    <a:lnTo>
                      <a:pt x="85" y="138"/>
                    </a:lnTo>
                    <a:lnTo>
                      <a:pt x="165" y="138"/>
                    </a:lnTo>
                    <a:lnTo>
                      <a:pt x="165" y="138"/>
                    </a:lnTo>
                    <a:lnTo>
                      <a:pt x="165" y="172"/>
                    </a:lnTo>
                    <a:lnTo>
                      <a:pt x="165" y="172"/>
                    </a:lnTo>
                    <a:close/>
                    <a:moveTo>
                      <a:pt x="56" y="41"/>
                    </a:moveTo>
                    <a:lnTo>
                      <a:pt x="56" y="41"/>
                    </a:lnTo>
                    <a:lnTo>
                      <a:pt x="194" y="41"/>
                    </a:lnTo>
                    <a:lnTo>
                      <a:pt x="194" y="41"/>
                    </a:lnTo>
                    <a:lnTo>
                      <a:pt x="194" y="29"/>
                    </a:lnTo>
                    <a:lnTo>
                      <a:pt x="194" y="29"/>
                    </a:lnTo>
                    <a:lnTo>
                      <a:pt x="127" y="29"/>
                    </a:lnTo>
                    <a:lnTo>
                      <a:pt x="127" y="29"/>
                    </a:lnTo>
                    <a:lnTo>
                      <a:pt x="135" y="23"/>
                    </a:lnTo>
                    <a:lnTo>
                      <a:pt x="135" y="23"/>
                    </a:lnTo>
                    <a:lnTo>
                      <a:pt x="127" y="12"/>
                    </a:lnTo>
                    <a:lnTo>
                      <a:pt x="121" y="0"/>
                    </a:lnTo>
                    <a:lnTo>
                      <a:pt x="121" y="0"/>
                    </a:lnTo>
                    <a:lnTo>
                      <a:pt x="109" y="6"/>
                    </a:lnTo>
                    <a:lnTo>
                      <a:pt x="109" y="6"/>
                    </a:lnTo>
                    <a:lnTo>
                      <a:pt x="121" y="29"/>
                    </a:lnTo>
                    <a:lnTo>
                      <a:pt x="121" y="29"/>
                    </a:lnTo>
                    <a:lnTo>
                      <a:pt x="56" y="29"/>
                    </a:lnTo>
                    <a:lnTo>
                      <a:pt x="56" y="29"/>
                    </a:lnTo>
                    <a:lnTo>
                      <a:pt x="56" y="41"/>
                    </a:lnTo>
                    <a:lnTo>
                      <a:pt x="56" y="41"/>
                    </a:lnTo>
                    <a:close/>
                    <a:moveTo>
                      <a:pt x="66" y="73"/>
                    </a:moveTo>
                    <a:lnTo>
                      <a:pt x="66" y="73"/>
                    </a:lnTo>
                    <a:lnTo>
                      <a:pt x="184" y="73"/>
                    </a:lnTo>
                    <a:lnTo>
                      <a:pt x="184" y="73"/>
                    </a:lnTo>
                    <a:lnTo>
                      <a:pt x="184" y="61"/>
                    </a:lnTo>
                    <a:lnTo>
                      <a:pt x="184" y="61"/>
                    </a:lnTo>
                    <a:lnTo>
                      <a:pt x="66" y="61"/>
                    </a:lnTo>
                    <a:lnTo>
                      <a:pt x="66" y="61"/>
                    </a:lnTo>
                    <a:lnTo>
                      <a:pt x="66" y="73"/>
                    </a:lnTo>
                    <a:lnTo>
                      <a:pt x="66" y="73"/>
                    </a:lnTo>
                    <a:close/>
                    <a:moveTo>
                      <a:pt x="66" y="105"/>
                    </a:moveTo>
                    <a:lnTo>
                      <a:pt x="66" y="105"/>
                    </a:lnTo>
                    <a:lnTo>
                      <a:pt x="184" y="105"/>
                    </a:lnTo>
                    <a:lnTo>
                      <a:pt x="184" y="105"/>
                    </a:lnTo>
                    <a:lnTo>
                      <a:pt x="184" y="93"/>
                    </a:lnTo>
                    <a:lnTo>
                      <a:pt x="184" y="93"/>
                    </a:lnTo>
                    <a:lnTo>
                      <a:pt x="66" y="93"/>
                    </a:lnTo>
                    <a:lnTo>
                      <a:pt x="66" y="93"/>
                    </a:lnTo>
                    <a:lnTo>
                      <a:pt x="66" y="105"/>
                    </a:lnTo>
                    <a:lnTo>
                      <a:pt x="66"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1" name="Freeform 593">
                <a:extLst>
                  <a:ext uri="{FF2B5EF4-FFF2-40B4-BE49-F238E27FC236}">
                    <a16:creationId xmlns:a16="http://schemas.microsoft.com/office/drawing/2014/main" id="{DDAD5DC3-55F1-4F1A-B0E9-F709EAEDCEED}"/>
                  </a:ext>
                </a:extLst>
              </p:cNvPr>
              <p:cNvSpPr>
                <a:spLocks noEditPoints="1"/>
              </p:cNvSpPr>
              <p:nvPr/>
            </p:nvSpPr>
            <p:spPr bwMode="auto">
              <a:xfrm>
                <a:off x="-2384" y="14658"/>
                <a:ext cx="196" cy="182"/>
              </a:xfrm>
              <a:custGeom>
                <a:avLst/>
                <a:gdLst>
                  <a:gd name="T0" fmla="*/ 30 w 196"/>
                  <a:gd name="T1" fmla="*/ 67 h 182"/>
                  <a:gd name="T2" fmla="*/ 46 w 196"/>
                  <a:gd name="T3" fmla="*/ 67 h 182"/>
                  <a:gd name="T4" fmla="*/ 46 w 196"/>
                  <a:gd name="T5" fmla="*/ 57 h 182"/>
                  <a:gd name="T6" fmla="*/ 149 w 196"/>
                  <a:gd name="T7" fmla="*/ 57 h 182"/>
                  <a:gd name="T8" fmla="*/ 149 w 196"/>
                  <a:gd name="T9" fmla="*/ 65 h 182"/>
                  <a:gd name="T10" fmla="*/ 164 w 196"/>
                  <a:gd name="T11" fmla="*/ 65 h 182"/>
                  <a:gd name="T12" fmla="*/ 164 w 196"/>
                  <a:gd name="T13" fmla="*/ 0 h 182"/>
                  <a:gd name="T14" fmla="*/ 30 w 196"/>
                  <a:gd name="T15" fmla="*/ 0 h 182"/>
                  <a:gd name="T16" fmla="*/ 30 w 196"/>
                  <a:gd name="T17" fmla="*/ 67 h 182"/>
                  <a:gd name="T18" fmla="*/ 151 w 196"/>
                  <a:gd name="T19" fmla="*/ 128 h 182"/>
                  <a:gd name="T20" fmla="*/ 147 w 196"/>
                  <a:gd name="T21" fmla="*/ 148 h 182"/>
                  <a:gd name="T22" fmla="*/ 139 w 196"/>
                  <a:gd name="T23" fmla="*/ 162 h 182"/>
                  <a:gd name="T24" fmla="*/ 123 w 196"/>
                  <a:gd name="T25" fmla="*/ 168 h 182"/>
                  <a:gd name="T26" fmla="*/ 99 w 196"/>
                  <a:gd name="T27" fmla="*/ 168 h 182"/>
                  <a:gd name="T28" fmla="*/ 75 w 196"/>
                  <a:gd name="T29" fmla="*/ 164 h 182"/>
                  <a:gd name="T30" fmla="*/ 79 w 196"/>
                  <a:gd name="T31" fmla="*/ 182 h 182"/>
                  <a:gd name="T32" fmla="*/ 127 w 196"/>
                  <a:gd name="T33" fmla="*/ 182 h 182"/>
                  <a:gd name="T34" fmla="*/ 141 w 196"/>
                  <a:gd name="T35" fmla="*/ 180 h 182"/>
                  <a:gd name="T36" fmla="*/ 151 w 196"/>
                  <a:gd name="T37" fmla="*/ 174 h 182"/>
                  <a:gd name="T38" fmla="*/ 159 w 196"/>
                  <a:gd name="T39" fmla="*/ 164 h 182"/>
                  <a:gd name="T40" fmla="*/ 164 w 196"/>
                  <a:gd name="T41" fmla="*/ 150 h 182"/>
                  <a:gd name="T42" fmla="*/ 166 w 196"/>
                  <a:gd name="T43" fmla="*/ 134 h 182"/>
                  <a:gd name="T44" fmla="*/ 168 w 196"/>
                  <a:gd name="T45" fmla="*/ 114 h 182"/>
                  <a:gd name="T46" fmla="*/ 50 w 196"/>
                  <a:gd name="T47" fmla="*/ 114 h 182"/>
                  <a:gd name="T48" fmla="*/ 58 w 196"/>
                  <a:gd name="T49" fmla="*/ 91 h 182"/>
                  <a:gd name="T50" fmla="*/ 196 w 196"/>
                  <a:gd name="T51" fmla="*/ 91 h 182"/>
                  <a:gd name="T52" fmla="*/ 196 w 196"/>
                  <a:gd name="T53" fmla="*/ 77 h 182"/>
                  <a:gd name="T54" fmla="*/ 0 w 196"/>
                  <a:gd name="T55" fmla="*/ 77 h 182"/>
                  <a:gd name="T56" fmla="*/ 0 w 196"/>
                  <a:gd name="T57" fmla="*/ 91 h 182"/>
                  <a:gd name="T58" fmla="*/ 42 w 196"/>
                  <a:gd name="T59" fmla="*/ 91 h 182"/>
                  <a:gd name="T60" fmla="*/ 34 w 196"/>
                  <a:gd name="T61" fmla="*/ 112 h 182"/>
                  <a:gd name="T62" fmla="*/ 34 w 196"/>
                  <a:gd name="T63" fmla="*/ 128 h 182"/>
                  <a:gd name="T64" fmla="*/ 151 w 196"/>
                  <a:gd name="T65" fmla="*/ 128 h 182"/>
                  <a:gd name="T66" fmla="*/ 149 w 196"/>
                  <a:gd name="T67" fmla="*/ 43 h 182"/>
                  <a:gd name="T68" fmla="*/ 46 w 196"/>
                  <a:gd name="T69" fmla="*/ 43 h 182"/>
                  <a:gd name="T70" fmla="*/ 46 w 196"/>
                  <a:gd name="T71" fmla="*/ 15 h 182"/>
                  <a:gd name="T72" fmla="*/ 149 w 196"/>
                  <a:gd name="T73" fmla="*/ 15 h 182"/>
                  <a:gd name="T74" fmla="*/ 149 w 196"/>
                  <a:gd name="T75" fmla="*/ 4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6" h="182">
                    <a:moveTo>
                      <a:pt x="30" y="67"/>
                    </a:moveTo>
                    <a:lnTo>
                      <a:pt x="30" y="67"/>
                    </a:lnTo>
                    <a:lnTo>
                      <a:pt x="46" y="67"/>
                    </a:lnTo>
                    <a:lnTo>
                      <a:pt x="46" y="67"/>
                    </a:lnTo>
                    <a:lnTo>
                      <a:pt x="46" y="57"/>
                    </a:lnTo>
                    <a:lnTo>
                      <a:pt x="46" y="57"/>
                    </a:lnTo>
                    <a:lnTo>
                      <a:pt x="149" y="57"/>
                    </a:lnTo>
                    <a:lnTo>
                      <a:pt x="149" y="57"/>
                    </a:lnTo>
                    <a:lnTo>
                      <a:pt x="149" y="65"/>
                    </a:lnTo>
                    <a:lnTo>
                      <a:pt x="149" y="65"/>
                    </a:lnTo>
                    <a:lnTo>
                      <a:pt x="164" y="65"/>
                    </a:lnTo>
                    <a:lnTo>
                      <a:pt x="164" y="65"/>
                    </a:lnTo>
                    <a:lnTo>
                      <a:pt x="164" y="0"/>
                    </a:lnTo>
                    <a:lnTo>
                      <a:pt x="164" y="0"/>
                    </a:lnTo>
                    <a:lnTo>
                      <a:pt x="30" y="0"/>
                    </a:lnTo>
                    <a:lnTo>
                      <a:pt x="30" y="0"/>
                    </a:lnTo>
                    <a:lnTo>
                      <a:pt x="30" y="67"/>
                    </a:lnTo>
                    <a:lnTo>
                      <a:pt x="30" y="67"/>
                    </a:lnTo>
                    <a:close/>
                    <a:moveTo>
                      <a:pt x="151" y="128"/>
                    </a:moveTo>
                    <a:lnTo>
                      <a:pt x="151" y="128"/>
                    </a:lnTo>
                    <a:lnTo>
                      <a:pt x="147" y="148"/>
                    </a:lnTo>
                    <a:lnTo>
                      <a:pt x="147" y="148"/>
                    </a:lnTo>
                    <a:lnTo>
                      <a:pt x="143" y="156"/>
                    </a:lnTo>
                    <a:lnTo>
                      <a:pt x="139" y="162"/>
                    </a:lnTo>
                    <a:lnTo>
                      <a:pt x="131" y="168"/>
                    </a:lnTo>
                    <a:lnTo>
                      <a:pt x="123" y="168"/>
                    </a:lnTo>
                    <a:lnTo>
                      <a:pt x="123" y="168"/>
                    </a:lnTo>
                    <a:lnTo>
                      <a:pt x="99" y="168"/>
                    </a:lnTo>
                    <a:lnTo>
                      <a:pt x="75" y="164"/>
                    </a:lnTo>
                    <a:lnTo>
                      <a:pt x="75" y="164"/>
                    </a:lnTo>
                    <a:lnTo>
                      <a:pt x="77" y="174"/>
                    </a:lnTo>
                    <a:lnTo>
                      <a:pt x="79" y="182"/>
                    </a:lnTo>
                    <a:lnTo>
                      <a:pt x="79" y="182"/>
                    </a:lnTo>
                    <a:lnTo>
                      <a:pt x="127" y="182"/>
                    </a:lnTo>
                    <a:lnTo>
                      <a:pt x="127" y="182"/>
                    </a:lnTo>
                    <a:lnTo>
                      <a:pt x="141" y="180"/>
                    </a:lnTo>
                    <a:lnTo>
                      <a:pt x="145" y="178"/>
                    </a:lnTo>
                    <a:lnTo>
                      <a:pt x="151" y="174"/>
                    </a:lnTo>
                    <a:lnTo>
                      <a:pt x="155" y="170"/>
                    </a:lnTo>
                    <a:lnTo>
                      <a:pt x="159" y="164"/>
                    </a:lnTo>
                    <a:lnTo>
                      <a:pt x="162" y="158"/>
                    </a:lnTo>
                    <a:lnTo>
                      <a:pt x="164" y="150"/>
                    </a:lnTo>
                    <a:lnTo>
                      <a:pt x="164" y="150"/>
                    </a:lnTo>
                    <a:lnTo>
                      <a:pt x="166" y="134"/>
                    </a:lnTo>
                    <a:lnTo>
                      <a:pt x="168" y="114"/>
                    </a:lnTo>
                    <a:lnTo>
                      <a:pt x="168" y="114"/>
                    </a:lnTo>
                    <a:lnTo>
                      <a:pt x="50" y="114"/>
                    </a:lnTo>
                    <a:lnTo>
                      <a:pt x="50" y="114"/>
                    </a:lnTo>
                    <a:lnTo>
                      <a:pt x="58" y="91"/>
                    </a:lnTo>
                    <a:lnTo>
                      <a:pt x="58" y="91"/>
                    </a:lnTo>
                    <a:lnTo>
                      <a:pt x="196" y="91"/>
                    </a:lnTo>
                    <a:lnTo>
                      <a:pt x="196" y="91"/>
                    </a:lnTo>
                    <a:lnTo>
                      <a:pt x="196" y="77"/>
                    </a:lnTo>
                    <a:lnTo>
                      <a:pt x="196" y="77"/>
                    </a:lnTo>
                    <a:lnTo>
                      <a:pt x="0" y="77"/>
                    </a:lnTo>
                    <a:lnTo>
                      <a:pt x="0" y="77"/>
                    </a:lnTo>
                    <a:lnTo>
                      <a:pt x="0" y="91"/>
                    </a:lnTo>
                    <a:lnTo>
                      <a:pt x="0" y="91"/>
                    </a:lnTo>
                    <a:lnTo>
                      <a:pt x="42" y="91"/>
                    </a:lnTo>
                    <a:lnTo>
                      <a:pt x="42" y="91"/>
                    </a:lnTo>
                    <a:lnTo>
                      <a:pt x="34" y="112"/>
                    </a:lnTo>
                    <a:lnTo>
                      <a:pt x="34" y="112"/>
                    </a:lnTo>
                    <a:lnTo>
                      <a:pt x="34" y="128"/>
                    </a:lnTo>
                    <a:lnTo>
                      <a:pt x="34" y="128"/>
                    </a:lnTo>
                    <a:lnTo>
                      <a:pt x="151" y="128"/>
                    </a:lnTo>
                    <a:lnTo>
                      <a:pt x="151" y="128"/>
                    </a:lnTo>
                    <a:close/>
                    <a:moveTo>
                      <a:pt x="149" y="43"/>
                    </a:moveTo>
                    <a:lnTo>
                      <a:pt x="149" y="43"/>
                    </a:lnTo>
                    <a:lnTo>
                      <a:pt x="46" y="43"/>
                    </a:lnTo>
                    <a:lnTo>
                      <a:pt x="46" y="43"/>
                    </a:lnTo>
                    <a:lnTo>
                      <a:pt x="46" y="15"/>
                    </a:lnTo>
                    <a:lnTo>
                      <a:pt x="46" y="15"/>
                    </a:lnTo>
                    <a:lnTo>
                      <a:pt x="149" y="15"/>
                    </a:lnTo>
                    <a:lnTo>
                      <a:pt x="149" y="15"/>
                    </a:lnTo>
                    <a:lnTo>
                      <a:pt x="149" y="43"/>
                    </a:lnTo>
                    <a:lnTo>
                      <a:pt x="149"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2" name="Freeform 594">
                <a:extLst>
                  <a:ext uri="{FF2B5EF4-FFF2-40B4-BE49-F238E27FC236}">
                    <a16:creationId xmlns:a16="http://schemas.microsoft.com/office/drawing/2014/main" id="{50510A5C-E30D-4B0C-B8C9-F327807DFBD2}"/>
                  </a:ext>
                </a:extLst>
              </p:cNvPr>
              <p:cNvSpPr>
                <a:spLocks noEditPoints="1"/>
              </p:cNvSpPr>
              <p:nvPr/>
            </p:nvSpPr>
            <p:spPr bwMode="auto">
              <a:xfrm>
                <a:off x="-2182" y="14646"/>
                <a:ext cx="188" cy="200"/>
              </a:xfrm>
              <a:custGeom>
                <a:avLst/>
                <a:gdLst>
                  <a:gd name="T0" fmla="*/ 81 w 188"/>
                  <a:gd name="T1" fmla="*/ 105 h 200"/>
                  <a:gd name="T2" fmla="*/ 81 w 188"/>
                  <a:gd name="T3" fmla="*/ 99 h 200"/>
                  <a:gd name="T4" fmla="*/ 174 w 188"/>
                  <a:gd name="T5" fmla="*/ 105 h 200"/>
                  <a:gd name="T6" fmla="*/ 188 w 188"/>
                  <a:gd name="T7" fmla="*/ 105 h 200"/>
                  <a:gd name="T8" fmla="*/ 156 w 188"/>
                  <a:gd name="T9" fmla="*/ 31 h 200"/>
                  <a:gd name="T10" fmla="*/ 172 w 188"/>
                  <a:gd name="T11" fmla="*/ 8 h 200"/>
                  <a:gd name="T12" fmla="*/ 147 w 188"/>
                  <a:gd name="T13" fmla="*/ 16 h 200"/>
                  <a:gd name="T14" fmla="*/ 105 w 188"/>
                  <a:gd name="T15" fmla="*/ 31 h 200"/>
                  <a:gd name="T16" fmla="*/ 115 w 188"/>
                  <a:gd name="T17" fmla="*/ 25 h 200"/>
                  <a:gd name="T18" fmla="*/ 97 w 188"/>
                  <a:gd name="T19" fmla="*/ 2 h 200"/>
                  <a:gd name="T20" fmla="*/ 101 w 188"/>
                  <a:gd name="T21" fmla="*/ 31 h 200"/>
                  <a:gd name="T22" fmla="*/ 67 w 188"/>
                  <a:gd name="T23" fmla="*/ 31 h 200"/>
                  <a:gd name="T24" fmla="*/ 75 w 188"/>
                  <a:gd name="T25" fmla="*/ 200 h 200"/>
                  <a:gd name="T26" fmla="*/ 89 w 188"/>
                  <a:gd name="T27" fmla="*/ 200 h 200"/>
                  <a:gd name="T28" fmla="*/ 166 w 188"/>
                  <a:gd name="T29" fmla="*/ 190 h 200"/>
                  <a:gd name="T30" fmla="*/ 166 w 188"/>
                  <a:gd name="T31" fmla="*/ 200 h 200"/>
                  <a:gd name="T32" fmla="*/ 180 w 188"/>
                  <a:gd name="T33" fmla="*/ 116 h 200"/>
                  <a:gd name="T34" fmla="*/ 75 w 188"/>
                  <a:gd name="T35" fmla="*/ 116 h 200"/>
                  <a:gd name="T36" fmla="*/ 2 w 188"/>
                  <a:gd name="T37" fmla="*/ 166 h 200"/>
                  <a:gd name="T38" fmla="*/ 63 w 188"/>
                  <a:gd name="T39" fmla="*/ 152 h 200"/>
                  <a:gd name="T40" fmla="*/ 65 w 188"/>
                  <a:gd name="T41" fmla="*/ 136 h 200"/>
                  <a:gd name="T42" fmla="*/ 38 w 188"/>
                  <a:gd name="T43" fmla="*/ 142 h 200"/>
                  <a:gd name="T44" fmla="*/ 63 w 188"/>
                  <a:gd name="T45" fmla="*/ 69 h 200"/>
                  <a:gd name="T46" fmla="*/ 63 w 188"/>
                  <a:gd name="T47" fmla="*/ 55 h 200"/>
                  <a:gd name="T48" fmla="*/ 38 w 188"/>
                  <a:gd name="T49" fmla="*/ 4 h 200"/>
                  <a:gd name="T50" fmla="*/ 24 w 188"/>
                  <a:gd name="T51" fmla="*/ 4 h 200"/>
                  <a:gd name="T52" fmla="*/ 2 w 188"/>
                  <a:gd name="T53" fmla="*/ 55 h 200"/>
                  <a:gd name="T54" fmla="*/ 2 w 188"/>
                  <a:gd name="T55" fmla="*/ 69 h 200"/>
                  <a:gd name="T56" fmla="*/ 24 w 188"/>
                  <a:gd name="T57" fmla="*/ 144 h 200"/>
                  <a:gd name="T58" fmla="*/ 0 w 188"/>
                  <a:gd name="T59" fmla="*/ 150 h 200"/>
                  <a:gd name="T60" fmla="*/ 166 w 188"/>
                  <a:gd name="T61" fmla="*/ 148 h 200"/>
                  <a:gd name="T62" fmla="*/ 89 w 188"/>
                  <a:gd name="T63" fmla="*/ 148 h 200"/>
                  <a:gd name="T64" fmla="*/ 166 w 188"/>
                  <a:gd name="T65" fmla="*/ 128 h 200"/>
                  <a:gd name="T66" fmla="*/ 166 w 188"/>
                  <a:gd name="T67" fmla="*/ 148 h 200"/>
                  <a:gd name="T68" fmla="*/ 166 w 188"/>
                  <a:gd name="T69" fmla="*/ 160 h 200"/>
                  <a:gd name="T70" fmla="*/ 166 w 188"/>
                  <a:gd name="T71" fmla="*/ 180 h 200"/>
                  <a:gd name="T72" fmla="*/ 89 w 188"/>
                  <a:gd name="T73" fmla="*/ 160 h 200"/>
                  <a:gd name="T74" fmla="*/ 174 w 188"/>
                  <a:gd name="T75" fmla="*/ 59 h 200"/>
                  <a:gd name="T76" fmla="*/ 133 w 188"/>
                  <a:gd name="T77" fmla="*/ 43 h 200"/>
                  <a:gd name="T78" fmla="*/ 174 w 188"/>
                  <a:gd name="T79" fmla="*/ 43 h 200"/>
                  <a:gd name="T80" fmla="*/ 133 w 188"/>
                  <a:gd name="T81" fmla="*/ 71 h 200"/>
                  <a:gd name="T82" fmla="*/ 174 w 188"/>
                  <a:gd name="T83" fmla="*/ 71 h 200"/>
                  <a:gd name="T84" fmla="*/ 133 w 188"/>
                  <a:gd name="T85" fmla="*/ 87 h 200"/>
                  <a:gd name="T86" fmla="*/ 133 w 188"/>
                  <a:gd name="T87" fmla="*/ 71 h 200"/>
                  <a:gd name="T88" fmla="*/ 121 w 188"/>
                  <a:gd name="T89" fmla="*/ 71 h 200"/>
                  <a:gd name="T90" fmla="*/ 121 w 188"/>
                  <a:gd name="T91" fmla="*/ 87 h 200"/>
                  <a:gd name="T92" fmla="*/ 81 w 188"/>
                  <a:gd name="T93" fmla="*/ 71 h 200"/>
                  <a:gd name="T94" fmla="*/ 81 w 188"/>
                  <a:gd name="T95" fmla="*/ 43 h 200"/>
                  <a:gd name="T96" fmla="*/ 121 w 188"/>
                  <a:gd name="T97" fmla="*/ 59 h 200"/>
                  <a:gd name="T98" fmla="*/ 81 w 188"/>
                  <a:gd name="T99" fmla="*/ 5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200">
                    <a:moveTo>
                      <a:pt x="67" y="105"/>
                    </a:moveTo>
                    <a:lnTo>
                      <a:pt x="67" y="105"/>
                    </a:lnTo>
                    <a:lnTo>
                      <a:pt x="81" y="105"/>
                    </a:lnTo>
                    <a:lnTo>
                      <a:pt x="81" y="105"/>
                    </a:lnTo>
                    <a:lnTo>
                      <a:pt x="81" y="99"/>
                    </a:lnTo>
                    <a:lnTo>
                      <a:pt x="81" y="99"/>
                    </a:lnTo>
                    <a:lnTo>
                      <a:pt x="174" y="99"/>
                    </a:lnTo>
                    <a:lnTo>
                      <a:pt x="174" y="99"/>
                    </a:lnTo>
                    <a:lnTo>
                      <a:pt x="174" y="105"/>
                    </a:lnTo>
                    <a:lnTo>
                      <a:pt x="174" y="105"/>
                    </a:lnTo>
                    <a:lnTo>
                      <a:pt x="188" y="105"/>
                    </a:lnTo>
                    <a:lnTo>
                      <a:pt x="188" y="105"/>
                    </a:lnTo>
                    <a:lnTo>
                      <a:pt x="188" y="31"/>
                    </a:lnTo>
                    <a:lnTo>
                      <a:pt x="188" y="31"/>
                    </a:lnTo>
                    <a:lnTo>
                      <a:pt x="156" y="31"/>
                    </a:lnTo>
                    <a:lnTo>
                      <a:pt x="156" y="31"/>
                    </a:lnTo>
                    <a:lnTo>
                      <a:pt x="172" y="8"/>
                    </a:lnTo>
                    <a:lnTo>
                      <a:pt x="172" y="8"/>
                    </a:lnTo>
                    <a:lnTo>
                      <a:pt x="158" y="0"/>
                    </a:lnTo>
                    <a:lnTo>
                      <a:pt x="158" y="0"/>
                    </a:lnTo>
                    <a:lnTo>
                      <a:pt x="147" y="16"/>
                    </a:lnTo>
                    <a:lnTo>
                      <a:pt x="137" y="31"/>
                    </a:lnTo>
                    <a:lnTo>
                      <a:pt x="137" y="31"/>
                    </a:lnTo>
                    <a:lnTo>
                      <a:pt x="105" y="31"/>
                    </a:lnTo>
                    <a:lnTo>
                      <a:pt x="105" y="31"/>
                    </a:lnTo>
                    <a:lnTo>
                      <a:pt x="115" y="25"/>
                    </a:lnTo>
                    <a:lnTo>
                      <a:pt x="115" y="25"/>
                    </a:lnTo>
                    <a:lnTo>
                      <a:pt x="107" y="14"/>
                    </a:lnTo>
                    <a:lnTo>
                      <a:pt x="97" y="2"/>
                    </a:lnTo>
                    <a:lnTo>
                      <a:pt x="97" y="2"/>
                    </a:lnTo>
                    <a:lnTo>
                      <a:pt x="85" y="8"/>
                    </a:lnTo>
                    <a:lnTo>
                      <a:pt x="85" y="8"/>
                    </a:lnTo>
                    <a:lnTo>
                      <a:pt x="101" y="31"/>
                    </a:lnTo>
                    <a:lnTo>
                      <a:pt x="101" y="31"/>
                    </a:lnTo>
                    <a:lnTo>
                      <a:pt x="67" y="31"/>
                    </a:lnTo>
                    <a:lnTo>
                      <a:pt x="67" y="31"/>
                    </a:lnTo>
                    <a:lnTo>
                      <a:pt x="67" y="105"/>
                    </a:lnTo>
                    <a:lnTo>
                      <a:pt x="67" y="105"/>
                    </a:lnTo>
                    <a:close/>
                    <a:moveTo>
                      <a:pt x="75" y="200"/>
                    </a:moveTo>
                    <a:lnTo>
                      <a:pt x="75" y="200"/>
                    </a:lnTo>
                    <a:lnTo>
                      <a:pt x="89" y="200"/>
                    </a:lnTo>
                    <a:lnTo>
                      <a:pt x="89" y="200"/>
                    </a:lnTo>
                    <a:lnTo>
                      <a:pt x="89" y="190"/>
                    </a:lnTo>
                    <a:lnTo>
                      <a:pt x="89" y="190"/>
                    </a:lnTo>
                    <a:lnTo>
                      <a:pt x="166" y="190"/>
                    </a:lnTo>
                    <a:lnTo>
                      <a:pt x="166" y="190"/>
                    </a:lnTo>
                    <a:lnTo>
                      <a:pt x="166" y="200"/>
                    </a:lnTo>
                    <a:lnTo>
                      <a:pt x="166" y="200"/>
                    </a:lnTo>
                    <a:lnTo>
                      <a:pt x="180" y="200"/>
                    </a:lnTo>
                    <a:lnTo>
                      <a:pt x="180" y="200"/>
                    </a:lnTo>
                    <a:lnTo>
                      <a:pt x="180" y="116"/>
                    </a:lnTo>
                    <a:lnTo>
                      <a:pt x="180" y="116"/>
                    </a:lnTo>
                    <a:lnTo>
                      <a:pt x="75" y="116"/>
                    </a:lnTo>
                    <a:lnTo>
                      <a:pt x="75" y="116"/>
                    </a:lnTo>
                    <a:lnTo>
                      <a:pt x="75" y="200"/>
                    </a:lnTo>
                    <a:lnTo>
                      <a:pt x="75" y="200"/>
                    </a:lnTo>
                    <a:close/>
                    <a:moveTo>
                      <a:pt x="2" y="166"/>
                    </a:moveTo>
                    <a:lnTo>
                      <a:pt x="2" y="166"/>
                    </a:lnTo>
                    <a:lnTo>
                      <a:pt x="32" y="158"/>
                    </a:lnTo>
                    <a:lnTo>
                      <a:pt x="63" y="152"/>
                    </a:lnTo>
                    <a:lnTo>
                      <a:pt x="63" y="152"/>
                    </a:lnTo>
                    <a:lnTo>
                      <a:pt x="63" y="146"/>
                    </a:lnTo>
                    <a:lnTo>
                      <a:pt x="65" y="136"/>
                    </a:lnTo>
                    <a:lnTo>
                      <a:pt x="65" y="136"/>
                    </a:lnTo>
                    <a:lnTo>
                      <a:pt x="38" y="142"/>
                    </a:lnTo>
                    <a:lnTo>
                      <a:pt x="38" y="142"/>
                    </a:lnTo>
                    <a:lnTo>
                      <a:pt x="38" y="69"/>
                    </a:lnTo>
                    <a:lnTo>
                      <a:pt x="38" y="69"/>
                    </a:lnTo>
                    <a:lnTo>
                      <a:pt x="63" y="69"/>
                    </a:lnTo>
                    <a:lnTo>
                      <a:pt x="63" y="69"/>
                    </a:lnTo>
                    <a:lnTo>
                      <a:pt x="63" y="55"/>
                    </a:lnTo>
                    <a:lnTo>
                      <a:pt x="63" y="55"/>
                    </a:lnTo>
                    <a:lnTo>
                      <a:pt x="38" y="55"/>
                    </a:lnTo>
                    <a:lnTo>
                      <a:pt x="38" y="55"/>
                    </a:lnTo>
                    <a:lnTo>
                      <a:pt x="38" y="4"/>
                    </a:lnTo>
                    <a:lnTo>
                      <a:pt x="38" y="4"/>
                    </a:lnTo>
                    <a:lnTo>
                      <a:pt x="24" y="4"/>
                    </a:lnTo>
                    <a:lnTo>
                      <a:pt x="24" y="4"/>
                    </a:lnTo>
                    <a:lnTo>
                      <a:pt x="24" y="55"/>
                    </a:lnTo>
                    <a:lnTo>
                      <a:pt x="24" y="55"/>
                    </a:lnTo>
                    <a:lnTo>
                      <a:pt x="2" y="55"/>
                    </a:lnTo>
                    <a:lnTo>
                      <a:pt x="2" y="55"/>
                    </a:lnTo>
                    <a:lnTo>
                      <a:pt x="2" y="69"/>
                    </a:lnTo>
                    <a:lnTo>
                      <a:pt x="2" y="69"/>
                    </a:lnTo>
                    <a:lnTo>
                      <a:pt x="24" y="69"/>
                    </a:lnTo>
                    <a:lnTo>
                      <a:pt x="24" y="69"/>
                    </a:lnTo>
                    <a:lnTo>
                      <a:pt x="24" y="144"/>
                    </a:lnTo>
                    <a:lnTo>
                      <a:pt x="24" y="144"/>
                    </a:lnTo>
                    <a:lnTo>
                      <a:pt x="0" y="150"/>
                    </a:lnTo>
                    <a:lnTo>
                      <a:pt x="0" y="150"/>
                    </a:lnTo>
                    <a:lnTo>
                      <a:pt x="2" y="166"/>
                    </a:lnTo>
                    <a:lnTo>
                      <a:pt x="2" y="166"/>
                    </a:lnTo>
                    <a:close/>
                    <a:moveTo>
                      <a:pt x="166" y="148"/>
                    </a:moveTo>
                    <a:lnTo>
                      <a:pt x="166" y="148"/>
                    </a:lnTo>
                    <a:lnTo>
                      <a:pt x="89" y="148"/>
                    </a:lnTo>
                    <a:lnTo>
                      <a:pt x="89" y="148"/>
                    </a:lnTo>
                    <a:lnTo>
                      <a:pt x="89" y="128"/>
                    </a:lnTo>
                    <a:lnTo>
                      <a:pt x="89" y="128"/>
                    </a:lnTo>
                    <a:lnTo>
                      <a:pt x="166" y="128"/>
                    </a:lnTo>
                    <a:lnTo>
                      <a:pt x="166" y="128"/>
                    </a:lnTo>
                    <a:lnTo>
                      <a:pt x="166" y="148"/>
                    </a:lnTo>
                    <a:lnTo>
                      <a:pt x="166" y="148"/>
                    </a:lnTo>
                    <a:close/>
                    <a:moveTo>
                      <a:pt x="89" y="160"/>
                    </a:moveTo>
                    <a:lnTo>
                      <a:pt x="89" y="160"/>
                    </a:lnTo>
                    <a:lnTo>
                      <a:pt x="166" y="160"/>
                    </a:lnTo>
                    <a:lnTo>
                      <a:pt x="166" y="160"/>
                    </a:lnTo>
                    <a:lnTo>
                      <a:pt x="166" y="180"/>
                    </a:lnTo>
                    <a:lnTo>
                      <a:pt x="166" y="180"/>
                    </a:lnTo>
                    <a:lnTo>
                      <a:pt x="89" y="180"/>
                    </a:lnTo>
                    <a:lnTo>
                      <a:pt x="89" y="180"/>
                    </a:lnTo>
                    <a:lnTo>
                      <a:pt x="89" y="160"/>
                    </a:lnTo>
                    <a:lnTo>
                      <a:pt x="89" y="160"/>
                    </a:lnTo>
                    <a:close/>
                    <a:moveTo>
                      <a:pt x="174" y="59"/>
                    </a:moveTo>
                    <a:lnTo>
                      <a:pt x="174" y="59"/>
                    </a:lnTo>
                    <a:lnTo>
                      <a:pt x="133" y="59"/>
                    </a:lnTo>
                    <a:lnTo>
                      <a:pt x="133" y="59"/>
                    </a:lnTo>
                    <a:lnTo>
                      <a:pt x="133" y="43"/>
                    </a:lnTo>
                    <a:lnTo>
                      <a:pt x="133" y="43"/>
                    </a:lnTo>
                    <a:lnTo>
                      <a:pt x="174" y="43"/>
                    </a:lnTo>
                    <a:lnTo>
                      <a:pt x="174" y="43"/>
                    </a:lnTo>
                    <a:lnTo>
                      <a:pt x="174" y="59"/>
                    </a:lnTo>
                    <a:lnTo>
                      <a:pt x="174" y="59"/>
                    </a:lnTo>
                    <a:close/>
                    <a:moveTo>
                      <a:pt x="133" y="71"/>
                    </a:moveTo>
                    <a:lnTo>
                      <a:pt x="133" y="71"/>
                    </a:lnTo>
                    <a:lnTo>
                      <a:pt x="174" y="71"/>
                    </a:lnTo>
                    <a:lnTo>
                      <a:pt x="174" y="71"/>
                    </a:lnTo>
                    <a:lnTo>
                      <a:pt x="174" y="87"/>
                    </a:lnTo>
                    <a:lnTo>
                      <a:pt x="174" y="87"/>
                    </a:lnTo>
                    <a:lnTo>
                      <a:pt x="133" y="87"/>
                    </a:lnTo>
                    <a:lnTo>
                      <a:pt x="133" y="87"/>
                    </a:lnTo>
                    <a:lnTo>
                      <a:pt x="133" y="71"/>
                    </a:lnTo>
                    <a:lnTo>
                      <a:pt x="133" y="71"/>
                    </a:lnTo>
                    <a:close/>
                    <a:moveTo>
                      <a:pt x="81" y="71"/>
                    </a:moveTo>
                    <a:lnTo>
                      <a:pt x="81" y="71"/>
                    </a:lnTo>
                    <a:lnTo>
                      <a:pt x="121" y="71"/>
                    </a:lnTo>
                    <a:lnTo>
                      <a:pt x="121" y="71"/>
                    </a:lnTo>
                    <a:lnTo>
                      <a:pt x="121" y="87"/>
                    </a:lnTo>
                    <a:lnTo>
                      <a:pt x="121" y="87"/>
                    </a:lnTo>
                    <a:lnTo>
                      <a:pt x="81" y="87"/>
                    </a:lnTo>
                    <a:lnTo>
                      <a:pt x="81" y="87"/>
                    </a:lnTo>
                    <a:lnTo>
                      <a:pt x="81" y="71"/>
                    </a:lnTo>
                    <a:lnTo>
                      <a:pt x="81" y="71"/>
                    </a:lnTo>
                    <a:close/>
                    <a:moveTo>
                      <a:pt x="81" y="43"/>
                    </a:moveTo>
                    <a:lnTo>
                      <a:pt x="81" y="43"/>
                    </a:lnTo>
                    <a:lnTo>
                      <a:pt x="121" y="43"/>
                    </a:lnTo>
                    <a:lnTo>
                      <a:pt x="121" y="43"/>
                    </a:lnTo>
                    <a:lnTo>
                      <a:pt x="121" y="59"/>
                    </a:lnTo>
                    <a:lnTo>
                      <a:pt x="121" y="59"/>
                    </a:lnTo>
                    <a:lnTo>
                      <a:pt x="81" y="59"/>
                    </a:lnTo>
                    <a:lnTo>
                      <a:pt x="81" y="59"/>
                    </a:lnTo>
                    <a:lnTo>
                      <a:pt x="81" y="43"/>
                    </a:lnTo>
                    <a:lnTo>
                      <a:pt x="81"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3" name="Freeform 595">
                <a:extLst>
                  <a:ext uri="{FF2B5EF4-FFF2-40B4-BE49-F238E27FC236}">
                    <a16:creationId xmlns:a16="http://schemas.microsoft.com/office/drawing/2014/main" id="{1EBFF99A-ACAF-40A7-8BDF-F4D1D8F00FFE}"/>
                  </a:ext>
                </a:extLst>
              </p:cNvPr>
              <p:cNvSpPr>
                <a:spLocks noEditPoints="1"/>
              </p:cNvSpPr>
              <p:nvPr/>
            </p:nvSpPr>
            <p:spPr bwMode="auto">
              <a:xfrm>
                <a:off x="-1974" y="14650"/>
                <a:ext cx="188" cy="194"/>
              </a:xfrm>
              <a:custGeom>
                <a:avLst/>
                <a:gdLst>
                  <a:gd name="T0" fmla="*/ 89 w 188"/>
                  <a:gd name="T1" fmla="*/ 194 h 194"/>
                  <a:gd name="T2" fmla="*/ 89 w 188"/>
                  <a:gd name="T3" fmla="*/ 184 h 194"/>
                  <a:gd name="T4" fmla="*/ 170 w 188"/>
                  <a:gd name="T5" fmla="*/ 194 h 194"/>
                  <a:gd name="T6" fmla="*/ 182 w 188"/>
                  <a:gd name="T7" fmla="*/ 194 h 194"/>
                  <a:gd name="T8" fmla="*/ 77 w 188"/>
                  <a:gd name="T9" fmla="*/ 99 h 194"/>
                  <a:gd name="T10" fmla="*/ 77 w 188"/>
                  <a:gd name="T11" fmla="*/ 194 h 194"/>
                  <a:gd name="T12" fmla="*/ 14 w 188"/>
                  <a:gd name="T13" fmla="*/ 156 h 194"/>
                  <a:gd name="T14" fmla="*/ 14 w 188"/>
                  <a:gd name="T15" fmla="*/ 47 h 194"/>
                  <a:gd name="T16" fmla="*/ 26 w 188"/>
                  <a:gd name="T17" fmla="*/ 194 h 194"/>
                  <a:gd name="T18" fmla="*/ 39 w 188"/>
                  <a:gd name="T19" fmla="*/ 194 h 194"/>
                  <a:gd name="T20" fmla="*/ 53 w 188"/>
                  <a:gd name="T21" fmla="*/ 47 h 194"/>
                  <a:gd name="T22" fmla="*/ 53 w 188"/>
                  <a:gd name="T23" fmla="*/ 136 h 194"/>
                  <a:gd name="T24" fmla="*/ 49 w 188"/>
                  <a:gd name="T25" fmla="*/ 142 h 194"/>
                  <a:gd name="T26" fmla="*/ 41 w 188"/>
                  <a:gd name="T27" fmla="*/ 140 h 194"/>
                  <a:gd name="T28" fmla="*/ 45 w 188"/>
                  <a:gd name="T29" fmla="*/ 154 h 194"/>
                  <a:gd name="T30" fmla="*/ 57 w 188"/>
                  <a:gd name="T31" fmla="*/ 154 h 194"/>
                  <a:gd name="T32" fmla="*/ 67 w 188"/>
                  <a:gd name="T33" fmla="*/ 138 h 194"/>
                  <a:gd name="T34" fmla="*/ 67 w 188"/>
                  <a:gd name="T35" fmla="*/ 35 h 194"/>
                  <a:gd name="T36" fmla="*/ 39 w 188"/>
                  <a:gd name="T37" fmla="*/ 0 h 194"/>
                  <a:gd name="T38" fmla="*/ 26 w 188"/>
                  <a:gd name="T39" fmla="*/ 0 h 194"/>
                  <a:gd name="T40" fmla="*/ 0 w 188"/>
                  <a:gd name="T41" fmla="*/ 35 h 194"/>
                  <a:gd name="T42" fmla="*/ 0 w 188"/>
                  <a:gd name="T43" fmla="*/ 156 h 194"/>
                  <a:gd name="T44" fmla="*/ 99 w 188"/>
                  <a:gd name="T45" fmla="*/ 89 h 194"/>
                  <a:gd name="T46" fmla="*/ 99 w 188"/>
                  <a:gd name="T47" fmla="*/ 83 h 194"/>
                  <a:gd name="T48" fmla="*/ 162 w 188"/>
                  <a:gd name="T49" fmla="*/ 89 h 194"/>
                  <a:gd name="T50" fmla="*/ 174 w 188"/>
                  <a:gd name="T51" fmla="*/ 89 h 194"/>
                  <a:gd name="T52" fmla="*/ 87 w 188"/>
                  <a:gd name="T53" fmla="*/ 35 h 194"/>
                  <a:gd name="T54" fmla="*/ 87 w 188"/>
                  <a:gd name="T55" fmla="*/ 89 h 194"/>
                  <a:gd name="T56" fmla="*/ 188 w 188"/>
                  <a:gd name="T57" fmla="*/ 21 h 194"/>
                  <a:gd name="T58" fmla="*/ 188 w 188"/>
                  <a:gd name="T59" fmla="*/ 8 h 194"/>
                  <a:gd name="T60" fmla="*/ 73 w 188"/>
                  <a:gd name="T61" fmla="*/ 21 h 194"/>
                  <a:gd name="T62" fmla="*/ 162 w 188"/>
                  <a:gd name="T63" fmla="*/ 69 h 194"/>
                  <a:gd name="T64" fmla="*/ 99 w 188"/>
                  <a:gd name="T65" fmla="*/ 47 h 194"/>
                  <a:gd name="T66" fmla="*/ 162 w 188"/>
                  <a:gd name="T67" fmla="*/ 47 h 194"/>
                  <a:gd name="T68" fmla="*/ 170 w 188"/>
                  <a:gd name="T69" fmla="*/ 136 h 194"/>
                  <a:gd name="T70" fmla="*/ 136 w 188"/>
                  <a:gd name="T71" fmla="*/ 136 h 194"/>
                  <a:gd name="T72" fmla="*/ 170 w 188"/>
                  <a:gd name="T73" fmla="*/ 112 h 194"/>
                  <a:gd name="T74" fmla="*/ 170 w 188"/>
                  <a:gd name="T75" fmla="*/ 136 h 194"/>
                  <a:gd name="T76" fmla="*/ 123 w 188"/>
                  <a:gd name="T77" fmla="*/ 112 h 194"/>
                  <a:gd name="T78" fmla="*/ 123 w 188"/>
                  <a:gd name="T79" fmla="*/ 136 h 194"/>
                  <a:gd name="T80" fmla="*/ 89 w 188"/>
                  <a:gd name="T81" fmla="*/ 112 h 194"/>
                  <a:gd name="T82" fmla="*/ 136 w 188"/>
                  <a:gd name="T83" fmla="*/ 148 h 194"/>
                  <a:gd name="T84" fmla="*/ 170 w 188"/>
                  <a:gd name="T85" fmla="*/ 170 h 194"/>
                  <a:gd name="T86" fmla="*/ 136 w 188"/>
                  <a:gd name="T87" fmla="*/ 170 h 194"/>
                  <a:gd name="T88" fmla="*/ 89 w 188"/>
                  <a:gd name="T89" fmla="*/ 148 h 194"/>
                  <a:gd name="T90" fmla="*/ 123 w 188"/>
                  <a:gd name="T91" fmla="*/ 148 h 194"/>
                  <a:gd name="T92" fmla="*/ 89 w 188"/>
                  <a:gd name="T93" fmla="*/ 170 h 194"/>
                  <a:gd name="T94" fmla="*/ 89 w 188"/>
                  <a:gd name="T95" fmla="*/ 14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94">
                    <a:moveTo>
                      <a:pt x="77" y="194"/>
                    </a:moveTo>
                    <a:lnTo>
                      <a:pt x="77" y="194"/>
                    </a:lnTo>
                    <a:lnTo>
                      <a:pt x="89" y="194"/>
                    </a:lnTo>
                    <a:lnTo>
                      <a:pt x="89" y="194"/>
                    </a:lnTo>
                    <a:lnTo>
                      <a:pt x="89" y="184"/>
                    </a:lnTo>
                    <a:lnTo>
                      <a:pt x="89" y="184"/>
                    </a:lnTo>
                    <a:lnTo>
                      <a:pt x="170" y="184"/>
                    </a:lnTo>
                    <a:lnTo>
                      <a:pt x="170" y="184"/>
                    </a:lnTo>
                    <a:lnTo>
                      <a:pt x="170" y="194"/>
                    </a:lnTo>
                    <a:lnTo>
                      <a:pt x="170" y="194"/>
                    </a:lnTo>
                    <a:lnTo>
                      <a:pt x="182" y="194"/>
                    </a:lnTo>
                    <a:lnTo>
                      <a:pt x="182" y="194"/>
                    </a:lnTo>
                    <a:lnTo>
                      <a:pt x="182" y="99"/>
                    </a:lnTo>
                    <a:lnTo>
                      <a:pt x="182" y="99"/>
                    </a:lnTo>
                    <a:lnTo>
                      <a:pt x="77" y="99"/>
                    </a:lnTo>
                    <a:lnTo>
                      <a:pt x="77" y="99"/>
                    </a:lnTo>
                    <a:lnTo>
                      <a:pt x="77" y="194"/>
                    </a:lnTo>
                    <a:lnTo>
                      <a:pt x="77" y="194"/>
                    </a:lnTo>
                    <a:close/>
                    <a:moveTo>
                      <a:pt x="0" y="156"/>
                    </a:moveTo>
                    <a:lnTo>
                      <a:pt x="0" y="156"/>
                    </a:lnTo>
                    <a:lnTo>
                      <a:pt x="14" y="156"/>
                    </a:lnTo>
                    <a:lnTo>
                      <a:pt x="14" y="156"/>
                    </a:lnTo>
                    <a:lnTo>
                      <a:pt x="14" y="47"/>
                    </a:lnTo>
                    <a:lnTo>
                      <a:pt x="14" y="47"/>
                    </a:lnTo>
                    <a:lnTo>
                      <a:pt x="26" y="47"/>
                    </a:lnTo>
                    <a:lnTo>
                      <a:pt x="26" y="47"/>
                    </a:lnTo>
                    <a:lnTo>
                      <a:pt x="26" y="194"/>
                    </a:lnTo>
                    <a:lnTo>
                      <a:pt x="26" y="194"/>
                    </a:lnTo>
                    <a:lnTo>
                      <a:pt x="39" y="194"/>
                    </a:lnTo>
                    <a:lnTo>
                      <a:pt x="39" y="194"/>
                    </a:lnTo>
                    <a:lnTo>
                      <a:pt x="39" y="47"/>
                    </a:lnTo>
                    <a:lnTo>
                      <a:pt x="39" y="47"/>
                    </a:lnTo>
                    <a:lnTo>
                      <a:pt x="53" y="47"/>
                    </a:lnTo>
                    <a:lnTo>
                      <a:pt x="53" y="47"/>
                    </a:lnTo>
                    <a:lnTo>
                      <a:pt x="53" y="136"/>
                    </a:lnTo>
                    <a:lnTo>
                      <a:pt x="53" y="136"/>
                    </a:lnTo>
                    <a:lnTo>
                      <a:pt x="51" y="140"/>
                    </a:lnTo>
                    <a:lnTo>
                      <a:pt x="49" y="142"/>
                    </a:lnTo>
                    <a:lnTo>
                      <a:pt x="49" y="142"/>
                    </a:lnTo>
                    <a:lnTo>
                      <a:pt x="45" y="142"/>
                    </a:lnTo>
                    <a:lnTo>
                      <a:pt x="41" y="140"/>
                    </a:lnTo>
                    <a:lnTo>
                      <a:pt x="41" y="140"/>
                    </a:lnTo>
                    <a:lnTo>
                      <a:pt x="43" y="148"/>
                    </a:lnTo>
                    <a:lnTo>
                      <a:pt x="45" y="154"/>
                    </a:lnTo>
                    <a:lnTo>
                      <a:pt x="45" y="154"/>
                    </a:lnTo>
                    <a:lnTo>
                      <a:pt x="51" y="154"/>
                    </a:lnTo>
                    <a:lnTo>
                      <a:pt x="51" y="154"/>
                    </a:lnTo>
                    <a:lnTo>
                      <a:pt x="57" y="154"/>
                    </a:lnTo>
                    <a:lnTo>
                      <a:pt x="61" y="150"/>
                    </a:lnTo>
                    <a:lnTo>
                      <a:pt x="65" y="146"/>
                    </a:lnTo>
                    <a:lnTo>
                      <a:pt x="67" y="138"/>
                    </a:lnTo>
                    <a:lnTo>
                      <a:pt x="67" y="138"/>
                    </a:lnTo>
                    <a:lnTo>
                      <a:pt x="67" y="35"/>
                    </a:lnTo>
                    <a:lnTo>
                      <a:pt x="67" y="35"/>
                    </a:lnTo>
                    <a:lnTo>
                      <a:pt x="39" y="35"/>
                    </a:lnTo>
                    <a:lnTo>
                      <a:pt x="39" y="35"/>
                    </a:lnTo>
                    <a:lnTo>
                      <a:pt x="39" y="0"/>
                    </a:lnTo>
                    <a:lnTo>
                      <a:pt x="39" y="0"/>
                    </a:lnTo>
                    <a:lnTo>
                      <a:pt x="26" y="0"/>
                    </a:lnTo>
                    <a:lnTo>
                      <a:pt x="26" y="0"/>
                    </a:lnTo>
                    <a:lnTo>
                      <a:pt x="26" y="35"/>
                    </a:lnTo>
                    <a:lnTo>
                      <a:pt x="26" y="35"/>
                    </a:lnTo>
                    <a:lnTo>
                      <a:pt x="0" y="35"/>
                    </a:lnTo>
                    <a:lnTo>
                      <a:pt x="0" y="35"/>
                    </a:lnTo>
                    <a:lnTo>
                      <a:pt x="0" y="156"/>
                    </a:lnTo>
                    <a:lnTo>
                      <a:pt x="0" y="156"/>
                    </a:lnTo>
                    <a:close/>
                    <a:moveTo>
                      <a:pt x="87" y="89"/>
                    </a:moveTo>
                    <a:lnTo>
                      <a:pt x="87" y="89"/>
                    </a:lnTo>
                    <a:lnTo>
                      <a:pt x="99" y="89"/>
                    </a:lnTo>
                    <a:lnTo>
                      <a:pt x="99" y="89"/>
                    </a:lnTo>
                    <a:lnTo>
                      <a:pt x="99" y="83"/>
                    </a:lnTo>
                    <a:lnTo>
                      <a:pt x="99" y="83"/>
                    </a:lnTo>
                    <a:lnTo>
                      <a:pt x="162" y="83"/>
                    </a:lnTo>
                    <a:lnTo>
                      <a:pt x="162" y="83"/>
                    </a:lnTo>
                    <a:lnTo>
                      <a:pt x="162" y="89"/>
                    </a:lnTo>
                    <a:lnTo>
                      <a:pt x="162" y="89"/>
                    </a:lnTo>
                    <a:lnTo>
                      <a:pt x="174" y="89"/>
                    </a:lnTo>
                    <a:lnTo>
                      <a:pt x="174" y="89"/>
                    </a:lnTo>
                    <a:lnTo>
                      <a:pt x="174" y="35"/>
                    </a:lnTo>
                    <a:lnTo>
                      <a:pt x="174" y="35"/>
                    </a:lnTo>
                    <a:lnTo>
                      <a:pt x="87" y="35"/>
                    </a:lnTo>
                    <a:lnTo>
                      <a:pt x="87" y="35"/>
                    </a:lnTo>
                    <a:lnTo>
                      <a:pt x="87" y="89"/>
                    </a:lnTo>
                    <a:lnTo>
                      <a:pt x="87" y="89"/>
                    </a:lnTo>
                    <a:close/>
                    <a:moveTo>
                      <a:pt x="73" y="21"/>
                    </a:moveTo>
                    <a:lnTo>
                      <a:pt x="73" y="21"/>
                    </a:lnTo>
                    <a:lnTo>
                      <a:pt x="188" y="21"/>
                    </a:lnTo>
                    <a:lnTo>
                      <a:pt x="188" y="21"/>
                    </a:lnTo>
                    <a:lnTo>
                      <a:pt x="188" y="8"/>
                    </a:lnTo>
                    <a:lnTo>
                      <a:pt x="188" y="8"/>
                    </a:lnTo>
                    <a:lnTo>
                      <a:pt x="73" y="8"/>
                    </a:lnTo>
                    <a:lnTo>
                      <a:pt x="73" y="8"/>
                    </a:lnTo>
                    <a:lnTo>
                      <a:pt x="73" y="21"/>
                    </a:lnTo>
                    <a:lnTo>
                      <a:pt x="73" y="21"/>
                    </a:lnTo>
                    <a:close/>
                    <a:moveTo>
                      <a:pt x="162" y="69"/>
                    </a:moveTo>
                    <a:lnTo>
                      <a:pt x="162" y="69"/>
                    </a:lnTo>
                    <a:lnTo>
                      <a:pt x="99" y="69"/>
                    </a:lnTo>
                    <a:lnTo>
                      <a:pt x="99" y="69"/>
                    </a:lnTo>
                    <a:lnTo>
                      <a:pt x="99" y="47"/>
                    </a:lnTo>
                    <a:lnTo>
                      <a:pt x="99" y="47"/>
                    </a:lnTo>
                    <a:lnTo>
                      <a:pt x="162" y="47"/>
                    </a:lnTo>
                    <a:lnTo>
                      <a:pt x="162" y="47"/>
                    </a:lnTo>
                    <a:lnTo>
                      <a:pt x="162" y="69"/>
                    </a:lnTo>
                    <a:lnTo>
                      <a:pt x="162" y="69"/>
                    </a:lnTo>
                    <a:close/>
                    <a:moveTo>
                      <a:pt x="170" y="136"/>
                    </a:moveTo>
                    <a:lnTo>
                      <a:pt x="170" y="136"/>
                    </a:lnTo>
                    <a:lnTo>
                      <a:pt x="136" y="136"/>
                    </a:lnTo>
                    <a:lnTo>
                      <a:pt x="136" y="136"/>
                    </a:lnTo>
                    <a:lnTo>
                      <a:pt x="136" y="112"/>
                    </a:lnTo>
                    <a:lnTo>
                      <a:pt x="136" y="112"/>
                    </a:lnTo>
                    <a:lnTo>
                      <a:pt x="170" y="112"/>
                    </a:lnTo>
                    <a:lnTo>
                      <a:pt x="170" y="112"/>
                    </a:lnTo>
                    <a:lnTo>
                      <a:pt x="170" y="136"/>
                    </a:lnTo>
                    <a:lnTo>
                      <a:pt x="170" y="136"/>
                    </a:lnTo>
                    <a:close/>
                    <a:moveTo>
                      <a:pt x="89" y="112"/>
                    </a:moveTo>
                    <a:lnTo>
                      <a:pt x="89" y="112"/>
                    </a:lnTo>
                    <a:lnTo>
                      <a:pt x="123" y="112"/>
                    </a:lnTo>
                    <a:lnTo>
                      <a:pt x="123" y="112"/>
                    </a:lnTo>
                    <a:lnTo>
                      <a:pt x="123" y="136"/>
                    </a:lnTo>
                    <a:lnTo>
                      <a:pt x="123" y="136"/>
                    </a:lnTo>
                    <a:lnTo>
                      <a:pt x="89" y="136"/>
                    </a:lnTo>
                    <a:lnTo>
                      <a:pt x="89" y="136"/>
                    </a:lnTo>
                    <a:lnTo>
                      <a:pt x="89" y="112"/>
                    </a:lnTo>
                    <a:lnTo>
                      <a:pt x="89" y="112"/>
                    </a:lnTo>
                    <a:close/>
                    <a:moveTo>
                      <a:pt x="136" y="148"/>
                    </a:moveTo>
                    <a:lnTo>
                      <a:pt x="136" y="148"/>
                    </a:lnTo>
                    <a:lnTo>
                      <a:pt x="170" y="148"/>
                    </a:lnTo>
                    <a:lnTo>
                      <a:pt x="170" y="148"/>
                    </a:lnTo>
                    <a:lnTo>
                      <a:pt x="170" y="170"/>
                    </a:lnTo>
                    <a:lnTo>
                      <a:pt x="170" y="170"/>
                    </a:lnTo>
                    <a:lnTo>
                      <a:pt x="136" y="170"/>
                    </a:lnTo>
                    <a:lnTo>
                      <a:pt x="136" y="170"/>
                    </a:lnTo>
                    <a:lnTo>
                      <a:pt x="136" y="148"/>
                    </a:lnTo>
                    <a:lnTo>
                      <a:pt x="136" y="148"/>
                    </a:lnTo>
                    <a:close/>
                    <a:moveTo>
                      <a:pt x="89" y="148"/>
                    </a:moveTo>
                    <a:lnTo>
                      <a:pt x="89" y="148"/>
                    </a:lnTo>
                    <a:lnTo>
                      <a:pt x="123" y="148"/>
                    </a:lnTo>
                    <a:lnTo>
                      <a:pt x="123" y="148"/>
                    </a:lnTo>
                    <a:lnTo>
                      <a:pt x="123" y="170"/>
                    </a:lnTo>
                    <a:lnTo>
                      <a:pt x="123" y="170"/>
                    </a:lnTo>
                    <a:lnTo>
                      <a:pt x="89" y="170"/>
                    </a:lnTo>
                    <a:lnTo>
                      <a:pt x="89" y="170"/>
                    </a:lnTo>
                    <a:lnTo>
                      <a:pt x="89" y="148"/>
                    </a:lnTo>
                    <a:lnTo>
                      <a:pt x="89" y="1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4" name="Freeform 596">
                <a:extLst>
                  <a:ext uri="{FF2B5EF4-FFF2-40B4-BE49-F238E27FC236}">
                    <a16:creationId xmlns:a16="http://schemas.microsoft.com/office/drawing/2014/main" id="{01AA0C10-9D5A-4BDC-9042-A91A74E42850}"/>
                  </a:ext>
                </a:extLst>
              </p:cNvPr>
              <p:cNvSpPr>
                <a:spLocks noEditPoints="1"/>
              </p:cNvSpPr>
              <p:nvPr/>
            </p:nvSpPr>
            <p:spPr bwMode="auto">
              <a:xfrm>
                <a:off x="-1766" y="14660"/>
                <a:ext cx="172" cy="184"/>
              </a:xfrm>
              <a:custGeom>
                <a:avLst/>
                <a:gdLst>
                  <a:gd name="T0" fmla="*/ 0 w 172"/>
                  <a:gd name="T1" fmla="*/ 184 h 184"/>
                  <a:gd name="T2" fmla="*/ 16 w 172"/>
                  <a:gd name="T3" fmla="*/ 184 h 184"/>
                  <a:gd name="T4" fmla="*/ 16 w 172"/>
                  <a:gd name="T5" fmla="*/ 170 h 184"/>
                  <a:gd name="T6" fmla="*/ 156 w 172"/>
                  <a:gd name="T7" fmla="*/ 170 h 184"/>
                  <a:gd name="T8" fmla="*/ 156 w 172"/>
                  <a:gd name="T9" fmla="*/ 184 h 184"/>
                  <a:gd name="T10" fmla="*/ 172 w 172"/>
                  <a:gd name="T11" fmla="*/ 184 h 184"/>
                  <a:gd name="T12" fmla="*/ 172 w 172"/>
                  <a:gd name="T13" fmla="*/ 0 h 184"/>
                  <a:gd name="T14" fmla="*/ 0 w 172"/>
                  <a:gd name="T15" fmla="*/ 0 h 184"/>
                  <a:gd name="T16" fmla="*/ 0 w 172"/>
                  <a:gd name="T17" fmla="*/ 184 h 184"/>
                  <a:gd name="T18" fmla="*/ 0 w 172"/>
                  <a:gd name="T19" fmla="*/ 184 h 184"/>
                  <a:gd name="T20" fmla="*/ 0 w 172"/>
                  <a:gd name="T21" fmla="*/ 184 h 184"/>
                  <a:gd name="T22" fmla="*/ 156 w 172"/>
                  <a:gd name="T23" fmla="*/ 156 h 184"/>
                  <a:gd name="T24" fmla="*/ 16 w 172"/>
                  <a:gd name="T25" fmla="*/ 156 h 184"/>
                  <a:gd name="T26" fmla="*/ 16 w 172"/>
                  <a:gd name="T27" fmla="*/ 15 h 184"/>
                  <a:gd name="T28" fmla="*/ 156 w 172"/>
                  <a:gd name="T29" fmla="*/ 15 h 184"/>
                  <a:gd name="T30" fmla="*/ 156 w 172"/>
                  <a:gd name="T31" fmla="*/ 156 h 184"/>
                  <a:gd name="T32" fmla="*/ 156 w 172"/>
                  <a:gd name="T33" fmla="*/ 156 h 184"/>
                  <a:gd name="T34" fmla="*/ 156 w 172"/>
                  <a:gd name="T35" fmla="*/ 156 h 184"/>
                  <a:gd name="T36" fmla="*/ 45 w 172"/>
                  <a:gd name="T37" fmla="*/ 134 h 184"/>
                  <a:gd name="T38" fmla="*/ 59 w 172"/>
                  <a:gd name="T39" fmla="*/ 134 h 184"/>
                  <a:gd name="T40" fmla="*/ 59 w 172"/>
                  <a:gd name="T41" fmla="*/ 122 h 184"/>
                  <a:gd name="T42" fmla="*/ 111 w 172"/>
                  <a:gd name="T43" fmla="*/ 122 h 184"/>
                  <a:gd name="T44" fmla="*/ 111 w 172"/>
                  <a:gd name="T45" fmla="*/ 134 h 184"/>
                  <a:gd name="T46" fmla="*/ 128 w 172"/>
                  <a:gd name="T47" fmla="*/ 134 h 184"/>
                  <a:gd name="T48" fmla="*/ 128 w 172"/>
                  <a:gd name="T49" fmla="*/ 45 h 184"/>
                  <a:gd name="T50" fmla="*/ 45 w 172"/>
                  <a:gd name="T51" fmla="*/ 45 h 184"/>
                  <a:gd name="T52" fmla="*/ 45 w 172"/>
                  <a:gd name="T53" fmla="*/ 134 h 184"/>
                  <a:gd name="T54" fmla="*/ 45 w 172"/>
                  <a:gd name="T55" fmla="*/ 134 h 184"/>
                  <a:gd name="T56" fmla="*/ 45 w 172"/>
                  <a:gd name="T57" fmla="*/ 134 h 184"/>
                  <a:gd name="T58" fmla="*/ 111 w 172"/>
                  <a:gd name="T59" fmla="*/ 108 h 184"/>
                  <a:gd name="T60" fmla="*/ 59 w 172"/>
                  <a:gd name="T61" fmla="*/ 108 h 184"/>
                  <a:gd name="T62" fmla="*/ 59 w 172"/>
                  <a:gd name="T63" fmla="*/ 59 h 184"/>
                  <a:gd name="T64" fmla="*/ 111 w 172"/>
                  <a:gd name="T65" fmla="*/ 59 h 184"/>
                  <a:gd name="T66" fmla="*/ 111 w 172"/>
                  <a:gd name="T67" fmla="*/ 108 h 184"/>
                  <a:gd name="T68" fmla="*/ 111 w 172"/>
                  <a:gd name="T69" fmla="*/ 108 h 184"/>
                  <a:gd name="T70" fmla="*/ 111 w 172"/>
                  <a:gd name="T71" fmla="*/ 10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 h="184">
                    <a:moveTo>
                      <a:pt x="0" y="184"/>
                    </a:moveTo>
                    <a:lnTo>
                      <a:pt x="16" y="184"/>
                    </a:lnTo>
                    <a:lnTo>
                      <a:pt x="16" y="170"/>
                    </a:lnTo>
                    <a:lnTo>
                      <a:pt x="156" y="170"/>
                    </a:lnTo>
                    <a:lnTo>
                      <a:pt x="156" y="184"/>
                    </a:lnTo>
                    <a:lnTo>
                      <a:pt x="172" y="184"/>
                    </a:lnTo>
                    <a:lnTo>
                      <a:pt x="172" y="0"/>
                    </a:lnTo>
                    <a:lnTo>
                      <a:pt x="0" y="0"/>
                    </a:lnTo>
                    <a:lnTo>
                      <a:pt x="0" y="184"/>
                    </a:lnTo>
                    <a:lnTo>
                      <a:pt x="0" y="184"/>
                    </a:lnTo>
                    <a:lnTo>
                      <a:pt x="0" y="184"/>
                    </a:lnTo>
                    <a:close/>
                    <a:moveTo>
                      <a:pt x="156" y="156"/>
                    </a:moveTo>
                    <a:lnTo>
                      <a:pt x="16" y="156"/>
                    </a:lnTo>
                    <a:lnTo>
                      <a:pt x="16" y="15"/>
                    </a:lnTo>
                    <a:lnTo>
                      <a:pt x="156" y="15"/>
                    </a:lnTo>
                    <a:lnTo>
                      <a:pt x="156" y="156"/>
                    </a:lnTo>
                    <a:lnTo>
                      <a:pt x="156" y="156"/>
                    </a:lnTo>
                    <a:lnTo>
                      <a:pt x="156" y="156"/>
                    </a:lnTo>
                    <a:close/>
                    <a:moveTo>
                      <a:pt x="45" y="134"/>
                    </a:moveTo>
                    <a:lnTo>
                      <a:pt x="59" y="134"/>
                    </a:lnTo>
                    <a:lnTo>
                      <a:pt x="59" y="122"/>
                    </a:lnTo>
                    <a:lnTo>
                      <a:pt x="111" y="122"/>
                    </a:lnTo>
                    <a:lnTo>
                      <a:pt x="111" y="134"/>
                    </a:lnTo>
                    <a:lnTo>
                      <a:pt x="128" y="134"/>
                    </a:lnTo>
                    <a:lnTo>
                      <a:pt x="128" y="45"/>
                    </a:lnTo>
                    <a:lnTo>
                      <a:pt x="45" y="45"/>
                    </a:lnTo>
                    <a:lnTo>
                      <a:pt x="45" y="134"/>
                    </a:lnTo>
                    <a:lnTo>
                      <a:pt x="45" y="134"/>
                    </a:lnTo>
                    <a:lnTo>
                      <a:pt x="45" y="134"/>
                    </a:lnTo>
                    <a:close/>
                    <a:moveTo>
                      <a:pt x="111" y="108"/>
                    </a:moveTo>
                    <a:lnTo>
                      <a:pt x="59" y="108"/>
                    </a:lnTo>
                    <a:lnTo>
                      <a:pt x="59" y="59"/>
                    </a:lnTo>
                    <a:lnTo>
                      <a:pt x="111" y="59"/>
                    </a:lnTo>
                    <a:lnTo>
                      <a:pt x="111" y="108"/>
                    </a:lnTo>
                    <a:lnTo>
                      <a:pt x="111" y="108"/>
                    </a:lnTo>
                    <a:lnTo>
                      <a:pt x="111"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5" name="Freeform 597">
                <a:extLst>
                  <a:ext uri="{FF2B5EF4-FFF2-40B4-BE49-F238E27FC236}">
                    <a16:creationId xmlns:a16="http://schemas.microsoft.com/office/drawing/2014/main" id="{632AD4B8-B46A-43A7-81DE-6F69F511463D}"/>
                  </a:ext>
                </a:extLst>
              </p:cNvPr>
              <p:cNvSpPr>
                <a:spLocks noEditPoints="1"/>
              </p:cNvSpPr>
              <p:nvPr/>
            </p:nvSpPr>
            <p:spPr bwMode="auto">
              <a:xfrm>
                <a:off x="-1576" y="14648"/>
                <a:ext cx="196" cy="198"/>
              </a:xfrm>
              <a:custGeom>
                <a:avLst/>
                <a:gdLst>
                  <a:gd name="T0" fmla="*/ 6 w 196"/>
                  <a:gd name="T1" fmla="*/ 170 h 198"/>
                  <a:gd name="T2" fmla="*/ 4 w 196"/>
                  <a:gd name="T3" fmla="*/ 186 h 198"/>
                  <a:gd name="T4" fmla="*/ 79 w 196"/>
                  <a:gd name="T5" fmla="*/ 172 h 198"/>
                  <a:gd name="T6" fmla="*/ 81 w 196"/>
                  <a:gd name="T7" fmla="*/ 158 h 198"/>
                  <a:gd name="T8" fmla="*/ 55 w 196"/>
                  <a:gd name="T9" fmla="*/ 162 h 198"/>
                  <a:gd name="T10" fmla="*/ 75 w 196"/>
                  <a:gd name="T11" fmla="*/ 122 h 198"/>
                  <a:gd name="T12" fmla="*/ 75 w 196"/>
                  <a:gd name="T13" fmla="*/ 107 h 198"/>
                  <a:gd name="T14" fmla="*/ 55 w 196"/>
                  <a:gd name="T15" fmla="*/ 73 h 198"/>
                  <a:gd name="T16" fmla="*/ 77 w 196"/>
                  <a:gd name="T17" fmla="*/ 73 h 198"/>
                  <a:gd name="T18" fmla="*/ 10 w 196"/>
                  <a:gd name="T19" fmla="*/ 12 h 198"/>
                  <a:gd name="T20" fmla="*/ 10 w 196"/>
                  <a:gd name="T21" fmla="*/ 79 h 198"/>
                  <a:gd name="T22" fmla="*/ 27 w 196"/>
                  <a:gd name="T23" fmla="*/ 73 h 198"/>
                  <a:gd name="T24" fmla="*/ 41 w 196"/>
                  <a:gd name="T25" fmla="*/ 73 h 198"/>
                  <a:gd name="T26" fmla="*/ 33 w 196"/>
                  <a:gd name="T27" fmla="*/ 166 h 198"/>
                  <a:gd name="T28" fmla="*/ 25 w 196"/>
                  <a:gd name="T29" fmla="*/ 93 h 198"/>
                  <a:gd name="T30" fmla="*/ 12 w 196"/>
                  <a:gd name="T31" fmla="*/ 93 h 198"/>
                  <a:gd name="T32" fmla="*/ 87 w 196"/>
                  <a:gd name="T33" fmla="*/ 73 h 198"/>
                  <a:gd name="T34" fmla="*/ 103 w 196"/>
                  <a:gd name="T35" fmla="*/ 51 h 198"/>
                  <a:gd name="T36" fmla="*/ 126 w 196"/>
                  <a:gd name="T37" fmla="*/ 81 h 198"/>
                  <a:gd name="T38" fmla="*/ 77 w 196"/>
                  <a:gd name="T39" fmla="*/ 107 h 198"/>
                  <a:gd name="T40" fmla="*/ 85 w 196"/>
                  <a:gd name="T41" fmla="*/ 122 h 198"/>
                  <a:gd name="T42" fmla="*/ 138 w 196"/>
                  <a:gd name="T43" fmla="*/ 91 h 198"/>
                  <a:gd name="T44" fmla="*/ 190 w 196"/>
                  <a:gd name="T45" fmla="*/ 118 h 198"/>
                  <a:gd name="T46" fmla="*/ 196 w 196"/>
                  <a:gd name="T47" fmla="*/ 101 h 198"/>
                  <a:gd name="T48" fmla="*/ 148 w 196"/>
                  <a:gd name="T49" fmla="*/ 81 h 198"/>
                  <a:gd name="T50" fmla="*/ 174 w 196"/>
                  <a:gd name="T51" fmla="*/ 47 h 198"/>
                  <a:gd name="T52" fmla="*/ 182 w 196"/>
                  <a:gd name="T53" fmla="*/ 23 h 198"/>
                  <a:gd name="T54" fmla="*/ 120 w 196"/>
                  <a:gd name="T55" fmla="*/ 23 h 198"/>
                  <a:gd name="T56" fmla="*/ 128 w 196"/>
                  <a:gd name="T57" fmla="*/ 4 h 198"/>
                  <a:gd name="T58" fmla="*/ 95 w 196"/>
                  <a:gd name="T59" fmla="*/ 33 h 198"/>
                  <a:gd name="T60" fmla="*/ 77 w 196"/>
                  <a:gd name="T61" fmla="*/ 61 h 198"/>
                  <a:gd name="T62" fmla="*/ 87 w 196"/>
                  <a:gd name="T63" fmla="*/ 73 h 198"/>
                  <a:gd name="T64" fmla="*/ 93 w 196"/>
                  <a:gd name="T65" fmla="*/ 198 h 198"/>
                  <a:gd name="T66" fmla="*/ 107 w 196"/>
                  <a:gd name="T67" fmla="*/ 188 h 198"/>
                  <a:gd name="T68" fmla="*/ 164 w 196"/>
                  <a:gd name="T69" fmla="*/ 188 h 198"/>
                  <a:gd name="T70" fmla="*/ 178 w 196"/>
                  <a:gd name="T71" fmla="*/ 198 h 198"/>
                  <a:gd name="T72" fmla="*/ 178 w 196"/>
                  <a:gd name="T73" fmla="*/ 120 h 198"/>
                  <a:gd name="T74" fmla="*/ 93 w 196"/>
                  <a:gd name="T75" fmla="*/ 198 h 198"/>
                  <a:gd name="T76" fmla="*/ 164 w 196"/>
                  <a:gd name="T77" fmla="*/ 174 h 198"/>
                  <a:gd name="T78" fmla="*/ 107 w 196"/>
                  <a:gd name="T79" fmla="*/ 134 h 198"/>
                  <a:gd name="T80" fmla="*/ 164 w 196"/>
                  <a:gd name="T81" fmla="*/ 134 h 198"/>
                  <a:gd name="T82" fmla="*/ 27 w 196"/>
                  <a:gd name="T83" fmla="*/ 59 h 198"/>
                  <a:gd name="T84" fmla="*/ 27 w 196"/>
                  <a:gd name="T85" fmla="*/ 27 h 198"/>
                  <a:gd name="T86" fmla="*/ 61 w 196"/>
                  <a:gd name="T87" fmla="*/ 59 h 198"/>
                  <a:gd name="T88" fmla="*/ 27 w 196"/>
                  <a:gd name="T89" fmla="*/ 59 h 198"/>
                  <a:gd name="T90" fmla="*/ 128 w 196"/>
                  <a:gd name="T91" fmla="*/ 65 h 198"/>
                  <a:gd name="T92" fmla="*/ 111 w 196"/>
                  <a:gd name="T93" fmla="*/ 37 h 198"/>
                  <a:gd name="T94" fmla="*/ 166 w 196"/>
                  <a:gd name="T95" fmla="*/ 35 h 198"/>
                  <a:gd name="T96" fmla="*/ 136 w 196"/>
                  <a:gd name="T97" fmla="*/ 7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6" h="198">
                    <a:moveTo>
                      <a:pt x="12" y="168"/>
                    </a:moveTo>
                    <a:lnTo>
                      <a:pt x="12" y="168"/>
                    </a:lnTo>
                    <a:lnTo>
                      <a:pt x="6" y="170"/>
                    </a:lnTo>
                    <a:lnTo>
                      <a:pt x="0" y="170"/>
                    </a:lnTo>
                    <a:lnTo>
                      <a:pt x="0" y="170"/>
                    </a:lnTo>
                    <a:lnTo>
                      <a:pt x="4" y="186"/>
                    </a:lnTo>
                    <a:lnTo>
                      <a:pt x="4" y="186"/>
                    </a:lnTo>
                    <a:lnTo>
                      <a:pt x="41" y="180"/>
                    </a:lnTo>
                    <a:lnTo>
                      <a:pt x="79" y="172"/>
                    </a:lnTo>
                    <a:lnTo>
                      <a:pt x="79" y="172"/>
                    </a:lnTo>
                    <a:lnTo>
                      <a:pt x="81" y="158"/>
                    </a:lnTo>
                    <a:lnTo>
                      <a:pt x="81" y="158"/>
                    </a:lnTo>
                    <a:lnTo>
                      <a:pt x="67" y="162"/>
                    </a:lnTo>
                    <a:lnTo>
                      <a:pt x="55" y="162"/>
                    </a:lnTo>
                    <a:lnTo>
                      <a:pt x="55" y="162"/>
                    </a:lnTo>
                    <a:lnTo>
                      <a:pt x="55" y="122"/>
                    </a:lnTo>
                    <a:lnTo>
                      <a:pt x="55" y="122"/>
                    </a:lnTo>
                    <a:lnTo>
                      <a:pt x="75" y="122"/>
                    </a:lnTo>
                    <a:lnTo>
                      <a:pt x="75" y="122"/>
                    </a:lnTo>
                    <a:lnTo>
                      <a:pt x="75" y="107"/>
                    </a:lnTo>
                    <a:lnTo>
                      <a:pt x="75" y="107"/>
                    </a:lnTo>
                    <a:lnTo>
                      <a:pt x="55" y="107"/>
                    </a:lnTo>
                    <a:lnTo>
                      <a:pt x="55" y="107"/>
                    </a:lnTo>
                    <a:lnTo>
                      <a:pt x="55" y="73"/>
                    </a:lnTo>
                    <a:lnTo>
                      <a:pt x="55" y="73"/>
                    </a:lnTo>
                    <a:lnTo>
                      <a:pt x="77" y="73"/>
                    </a:lnTo>
                    <a:lnTo>
                      <a:pt x="77" y="73"/>
                    </a:lnTo>
                    <a:lnTo>
                      <a:pt x="77" y="12"/>
                    </a:lnTo>
                    <a:lnTo>
                      <a:pt x="77" y="12"/>
                    </a:lnTo>
                    <a:lnTo>
                      <a:pt x="10" y="12"/>
                    </a:lnTo>
                    <a:lnTo>
                      <a:pt x="10" y="12"/>
                    </a:lnTo>
                    <a:lnTo>
                      <a:pt x="10" y="79"/>
                    </a:lnTo>
                    <a:lnTo>
                      <a:pt x="10" y="79"/>
                    </a:lnTo>
                    <a:lnTo>
                      <a:pt x="27" y="79"/>
                    </a:lnTo>
                    <a:lnTo>
                      <a:pt x="27" y="79"/>
                    </a:lnTo>
                    <a:lnTo>
                      <a:pt x="27" y="73"/>
                    </a:lnTo>
                    <a:lnTo>
                      <a:pt x="27" y="73"/>
                    </a:lnTo>
                    <a:lnTo>
                      <a:pt x="41" y="73"/>
                    </a:lnTo>
                    <a:lnTo>
                      <a:pt x="41" y="73"/>
                    </a:lnTo>
                    <a:lnTo>
                      <a:pt x="41" y="164"/>
                    </a:lnTo>
                    <a:lnTo>
                      <a:pt x="41" y="164"/>
                    </a:lnTo>
                    <a:lnTo>
                      <a:pt x="33" y="166"/>
                    </a:lnTo>
                    <a:lnTo>
                      <a:pt x="25" y="168"/>
                    </a:lnTo>
                    <a:lnTo>
                      <a:pt x="25" y="168"/>
                    </a:lnTo>
                    <a:lnTo>
                      <a:pt x="25" y="93"/>
                    </a:lnTo>
                    <a:lnTo>
                      <a:pt x="25" y="93"/>
                    </a:lnTo>
                    <a:lnTo>
                      <a:pt x="12" y="93"/>
                    </a:lnTo>
                    <a:lnTo>
                      <a:pt x="12" y="93"/>
                    </a:lnTo>
                    <a:lnTo>
                      <a:pt x="12" y="168"/>
                    </a:lnTo>
                    <a:lnTo>
                      <a:pt x="12" y="168"/>
                    </a:lnTo>
                    <a:close/>
                    <a:moveTo>
                      <a:pt x="87" y="73"/>
                    </a:moveTo>
                    <a:lnTo>
                      <a:pt x="87" y="73"/>
                    </a:lnTo>
                    <a:lnTo>
                      <a:pt x="95" y="63"/>
                    </a:lnTo>
                    <a:lnTo>
                      <a:pt x="103" y="51"/>
                    </a:lnTo>
                    <a:lnTo>
                      <a:pt x="103" y="51"/>
                    </a:lnTo>
                    <a:lnTo>
                      <a:pt x="114" y="67"/>
                    </a:lnTo>
                    <a:lnTo>
                      <a:pt x="126" y="81"/>
                    </a:lnTo>
                    <a:lnTo>
                      <a:pt x="126" y="81"/>
                    </a:lnTo>
                    <a:lnTo>
                      <a:pt x="101" y="95"/>
                    </a:lnTo>
                    <a:lnTo>
                      <a:pt x="77" y="107"/>
                    </a:lnTo>
                    <a:lnTo>
                      <a:pt x="77" y="107"/>
                    </a:lnTo>
                    <a:lnTo>
                      <a:pt x="85" y="122"/>
                    </a:lnTo>
                    <a:lnTo>
                      <a:pt x="85" y="122"/>
                    </a:lnTo>
                    <a:lnTo>
                      <a:pt x="114" y="107"/>
                    </a:lnTo>
                    <a:lnTo>
                      <a:pt x="138" y="91"/>
                    </a:lnTo>
                    <a:lnTo>
                      <a:pt x="138" y="91"/>
                    </a:lnTo>
                    <a:lnTo>
                      <a:pt x="160" y="105"/>
                    </a:lnTo>
                    <a:lnTo>
                      <a:pt x="174" y="114"/>
                    </a:lnTo>
                    <a:lnTo>
                      <a:pt x="190" y="118"/>
                    </a:lnTo>
                    <a:lnTo>
                      <a:pt x="190" y="118"/>
                    </a:lnTo>
                    <a:lnTo>
                      <a:pt x="196" y="101"/>
                    </a:lnTo>
                    <a:lnTo>
                      <a:pt x="196" y="101"/>
                    </a:lnTo>
                    <a:lnTo>
                      <a:pt x="182" y="97"/>
                    </a:lnTo>
                    <a:lnTo>
                      <a:pt x="170" y="93"/>
                    </a:lnTo>
                    <a:lnTo>
                      <a:pt x="148" y="81"/>
                    </a:lnTo>
                    <a:lnTo>
                      <a:pt x="148" y="81"/>
                    </a:lnTo>
                    <a:lnTo>
                      <a:pt x="166" y="59"/>
                    </a:lnTo>
                    <a:lnTo>
                      <a:pt x="174" y="47"/>
                    </a:lnTo>
                    <a:lnTo>
                      <a:pt x="182" y="35"/>
                    </a:lnTo>
                    <a:lnTo>
                      <a:pt x="182" y="35"/>
                    </a:lnTo>
                    <a:lnTo>
                      <a:pt x="182" y="23"/>
                    </a:lnTo>
                    <a:lnTo>
                      <a:pt x="182" y="23"/>
                    </a:lnTo>
                    <a:lnTo>
                      <a:pt x="120" y="23"/>
                    </a:lnTo>
                    <a:lnTo>
                      <a:pt x="120" y="23"/>
                    </a:lnTo>
                    <a:lnTo>
                      <a:pt x="124" y="14"/>
                    </a:lnTo>
                    <a:lnTo>
                      <a:pt x="128" y="4"/>
                    </a:lnTo>
                    <a:lnTo>
                      <a:pt x="128" y="4"/>
                    </a:lnTo>
                    <a:lnTo>
                      <a:pt x="114" y="0"/>
                    </a:lnTo>
                    <a:lnTo>
                      <a:pt x="114" y="0"/>
                    </a:lnTo>
                    <a:lnTo>
                      <a:pt x="95" y="33"/>
                    </a:lnTo>
                    <a:lnTo>
                      <a:pt x="87" y="49"/>
                    </a:lnTo>
                    <a:lnTo>
                      <a:pt x="77" y="61"/>
                    </a:lnTo>
                    <a:lnTo>
                      <a:pt x="77" y="61"/>
                    </a:lnTo>
                    <a:lnTo>
                      <a:pt x="81" y="67"/>
                    </a:lnTo>
                    <a:lnTo>
                      <a:pt x="87" y="73"/>
                    </a:lnTo>
                    <a:lnTo>
                      <a:pt x="87" y="73"/>
                    </a:lnTo>
                    <a:lnTo>
                      <a:pt x="87" y="73"/>
                    </a:lnTo>
                    <a:close/>
                    <a:moveTo>
                      <a:pt x="93" y="198"/>
                    </a:moveTo>
                    <a:lnTo>
                      <a:pt x="93" y="198"/>
                    </a:lnTo>
                    <a:lnTo>
                      <a:pt x="107" y="198"/>
                    </a:lnTo>
                    <a:lnTo>
                      <a:pt x="107" y="198"/>
                    </a:lnTo>
                    <a:lnTo>
                      <a:pt x="107" y="188"/>
                    </a:lnTo>
                    <a:lnTo>
                      <a:pt x="107" y="188"/>
                    </a:lnTo>
                    <a:lnTo>
                      <a:pt x="164" y="188"/>
                    </a:lnTo>
                    <a:lnTo>
                      <a:pt x="164" y="188"/>
                    </a:lnTo>
                    <a:lnTo>
                      <a:pt x="164" y="198"/>
                    </a:lnTo>
                    <a:lnTo>
                      <a:pt x="164" y="198"/>
                    </a:lnTo>
                    <a:lnTo>
                      <a:pt x="178" y="198"/>
                    </a:lnTo>
                    <a:lnTo>
                      <a:pt x="178" y="198"/>
                    </a:lnTo>
                    <a:lnTo>
                      <a:pt x="178" y="120"/>
                    </a:lnTo>
                    <a:lnTo>
                      <a:pt x="178" y="120"/>
                    </a:lnTo>
                    <a:lnTo>
                      <a:pt x="93" y="120"/>
                    </a:lnTo>
                    <a:lnTo>
                      <a:pt x="93" y="120"/>
                    </a:lnTo>
                    <a:lnTo>
                      <a:pt x="93" y="198"/>
                    </a:lnTo>
                    <a:lnTo>
                      <a:pt x="93" y="198"/>
                    </a:lnTo>
                    <a:close/>
                    <a:moveTo>
                      <a:pt x="164" y="174"/>
                    </a:moveTo>
                    <a:lnTo>
                      <a:pt x="164" y="174"/>
                    </a:lnTo>
                    <a:lnTo>
                      <a:pt x="107" y="174"/>
                    </a:lnTo>
                    <a:lnTo>
                      <a:pt x="107" y="174"/>
                    </a:lnTo>
                    <a:lnTo>
                      <a:pt x="107" y="134"/>
                    </a:lnTo>
                    <a:lnTo>
                      <a:pt x="107" y="134"/>
                    </a:lnTo>
                    <a:lnTo>
                      <a:pt x="164" y="134"/>
                    </a:lnTo>
                    <a:lnTo>
                      <a:pt x="164" y="134"/>
                    </a:lnTo>
                    <a:lnTo>
                      <a:pt x="164" y="174"/>
                    </a:lnTo>
                    <a:lnTo>
                      <a:pt x="164" y="174"/>
                    </a:lnTo>
                    <a:close/>
                    <a:moveTo>
                      <a:pt x="27" y="59"/>
                    </a:moveTo>
                    <a:lnTo>
                      <a:pt x="27" y="59"/>
                    </a:lnTo>
                    <a:lnTo>
                      <a:pt x="27" y="27"/>
                    </a:lnTo>
                    <a:lnTo>
                      <a:pt x="27" y="27"/>
                    </a:lnTo>
                    <a:lnTo>
                      <a:pt x="61" y="27"/>
                    </a:lnTo>
                    <a:lnTo>
                      <a:pt x="61" y="27"/>
                    </a:lnTo>
                    <a:lnTo>
                      <a:pt x="61" y="59"/>
                    </a:lnTo>
                    <a:lnTo>
                      <a:pt x="61" y="59"/>
                    </a:lnTo>
                    <a:lnTo>
                      <a:pt x="27" y="59"/>
                    </a:lnTo>
                    <a:lnTo>
                      <a:pt x="27" y="59"/>
                    </a:lnTo>
                    <a:close/>
                    <a:moveTo>
                      <a:pt x="136" y="71"/>
                    </a:moveTo>
                    <a:lnTo>
                      <a:pt x="136" y="71"/>
                    </a:lnTo>
                    <a:lnTo>
                      <a:pt x="128" y="65"/>
                    </a:lnTo>
                    <a:lnTo>
                      <a:pt x="122" y="57"/>
                    </a:lnTo>
                    <a:lnTo>
                      <a:pt x="111" y="37"/>
                    </a:lnTo>
                    <a:lnTo>
                      <a:pt x="111" y="37"/>
                    </a:lnTo>
                    <a:lnTo>
                      <a:pt x="114" y="35"/>
                    </a:lnTo>
                    <a:lnTo>
                      <a:pt x="114" y="35"/>
                    </a:lnTo>
                    <a:lnTo>
                      <a:pt x="166" y="35"/>
                    </a:lnTo>
                    <a:lnTo>
                      <a:pt x="166" y="35"/>
                    </a:lnTo>
                    <a:lnTo>
                      <a:pt x="152" y="55"/>
                    </a:lnTo>
                    <a:lnTo>
                      <a:pt x="136" y="71"/>
                    </a:lnTo>
                    <a:lnTo>
                      <a:pt x="136" y="71"/>
                    </a:lnTo>
                    <a:lnTo>
                      <a:pt x="136"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6" name="Freeform 598">
                <a:extLst>
                  <a:ext uri="{FF2B5EF4-FFF2-40B4-BE49-F238E27FC236}">
                    <a16:creationId xmlns:a16="http://schemas.microsoft.com/office/drawing/2014/main" id="{4307D6FE-ED0A-4D8E-BAC2-463664A1A254}"/>
                  </a:ext>
                </a:extLst>
              </p:cNvPr>
              <p:cNvSpPr>
                <a:spLocks/>
              </p:cNvSpPr>
              <p:nvPr/>
            </p:nvSpPr>
            <p:spPr bwMode="auto">
              <a:xfrm>
                <a:off x="-1349" y="14652"/>
                <a:ext cx="149" cy="184"/>
              </a:xfrm>
              <a:custGeom>
                <a:avLst/>
                <a:gdLst>
                  <a:gd name="T0" fmla="*/ 145 w 149"/>
                  <a:gd name="T1" fmla="*/ 81 h 184"/>
                  <a:gd name="T2" fmla="*/ 93 w 149"/>
                  <a:gd name="T3" fmla="*/ 97 h 184"/>
                  <a:gd name="T4" fmla="*/ 89 w 149"/>
                  <a:gd name="T5" fmla="*/ 89 h 184"/>
                  <a:gd name="T6" fmla="*/ 77 w 149"/>
                  <a:gd name="T7" fmla="*/ 77 h 184"/>
                  <a:gd name="T8" fmla="*/ 66 w 149"/>
                  <a:gd name="T9" fmla="*/ 75 h 184"/>
                  <a:gd name="T10" fmla="*/ 46 w 149"/>
                  <a:gd name="T11" fmla="*/ 79 h 184"/>
                  <a:gd name="T12" fmla="*/ 62 w 149"/>
                  <a:gd name="T13" fmla="*/ 49 h 184"/>
                  <a:gd name="T14" fmla="*/ 129 w 149"/>
                  <a:gd name="T15" fmla="*/ 43 h 184"/>
                  <a:gd name="T16" fmla="*/ 127 w 149"/>
                  <a:gd name="T17" fmla="*/ 27 h 184"/>
                  <a:gd name="T18" fmla="*/ 97 w 149"/>
                  <a:gd name="T19" fmla="*/ 31 h 184"/>
                  <a:gd name="T20" fmla="*/ 68 w 149"/>
                  <a:gd name="T21" fmla="*/ 33 h 184"/>
                  <a:gd name="T22" fmla="*/ 79 w 149"/>
                  <a:gd name="T23" fmla="*/ 6 h 184"/>
                  <a:gd name="T24" fmla="*/ 64 w 149"/>
                  <a:gd name="T25" fmla="*/ 0 h 184"/>
                  <a:gd name="T26" fmla="*/ 52 w 149"/>
                  <a:gd name="T27" fmla="*/ 35 h 184"/>
                  <a:gd name="T28" fmla="*/ 0 w 149"/>
                  <a:gd name="T29" fmla="*/ 35 h 184"/>
                  <a:gd name="T30" fmla="*/ 0 w 149"/>
                  <a:gd name="T31" fmla="*/ 51 h 184"/>
                  <a:gd name="T32" fmla="*/ 14 w 149"/>
                  <a:gd name="T33" fmla="*/ 51 h 184"/>
                  <a:gd name="T34" fmla="*/ 44 w 149"/>
                  <a:gd name="T35" fmla="*/ 49 h 184"/>
                  <a:gd name="T36" fmla="*/ 24 w 149"/>
                  <a:gd name="T37" fmla="*/ 83 h 184"/>
                  <a:gd name="T38" fmla="*/ 0 w 149"/>
                  <a:gd name="T39" fmla="*/ 107 h 184"/>
                  <a:gd name="T40" fmla="*/ 12 w 149"/>
                  <a:gd name="T41" fmla="*/ 122 h 184"/>
                  <a:gd name="T42" fmla="*/ 26 w 149"/>
                  <a:gd name="T43" fmla="*/ 107 h 184"/>
                  <a:gd name="T44" fmla="*/ 40 w 149"/>
                  <a:gd name="T45" fmla="*/ 97 h 184"/>
                  <a:gd name="T46" fmla="*/ 64 w 149"/>
                  <a:gd name="T47" fmla="*/ 89 h 184"/>
                  <a:gd name="T48" fmla="*/ 68 w 149"/>
                  <a:gd name="T49" fmla="*/ 91 h 184"/>
                  <a:gd name="T50" fmla="*/ 75 w 149"/>
                  <a:gd name="T51" fmla="*/ 95 h 184"/>
                  <a:gd name="T52" fmla="*/ 77 w 149"/>
                  <a:gd name="T53" fmla="*/ 99 h 184"/>
                  <a:gd name="T54" fmla="*/ 77 w 149"/>
                  <a:gd name="T55" fmla="*/ 103 h 184"/>
                  <a:gd name="T56" fmla="*/ 36 w 149"/>
                  <a:gd name="T57" fmla="*/ 126 h 184"/>
                  <a:gd name="T58" fmla="*/ 30 w 149"/>
                  <a:gd name="T59" fmla="*/ 132 h 184"/>
                  <a:gd name="T60" fmla="*/ 20 w 149"/>
                  <a:gd name="T61" fmla="*/ 154 h 184"/>
                  <a:gd name="T62" fmla="*/ 20 w 149"/>
                  <a:gd name="T63" fmla="*/ 160 h 184"/>
                  <a:gd name="T64" fmla="*/ 26 w 149"/>
                  <a:gd name="T65" fmla="*/ 170 h 184"/>
                  <a:gd name="T66" fmla="*/ 32 w 149"/>
                  <a:gd name="T67" fmla="*/ 174 h 184"/>
                  <a:gd name="T68" fmla="*/ 46 w 149"/>
                  <a:gd name="T69" fmla="*/ 182 h 184"/>
                  <a:gd name="T70" fmla="*/ 75 w 149"/>
                  <a:gd name="T71" fmla="*/ 184 h 184"/>
                  <a:gd name="T72" fmla="*/ 103 w 149"/>
                  <a:gd name="T73" fmla="*/ 182 h 184"/>
                  <a:gd name="T74" fmla="*/ 133 w 149"/>
                  <a:gd name="T75" fmla="*/ 178 h 184"/>
                  <a:gd name="T76" fmla="*/ 133 w 149"/>
                  <a:gd name="T77" fmla="*/ 164 h 184"/>
                  <a:gd name="T78" fmla="*/ 103 w 149"/>
                  <a:gd name="T79" fmla="*/ 168 h 184"/>
                  <a:gd name="T80" fmla="*/ 75 w 149"/>
                  <a:gd name="T81" fmla="*/ 168 h 184"/>
                  <a:gd name="T82" fmla="*/ 46 w 149"/>
                  <a:gd name="T83" fmla="*/ 166 h 184"/>
                  <a:gd name="T84" fmla="*/ 42 w 149"/>
                  <a:gd name="T85" fmla="*/ 164 h 184"/>
                  <a:gd name="T86" fmla="*/ 36 w 149"/>
                  <a:gd name="T87" fmla="*/ 154 h 184"/>
                  <a:gd name="T88" fmla="*/ 38 w 149"/>
                  <a:gd name="T89" fmla="*/ 148 h 184"/>
                  <a:gd name="T90" fmla="*/ 46 w 149"/>
                  <a:gd name="T91" fmla="*/ 138 h 184"/>
                  <a:gd name="T92" fmla="*/ 77 w 149"/>
                  <a:gd name="T93" fmla="*/ 120 h 184"/>
                  <a:gd name="T94" fmla="*/ 77 w 149"/>
                  <a:gd name="T95" fmla="*/ 150 h 184"/>
                  <a:gd name="T96" fmla="*/ 91 w 149"/>
                  <a:gd name="T97" fmla="*/ 150 h 184"/>
                  <a:gd name="T98" fmla="*/ 91 w 149"/>
                  <a:gd name="T99" fmla="*/ 114 h 184"/>
                  <a:gd name="T100" fmla="*/ 115 w 149"/>
                  <a:gd name="T101" fmla="*/ 105 h 184"/>
                  <a:gd name="T102" fmla="*/ 149 w 149"/>
                  <a:gd name="T103" fmla="*/ 95 h 184"/>
                  <a:gd name="T104" fmla="*/ 145 w 149"/>
                  <a:gd name="T105" fmla="*/ 8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84">
                    <a:moveTo>
                      <a:pt x="145" y="81"/>
                    </a:moveTo>
                    <a:lnTo>
                      <a:pt x="145" y="81"/>
                    </a:lnTo>
                    <a:lnTo>
                      <a:pt x="115" y="89"/>
                    </a:lnTo>
                    <a:lnTo>
                      <a:pt x="93" y="97"/>
                    </a:lnTo>
                    <a:lnTo>
                      <a:pt x="93" y="97"/>
                    </a:lnTo>
                    <a:lnTo>
                      <a:pt x="89" y="89"/>
                    </a:lnTo>
                    <a:lnTo>
                      <a:pt x="85" y="81"/>
                    </a:lnTo>
                    <a:lnTo>
                      <a:pt x="77" y="77"/>
                    </a:lnTo>
                    <a:lnTo>
                      <a:pt x="66" y="75"/>
                    </a:lnTo>
                    <a:lnTo>
                      <a:pt x="66" y="75"/>
                    </a:lnTo>
                    <a:lnTo>
                      <a:pt x="56" y="77"/>
                    </a:lnTo>
                    <a:lnTo>
                      <a:pt x="46" y="79"/>
                    </a:lnTo>
                    <a:lnTo>
                      <a:pt x="46" y="79"/>
                    </a:lnTo>
                    <a:lnTo>
                      <a:pt x="62" y="49"/>
                    </a:lnTo>
                    <a:lnTo>
                      <a:pt x="62" y="49"/>
                    </a:lnTo>
                    <a:lnTo>
                      <a:pt x="129" y="43"/>
                    </a:lnTo>
                    <a:lnTo>
                      <a:pt x="129" y="43"/>
                    </a:lnTo>
                    <a:lnTo>
                      <a:pt x="127" y="27"/>
                    </a:lnTo>
                    <a:lnTo>
                      <a:pt x="127" y="27"/>
                    </a:lnTo>
                    <a:lnTo>
                      <a:pt x="97" y="31"/>
                    </a:lnTo>
                    <a:lnTo>
                      <a:pt x="68" y="33"/>
                    </a:lnTo>
                    <a:lnTo>
                      <a:pt x="68" y="33"/>
                    </a:lnTo>
                    <a:lnTo>
                      <a:pt x="72" y="21"/>
                    </a:lnTo>
                    <a:lnTo>
                      <a:pt x="79" y="6"/>
                    </a:lnTo>
                    <a:lnTo>
                      <a:pt x="79" y="6"/>
                    </a:lnTo>
                    <a:lnTo>
                      <a:pt x="64" y="0"/>
                    </a:lnTo>
                    <a:lnTo>
                      <a:pt x="64" y="0"/>
                    </a:lnTo>
                    <a:lnTo>
                      <a:pt x="52" y="35"/>
                    </a:lnTo>
                    <a:lnTo>
                      <a:pt x="52" y="35"/>
                    </a:lnTo>
                    <a:lnTo>
                      <a:pt x="0" y="35"/>
                    </a:lnTo>
                    <a:lnTo>
                      <a:pt x="0" y="35"/>
                    </a:lnTo>
                    <a:lnTo>
                      <a:pt x="0" y="51"/>
                    </a:lnTo>
                    <a:lnTo>
                      <a:pt x="0" y="51"/>
                    </a:lnTo>
                    <a:lnTo>
                      <a:pt x="14" y="51"/>
                    </a:lnTo>
                    <a:lnTo>
                      <a:pt x="44" y="49"/>
                    </a:lnTo>
                    <a:lnTo>
                      <a:pt x="44" y="49"/>
                    </a:lnTo>
                    <a:lnTo>
                      <a:pt x="34" y="67"/>
                    </a:lnTo>
                    <a:lnTo>
                      <a:pt x="24" y="83"/>
                    </a:lnTo>
                    <a:lnTo>
                      <a:pt x="12" y="97"/>
                    </a:lnTo>
                    <a:lnTo>
                      <a:pt x="0" y="107"/>
                    </a:lnTo>
                    <a:lnTo>
                      <a:pt x="0" y="107"/>
                    </a:lnTo>
                    <a:lnTo>
                      <a:pt x="12" y="122"/>
                    </a:lnTo>
                    <a:lnTo>
                      <a:pt x="12" y="122"/>
                    </a:lnTo>
                    <a:lnTo>
                      <a:pt x="26" y="107"/>
                    </a:lnTo>
                    <a:lnTo>
                      <a:pt x="40" y="97"/>
                    </a:lnTo>
                    <a:lnTo>
                      <a:pt x="40" y="97"/>
                    </a:lnTo>
                    <a:lnTo>
                      <a:pt x="52" y="91"/>
                    </a:lnTo>
                    <a:lnTo>
                      <a:pt x="64" y="89"/>
                    </a:lnTo>
                    <a:lnTo>
                      <a:pt x="64" y="89"/>
                    </a:lnTo>
                    <a:lnTo>
                      <a:pt x="68" y="91"/>
                    </a:lnTo>
                    <a:lnTo>
                      <a:pt x="72" y="93"/>
                    </a:lnTo>
                    <a:lnTo>
                      <a:pt x="75" y="95"/>
                    </a:lnTo>
                    <a:lnTo>
                      <a:pt x="77" y="99"/>
                    </a:lnTo>
                    <a:lnTo>
                      <a:pt x="77" y="99"/>
                    </a:lnTo>
                    <a:lnTo>
                      <a:pt x="77" y="103"/>
                    </a:lnTo>
                    <a:lnTo>
                      <a:pt x="77" y="103"/>
                    </a:lnTo>
                    <a:lnTo>
                      <a:pt x="46" y="120"/>
                    </a:lnTo>
                    <a:lnTo>
                      <a:pt x="36" y="126"/>
                    </a:lnTo>
                    <a:lnTo>
                      <a:pt x="30" y="132"/>
                    </a:lnTo>
                    <a:lnTo>
                      <a:pt x="30" y="132"/>
                    </a:lnTo>
                    <a:lnTo>
                      <a:pt x="22" y="144"/>
                    </a:lnTo>
                    <a:lnTo>
                      <a:pt x="20" y="154"/>
                    </a:lnTo>
                    <a:lnTo>
                      <a:pt x="20" y="154"/>
                    </a:lnTo>
                    <a:lnTo>
                      <a:pt x="20" y="160"/>
                    </a:lnTo>
                    <a:lnTo>
                      <a:pt x="22" y="166"/>
                    </a:lnTo>
                    <a:lnTo>
                      <a:pt x="26" y="170"/>
                    </a:lnTo>
                    <a:lnTo>
                      <a:pt x="32" y="174"/>
                    </a:lnTo>
                    <a:lnTo>
                      <a:pt x="32" y="174"/>
                    </a:lnTo>
                    <a:lnTo>
                      <a:pt x="38" y="178"/>
                    </a:lnTo>
                    <a:lnTo>
                      <a:pt x="46" y="182"/>
                    </a:lnTo>
                    <a:lnTo>
                      <a:pt x="58" y="184"/>
                    </a:lnTo>
                    <a:lnTo>
                      <a:pt x="75" y="184"/>
                    </a:lnTo>
                    <a:lnTo>
                      <a:pt x="75" y="184"/>
                    </a:lnTo>
                    <a:lnTo>
                      <a:pt x="103" y="182"/>
                    </a:lnTo>
                    <a:lnTo>
                      <a:pt x="133" y="178"/>
                    </a:lnTo>
                    <a:lnTo>
                      <a:pt x="133" y="178"/>
                    </a:lnTo>
                    <a:lnTo>
                      <a:pt x="133" y="164"/>
                    </a:lnTo>
                    <a:lnTo>
                      <a:pt x="133" y="164"/>
                    </a:lnTo>
                    <a:lnTo>
                      <a:pt x="117" y="166"/>
                    </a:lnTo>
                    <a:lnTo>
                      <a:pt x="103" y="168"/>
                    </a:lnTo>
                    <a:lnTo>
                      <a:pt x="75" y="168"/>
                    </a:lnTo>
                    <a:lnTo>
                      <a:pt x="75" y="168"/>
                    </a:lnTo>
                    <a:lnTo>
                      <a:pt x="54" y="168"/>
                    </a:lnTo>
                    <a:lnTo>
                      <a:pt x="46" y="166"/>
                    </a:lnTo>
                    <a:lnTo>
                      <a:pt x="42" y="164"/>
                    </a:lnTo>
                    <a:lnTo>
                      <a:pt x="42" y="164"/>
                    </a:lnTo>
                    <a:lnTo>
                      <a:pt x="36" y="160"/>
                    </a:lnTo>
                    <a:lnTo>
                      <a:pt x="36" y="154"/>
                    </a:lnTo>
                    <a:lnTo>
                      <a:pt x="36" y="154"/>
                    </a:lnTo>
                    <a:lnTo>
                      <a:pt x="38" y="148"/>
                    </a:lnTo>
                    <a:lnTo>
                      <a:pt x="46" y="138"/>
                    </a:lnTo>
                    <a:lnTo>
                      <a:pt x="46" y="138"/>
                    </a:lnTo>
                    <a:lnTo>
                      <a:pt x="58" y="130"/>
                    </a:lnTo>
                    <a:lnTo>
                      <a:pt x="77" y="120"/>
                    </a:lnTo>
                    <a:lnTo>
                      <a:pt x="77" y="120"/>
                    </a:lnTo>
                    <a:lnTo>
                      <a:pt x="77" y="150"/>
                    </a:lnTo>
                    <a:lnTo>
                      <a:pt x="77" y="150"/>
                    </a:lnTo>
                    <a:lnTo>
                      <a:pt x="91" y="150"/>
                    </a:lnTo>
                    <a:lnTo>
                      <a:pt x="91" y="150"/>
                    </a:lnTo>
                    <a:lnTo>
                      <a:pt x="91" y="114"/>
                    </a:lnTo>
                    <a:lnTo>
                      <a:pt x="91" y="114"/>
                    </a:lnTo>
                    <a:lnTo>
                      <a:pt x="115" y="105"/>
                    </a:lnTo>
                    <a:lnTo>
                      <a:pt x="149" y="95"/>
                    </a:lnTo>
                    <a:lnTo>
                      <a:pt x="149" y="95"/>
                    </a:lnTo>
                    <a:lnTo>
                      <a:pt x="145" y="81"/>
                    </a:lnTo>
                    <a:lnTo>
                      <a:pt x="145"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7" name="Freeform 599">
                <a:extLst>
                  <a:ext uri="{FF2B5EF4-FFF2-40B4-BE49-F238E27FC236}">
                    <a16:creationId xmlns:a16="http://schemas.microsoft.com/office/drawing/2014/main" id="{5F9D6EA2-E621-409A-820C-34D76ED7B9BC}"/>
                  </a:ext>
                </a:extLst>
              </p:cNvPr>
              <p:cNvSpPr>
                <a:spLocks noEditPoints="1"/>
              </p:cNvSpPr>
              <p:nvPr/>
            </p:nvSpPr>
            <p:spPr bwMode="auto">
              <a:xfrm>
                <a:off x="-1113" y="14664"/>
                <a:ext cx="109" cy="154"/>
              </a:xfrm>
              <a:custGeom>
                <a:avLst/>
                <a:gdLst>
                  <a:gd name="T0" fmla="*/ 109 w 109"/>
                  <a:gd name="T1" fmla="*/ 100 h 154"/>
                  <a:gd name="T2" fmla="*/ 109 w 109"/>
                  <a:gd name="T3" fmla="*/ 100 h 154"/>
                  <a:gd name="T4" fmla="*/ 89 w 109"/>
                  <a:gd name="T5" fmla="*/ 100 h 154"/>
                  <a:gd name="T6" fmla="*/ 89 w 109"/>
                  <a:gd name="T7" fmla="*/ 100 h 154"/>
                  <a:gd name="T8" fmla="*/ 89 w 109"/>
                  <a:gd name="T9" fmla="*/ 0 h 154"/>
                  <a:gd name="T10" fmla="*/ 89 w 109"/>
                  <a:gd name="T11" fmla="*/ 0 h 154"/>
                  <a:gd name="T12" fmla="*/ 67 w 109"/>
                  <a:gd name="T13" fmla="*/ 0 h 154"/>
                  <a:gd name="T14" fmla="*/ 67 w 109"/>
                  <a:gd name="T15" fmla="*/ 0 h 154"/>
                  <a:gd name="T16" fmla="*/ 0 w 109"/>
                  <a:gd name="T17" fmla="*/ 102 h 154"/>
                  <a:gd name="T18" fmla="*/ 0 w 109"/>
                  <a:gd name="T19" fmla="*/ 102 h 154"/>
                  <a:gd name="T20" fmla="*/ 0 w 109"/>
                  <a:gd name="T21" fmla="*/ 114 h 154"/>
                  <a:gd name="T22" fmla="*/ 0 w 109"/>
                  <a:gd name="T23" fmla="*/ 114 h 154"/>
                  <a:gd name="T24" fmla="*/ 71 w 109"/>
                  <a:gd name="T25" fmla="*/ 114 h 154"/>
                  <a:gd name="T26" fmla="*/ 71 w 109"/>
                  <a:gd name="T27" fmla="*/ 114 h 154"/>
                  <a:gd name="T28" fmla="*/ 71 w 109"/>
                  <a:gd name="T29" fmla="*/ 154 h 154"/>
                  <a:gd name="T30" fmla="*/ 71 w 109"/>
                  <a:gd name="T31" fmla="*/ 154 h 154"/>
                  <a:gd name="T32" fmla="*/ 89 w 109"/>
                  <a:gd name="T33" fmla="*/ 154 h 154"/>
                  <a:gd name="T34" fmla="*/ 89 w 109"/>
                  <a:gd name="T35" fmla="*/ 154 h 154"/>
                  <a:gd name="T36" fmla="*/ 89 w 109"/>
                  <a:gd name="T37" fmla="*/ 114 h 154"/>
                  <a:gd name="T38" fmla="*/ 89 w 109"/>
                  <a:gd name="T39" fmla="*/ 114 h 154"/>
                  <a:gd name="T40" fmla="*/ 109 w 109"/>
                  <a:gd name="T41" fmla="*/ 114 h 154"/>
                  <a:gd name="T42" fmla="*/ 109 w 109"/>
                  <a:gd name="T43" fmla="*/ 114 h 154"/>
                  <a:gd name="T44" fmla="*/ 109 w 109"/>
                  <a:gd name="T45" fmla="*/ 100 h 154"/>
                  <a:gd name="T46" fmla="*/ 109 w 109"/>
                  <a:gd name="T47" fmla="*/ 100 h 154"/>
                  <a:gd name="T48" fmla="*/ 20 w 109"/>
                  <a:gd name="T49" fmla="*/ 100 h 154"/>
                  <a:gd name="T50" fmla="*/ 20 w 109"/>
                  <a:gd name="T51" fmla="*/ 100 h 154"/>
                  <a:gd name="T52" fmla="*/ 65 w 109"/>
                  <a:gd name="T53" fmla="*/ 31 h 154"/>
                  <a:gd name="T54" fmla="*/ 65 w 109"/>
                  <a:gd name="T55" fmla="*/ 31 h 154"/>
                  <a:gd name="T56" fmla="*/ 69 w 109"/>
                  <a:gd name="T57" fmla="*/ 23 h 154"/>
                  <a:gd name="T58" fmla="*/ 71 w 109"/>
                  <a:gd name="T59" fmla="*/ 19 h 154"/>
                  <a:gd name="T60" fmla="*/ 71 w 109"/>
                  <a:gd name="T61" fmla="*/ 19 h 154"/>
                  <a:gd name="T62" fmla="*/ 71 w 109"/>
                  <a:gd name="T63" fmla="*/ 19 h 154"/>
                  <a:gd name="T64" fmla="*/ 71 w 109"/>
                  <a:gd name="T65" fmla="*/ 35 h 154"/>
                  <a:gd name="T66" fmla="*/ 71 w 109"/>
                  <a:gd name="T67" fmla="*/ 35 h 154"/>
                  <a:gd name="T68" fmla="*/ 71 w 109"/>
                  <a:gd name="T69" fmla="*/ 100 h 154"/>
                  <a:gd name="T70" fmla="*/ 71 w 109"/>
                  <a:gd name="T71" fmla="*/ 100 h 154"/>
                  <a:gd name="T72" fmla="*/ 20 w 109"/>
                  <a:gd name="T73" fmla="*/ 100 h 154"/>
                  <a:gd name="T74" fmla="*/ 20 w 109"/>
                  <a:gd name="T75" fmla="*/ 10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54">
                    <a:moveTo>
                      <a:pt x="109" y="100"/>
                    </a:moveTo>
                    <a:lnTo>
                      <a:pt x="109" y="100"/>
                    </a:lnTo>
                    <a:lnTo>
                      <a:pt x="89" y="100"/>
                    </a:lnTo>
                    <a:lnTo>
                      <a:pt x="89" y="100"/>
                    </a:lnTo>
                    <a:lnTo>
                      <a:pt x="89" y="0"/>
                    </a:lnTo>
                    <a:lnTo>
                      <a:pt x="89" y="0"/>
                    </a:lnTo>
                    <a:lnTo>
                      <a:pt x="67" y="0"/>
                    </a:lnTo>
                    <a:lnTo>
                      <a:pt x="67" y="0"/>
                    </a:lnTo>
                    <a:lnTo>
                      <a:pt x="0" y="102"/>
                    </a:lnTo>
                    <a:lnTo>
                      <a:pt x="0" y="102"/>
                    </a:lnTo>
                    <a:lnTo>
                      <a:pt x="0" y="114"/>
                    </a:lnTo>
                    <a:lnTo>
                      <a:pt x="0" y="114"/>
                    </a:lnTo>
                    <a:lnTo>
                      <a:pt x="71" y="114"/>
                    </a:lnTo>
                    <a:lnTo>
                      <a:pt x="71" y="114"/>
                    </a:lnTo>
                    <a:lnTo>
                      <a:pt x="71" y="154"/>
                    </a:lnTo>
                    <a:lnTo>
                      <a:pt x="71" y="154"/>
                    </a:lnTo>
                    <a:lnTo>
                      <a:pt x="89" y="154"/>
                    </a:lnTo>
                    <a:lnTo>
                      <a:pt x="89" y="154"/>
                    </a:lnTo>
                    <a:lnTo>
                      <a:pt x="89" y="114"/>
                    </a:lnTo>
                    <a:lnTo>
                      <a:pt x="89" y="114"/>
                    </a:lnTo>
                    <a:lnTo>
                      <a:pt x="109" y="114"/>
                    </a:lnTo>
                    <a:lnTo>
                      <a:pt x="109" y="114"/>
                    </a:lnTo>
                    <a:lnTo>
                      <a:pt x="109" y="100"/>
                    </a:lnTo>
                    <a:lnTo>
                      <a:pt x="109" y="100"/>
                    </a:lnTo>
                    <a:close/>
                    <a:moveTo>
                      <a:pt x="20" y="100"/>
                    </a:moveTo>
                    <a:lnTo>
                      <a:pt x="20" y="100"/>
                    </a:lnTo>
                    <a:lnTo>
                      <a:pt x="65" y="31"/>
                    </a:lnTo>
                    <a:lnTo>
                      <a:pt x="65" y="31"/>
                    </a:lnTo>
                    <a:lnTo>
                      <a:pt x="69" y="23"/>
                    </a:lnTo>
                    <a:lnTo>
                      <a:pt x="71" y="19"/>
                    </a:lnTo>
                    <a:lnTo>
                      <a:pt x="71" y="19"/>
                    </a:lnTo>
                    <a:lnTo>
                      <a:pt x="71" y="19"/>
                    </a:lnTo>
                    <a:lnTo>
                      <a:pt x="71" y="35"/>
                    </a:lnTo>
                    <a:lnTo>
                      <a:pt x="71" y="35"/>
                    </a:lnTo>
                    <a:lnTo>
                      <a:pt x="71" y="100"/>
                    </a:lnTo>
                    <a:lnTo>
                      <a:pt x="71" y="100"/>
                    </a:lnTo>
                    <a:lnTo>
                      <a:pt x="20" y="100"/>
                    </a:lnTo>
                    <a:lnTo>
                      <a:pt x="20"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8" name="Freeform 600">
                <a:extLst>
                  <a:ext uri="{FF2B5EF4-FFF2-40B4-BE49-F238E27FC236}">
                    <a16:creationId xmlns:a16="http://schemas.microsoft.com/office/drawing/2014/main" id="{DD5E9CC0-F5FE-49DA-8DD5-8AF463D9471D}"/>
                  </a:ext>
                </a:extLst>
              </p:cNvPr>
              <p:cNvSpPr>
                <a:spLocks/>
              </p:cNvSpPr>
              <p:nvPr/>
            </p:nvSpPr>
            <p:spPr bwMode="auto">
              <a:xfrm>
                <a:off x="-923" y="14662"/>
                <a:ext cx="158" cy="162"/>
              </a:xfrm>
              <a:custGeom>
                <a:avLst/>
                <a:gdLst>
                  <a:gd name="T0" fmla="*/ 156 w 158"/>
                  <a:gd name="T1" fmla="*/ 43 h 162"/>
                  <a:gd name="T2" fmla="*/ 156 w 158"/>
                  <a:gd name="T3" fmla="*/ 43 h 162"/>
                  <a:gd name="T4" fmla="*/ 71 w 158"/>
                  <a:gd name="T5" fmla="*/ 55 h 162"/>
                  <a:gd name="T6" fmla="*/ 71 w 158"/>
                  <a:gd name="T7" fmla="*/ 55 h 162"/>
                  <a:gd name="T8" fmla="*/ 71 w 158"/>
                  <a:gd name="T9" fmla="*/ 0 h 162"/>
                  <a:gd name="T10" fmla="*/ 71 w 158"/>
                  <a:gd name="T11" fmla="*/ 0 h 162"/>
                  <a:gd name="T12" fmla="*/ 55 w 158"/>
                  <a:gd name="T13" fmla="*/ 0 h 162"/>
                  <a:gd name="T14" fmla="*/ 55 w 158"/>
                  <a:gd name="T15" fmla="*/ 0 h 162"/>
                  <a:gd name="T16" fmla="*/ 55 w 158"/>
                  <a:gd name="T17" fmla="*/ 57 h 162"/>
                  <a:gd name="T18" fmla="*/ 55 w 158"/>
                  <a:gd name="T19" fmla="*/ 57 h 162"/>
                  <a:gd name="T20" fmla="*/ 0 w 158"/>
                  <a:gd name="T21" fmla="*/ 65 h 162"/>
                  <a:gd name="T22" fmla="*/ 0 w 158"/>
                  <a:gd name="T23" fmla="*/ 65 h 162"/>
                  <a:gd name="T24" fmla="*/ 2 w 158"/>
                  <a:gd name="T25" fmla="*/ 79 h 162"/>
                  <a:gd name="T26" fmla="*/ 2 w 158"/>
                  <a:gd name="T27" fmla="*/ 79 h 162"/>
                  <a:gd name="T28" fmla="*/ 55 w 158"/>
                  <a:gd name="T29" fmla="*/ 73 h 162"/>
                  <a:gd name="T30" fmla="*/ 55 w 158"/>
                  <a:gd name="T31" fmla="*/ 73 h 162"/>
                  <a:gd name="T32" fmla="*/ 55 w 158"/>
                  <a:gd name="T33" fmla="*/ 142 h 162"/>
                  <a:gd name="T34" fmla="*/ 55 w 158"/>
                  <a:gd name="T35" fmla="*/ 142 h 162"/>
                  <a:gd name="T36" fmla="*/ 55 w 158"/>
                  <a:gd name="T37" fmla="*/ 148 h 162"/>
                  <a:gd name="T38" fmla="*/ 59 w 158"/>
                  <a:gd name="T39" fmla="*/ 154 h 162"/>
                  <a:gd name="T40" fmla="*/ 59 w 158"/>
                  <a:gd name="T41" fmla="*/ 154 h 162"/>
                  <a:gd name="T42" fmla="*/ 65 w 158"/>
                  <a:gd name="T43" fmla="*/ 158 h 162"/>
                  <a:gd name="T44" fmla="*/ 71 w 158"/>
                  <a:gd name="T45" fmla="*/ 160 h 162"/>
                  <a:gd name="T46" fmla="*/ 71 w 158"/>
                  <a:gd name="T47" fmla="*/ 160 h 162"/>
                  <a:gd name="T48" fmla="*/ 81 w 158"/>
                  <a:gd name="T49" fmla="*/ 162 h 162"/>
                  <a:gd name="T50" fmla="*/ 97 w 158"/>
                  <a:gd name="T51" fmla="*/ 162 h 162"/>
                  <a:gd name="T52" fmla="*/ 97 w 158"/>
                  <a:gd name="T53" fmla="*/ 162 h 162"/>
                  <a:gd name="T54" fmla="*/ 124 w 158"/>
                  <a:gd name="T55" fmla="*/ 162 h 162"/>
                  <a:gd name="T56" fmla="*/ 156 w 158"/>
                  <a:gd name="T57" fmla="*/ 160 h 162"/>
                  <a:gd name="T58" fmla="*/ 156 w 158"/>
                  <a:gd name="T59" fmla="*/ 160 h 162"/>
                  <a:gd name="T60" fmla="*/ 156 w 158"/>
                  <a:gd name="T61" fmla="*/ 144 h 162"/>
                  <a:gd name="T62" fmla="*/ 156 w 158"/>
                  <a:gd name="T63" fmla="*/ 144 h 162"/>
                  <a:gd name="T64" fmla="*/ 126 w 158"/>
                  <a:gd name="T65" fmla="*/ 146 h 162"/>
                  <a:gd name="T66" fmla="*/ 99 w 158"/>
                  <a:gd name="T67" fmla="*/ 146 h 162"/>
                  <a:gd name="T68" fmla="*/ 99 w 158"/>
                  <a:gd name="T69" fmla="*/ 146 h 162"/>
                  <a:gd name="T70" fmla="*/ 79 w 158"/>
                  <a:gd name="T71" fmla="*/ 146 h 162"/>
                  <a:gd name="T72" fmla="*/ 79 w 158"/>
                  <a:gd name="T73" fmla="*/ 146 h 162"/>
                  <a:gd name="T74" fmla="*/ 75 w 158"/>
                  <a:gd name="T75" fmla="*/ 146 h 162"/>
                  <a:gd name="T76" fmla="*/ 73 w 158"/>
                  <a:gd name="T77" fmla="*/ 142 h 162"/>
                  <a:gd name="T78" fmla="*/ 73 w 158"/>
                  <a:gd name="T79" fmla="*/ 142 h 162"/>
                  <a:gd name="T80" fmla="*/ 71 w 158"/>
                  <a:gd name="T81" fmla="*/ 140 h 162"/>
                  <a:gd name="T82" fmla="*/ 71 w 158"/>
                  <a:gd name="T83" fmla="*/ 138 h 162"/>
                  <a:gd name="T84" fmla="*/ 71 w 158"/>
                  <a:gd name="T85" fmla="*/ 138 h 162"/>
                  <a:gd name="T86" fmla="*/ 71 w 158"/>
                  <a:gd name="T87" fmla="*/ 71 h 162"/>
                  <a:gd name="T88" fmla="*/ 71 w 158"/>
                  <a:gd name="T89" fmla="*/ 71 h 162"/>
                  <a:gd name="T90" fmla="*/ 138 w 158"/>
                  <a:gd name="T91" fmla="*/ 61 h 162"/>
                  <a:gd name="T92" fmla="*/ 138 w 158"/>
                  <a:gd name="T93" fmla="*/ 61 h 162"/>
                  <a:gd name="T94" fmla="*/ 119 w 158"/>
                  <a:gd name="T95" fmla="*/ 85 h 162"/>
                  <a:gd name="T96" fmla="*/ 111 w 158"/>
                  <a:gd name="T97" fmla="*/ 95 h 162"/>
                  <a:gd name="T98" fmla="*/ 103 w 158"/>
                  <a:gd name="T99" fmla="*/ 104 h 162"/>
                  <a:gd name="T100" fmla="*/ 103 w 158"/>
                  <a:gd name="T101" fmla="*/ 104 h 162"/>
                  <a:gd name="T102" fmla="*/ 117 w 158"/>
                  <a:gd name="T103" fmla="*/ 114 h 162"/>
                  <a:gd name="T104" fmla="*/ 117 w 158"/>
                  <a:gd name="T105" fmla="*/ 114 h 162"/>
                  <a:gd name="T106" fmla="*/ 128 w 158"/>
                  <a:gd name="T107" fmla="*/ 102 h 162"/>
                  <a:gd name="T108" fmla="*/ 140 w 158"/>
                  <a:gd name="T109" fmla="*/ 87 h 162"/>
                  <a:gd name="T110" fmla="*/ 150 w 158"/>
                  <a:gd name="T111" fmla="*/ 71 h 162"/>
                  <a:gd name="T112" fmla="*/ 158 w 158"/>
                  <a:gd name="T113" fmla="*/ 55 h 162"/>
                  <a:gd name="T114" fmla="*/ 158 w 158"/>
                  <a:gd name="T115" fmla="*/ 55 h 162"/>
                  <a:gd name="T116" fmla="*/ 156 w 158"/>
                  <a:gd name="T117" fmla="*/ 43 h 162"/>
                  <a:gd name="T118" fmla="*/ 156 w 158"/>
                  <a:gd name="T119" fmla="*/ 4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8" h="162">
                    <a:moveTo>
                      <a:pt x="156" y="43"/>
                    </a:moveTo>
                    <a:lnTo>
                      <a:pt x="156" y="43"/>
                    </a:lnTo>
                    <a:lnTo>
                      <a:pt x="71" y="55"/>
                    </a:lnTo>
                    <a:lnTo>
                      <a:pt x="71" y="55"/>
                    </a:lnTo>
                    <a:lnTo>
                      <a:pt x="71" y="0"/>
                    </a:lnTo>
                    <a:lnTo>
                      <a:pt x="71" y="0"/>
                    </a:lnTo>
                    <a:lnTo>
                      <a:pt x="55" y="0"/>
                    </a:lnTo>
                    <a:lnTo>
                      <a:pt x="55" y="0"/>
                    </a:lnTo>
                    <a:lnTo>
                      <a:pt x="55" y="57"/>
                    </a:lnTo>
                    <a:lnTo>
                      <a:pt x="55" y="57"/>
                    </a:lnTo>
                    <a:lnTo>
                      <a:pt x="0" y="65"/>
                    </a:lnTo>
                    <a:lnTo>
                      <a:pt x="0" y="65"/>
                    </a:lnTo>
                    <a:lnTo>
                      <a:pt x="2" y="79"/>
                    </a:lnTo>
                    <a:lnTo>
                      <a:pt x="2" y="79"/>
                    </a:lnTo>
                    <a:lnTo>
                      <a:pt x="55" y="73"/>
                    </a:lnTo>
                    <a:lnTo>
                      <a:pt x="55" y="73"/>
                    </a:lnTo>
                    <a:lnTo>
                      <a:pt x="55" y="142"/>
                    </a:lnTo>
                    <a:lnTo>
                      <a:pt x="55" y="142"/>
                    </a:lnTo>
                    <a:lnTo>
                      <a:pt x="55" y="148"/>
                    </a:lnTo>
                    <a:lnTo>
                      <a:pt x="59" y="154"/>
                    </a:lnTo>
                    <a:lnTo>
                      <a:pt x="59" y="154"/>
                    </a:lnTo>
                    <a:lnTo>
                      <a:pt x="65" y="158"/>
                    </a:lnTo>
                    <a:lnTo>
                      <a:pt x="71" y="160"/>
                    </a:lnTo>
                    <a:lnTo>
                      <a:pt x="71" y="160"/>
                    </a:lnTo>
                    <a:lnTo>
                      <a:pt x="81" y="162"/>
                    </a:lnTo>
                    <a:lnTo>
                      <a:pt x="97" y="162"/>
                    </a:lnTo>
                    <a:lnTo>
                      <a:pt x="97" y="162"/>
                    </a:lnTo>
                    <a:lnTo>
                      <a:pt x="124" y="162"/>
                    </a:lnTo>
                    <a:lnTo>
                      <a:pt x="156" y="160"/>
                    </a:lnTo>
                    <a:lnTo>
                      <a:pt x="156" y="160"/>
                    </a:lnTo>
                    <a:lnTo>
                      <a:pt x="156" y="144"/>
                    </a:lnTo>
                    <a:lnTo>
                      <a:pt x="156" y="144"/>
                    </a:lnTo>
                    <a:lnTo>
                      <a:pt x="126" y="146"/>
                    </a:lnTo>
                    <a:lnTo>
                      <a:pt x="99" y="146"/>
                    </a:lnTo>
                    <a:lnTo>
                      <a:pt x="99" y="146"/>
                    </a:lnTo>
                    <a:lnTo>
                      <a:pt x="79" y="146"/>
                    </a:lnTo>
                    <a:lnTo>
                      <a:pt x="79" y="146"/>
                    </a:lnTo>
                    <a:lnTo>
                      <a:pt x="75" y="146"/>
                    </a:lnTo>
                    <a:lnTo>
                      <a:pt x="73" y="142"/>
                    </a:lnTo>
                    <a:lnTo>
                      <a:pt x="73" y="142"/>
                    </a:lnTo>
                    <a:lnTo>
                      <a:pt x="71" y="140"/>
                    </a:lnTo>
                    <a:lnTo>
                      <a:pt x="71" y="138"/>
                    </a:lnTo>
                    <a:lnTo>
                      <a:pt x="71" y="138"/>
                    </a:lnTo>
                    <a:lnTo>
                      <a:pt x="71" y="71"/>
                    </a:lnTo>
                    <a:lnTo>
                      <a:pt x="71" y="71"/>
                    </a:lnTo>
                    <a:lnTo>
                      <a:pt x="138" y="61"/>
                    </a:lnTo>
                    <a:lnTo>
                      <a:pt x="138" y="61"/>
                    </a:lnTo>
                    <a:lnTo>
                      <a:pt x="119" y="85"/>
                    </a:lnTo>
                    <a:lnTo>
                      <a:pt x="111" y="95"/>
                    </a:lnTo>
                    <a:lnTo>
                      <a:pt x="103" y="104"/>
                    </a:lnTo>
                    <a:lnTo>
                      <a:pt x="103" y="104"/>
                    </a:lnTo>
                    <a:lnTo>
                      <a:pt x="117" y="114"/>
                    </a:lnTo>
                    <a:lnTo>
                      <a:pt x="117" y="114"/>
                    </a:lnTo>
                    <a:lnTo>
                      <a:pt x="128" y="102"/>
                    </a:lnTo>
                    <a:lnTo>
                      <a:pt x="140" y="87"/>
                    </a:lnTo>
                    <a:lnTo>
                      <a:pt x="150" y="71"/>
                    </a:lnTo>
                    <a:lnTo>
                      <a:pt x="158" y="55"/>
                    </a:lnTo>
                    <a:lnTo>
                      <a:pt x="158" y="55"/>
                    </a:lnTo>
                    <a:lnTo>
                      <a:pt x="156" y="43"/>
                    </a:lnTo>
                    <a:lnTo>
                      <a:pt x="15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9" name="Freeform 601">
                <a:extLst>
                  <a:ext uri="{FF2B5EF4-FFF2-40B4-BE49-F238E27FC236}">
                    <a16:creationId xmlns:a16="http://schemas.microsoft.com/office/drawing/2014/main" id="{644AD50E-B3BE-4214-A4B0-9D3F47C2E2D2}"/>
                  </a:ext>
                </a:extLst>
              </p:cNvPr>
              <p:cNvSpPr>
                <a:spLocks noEditPoints="1"/>
              </p:cNvSpPr>
              <p:nvPr/>
            </p:nvSpPr>
            <p:spPr bwMode="auto">
              <a:xfrm>
                <a:off x="-696" y="14709"/>
                <a:ext cx="119" cy="121"/>
              </a:xfrm>
              <a:custGeom>
                <a:avLst/>
                <a:gdLst>
                  <a:gd name="T0" fmla="*/ 70 w 119"/>
                  <a:gd name="T1" fmla="*/ 40 h 121"/>
                  <a:gd name="T2" fmla="*/ 70 w 119"/>
                  <a:gd name="T3" fmla="*/ 40 h 121"/>
                  <a:gd name="T4" fmla="*/ 60 w 119"/>
                  <a:gd name="T5" fmla="*/ 20 h 121"/>
                  <a:gd name="T6" fmla="*/ 50 w 119"/>
                  <a:gd name="T7" fmla="*/ 0 h 121"/>
                  <a:gd name="T8" fmla="*/ 50 w 119"/>
                  <a:gd name="T9" fmla="*/ 0 h 121"/>
                  <a:gd name="T10" fmla="*/ 36 w 119"/>
                  <a:gd name="T11" fmla="*/ 8 h 121"/>
                  <a:gd name="T12" fmla="*/ 36 w 119"/>
                  <a:gd name="T13" fmla="*/ 8 h 121"/>
                  <a:gd name="T14" fmla="*/ 46 w 119"/>
                  <a:gd name="T15" fmla="*/ 26 h 121"/>
                  <a:gd name="T16" fmla="*/ 56 w 119"/>
                  <a:gd name="T17" fmla="*/ 46 h 121"/>
                  <a:gd name="T18" fmla="*/ 56 w 119"/>
                  <a:gd name="T19" fmla="*/ 46 h 121"/>
                  <a:gd name="T20" fmla="*/ 70 w 119"/>
                  <a:gd name="T21" fmla="*/ 40 h 121"/>
                  <a:gd name="T22" fmla="*/ 70 w 119"/>
                  <a:gd name="T23" fmla="*/ 40 h 121"/>
                  <a:gd name="T24" fmla="*/ 103 w 119"/>
                  <a:gd name="T25" fmla="*/ 4 h 121"/>
                  <a:gd name="T26" fmla="*/ 103 w 119"/>
                  <a:gd name="T27" fmla="*/ 4 h 121"/>
                  <a:gd name="T28" fmla="*/ 101 w 119"/>
                  <a:gd name="T29" fmla="*/ 24 h 121"/>
                  <a:gd name="T30" fmla="*/ 97 w 119"/>
                  <a:gd name="T31" fmla="*/ 42 h 121"/>
                  <a:gd name="T32" fmla="*/ 89 w 119"/>
                  <a:gd name="T33" fmla="*/ 59 h 121"/>
                  <a:gd name="T34" fmla="*/ 80 w 119"/>
                  <a:gd name="T35" fmla="*/ 73 h 121"/>
                  <a:gd name="T36" fmla="*/ 70 w 119"/>
                  <a:gd name="T37" fmla="*/ 85 h 121"/>
                  <a:gd name="T38" fmla="*/ 56 w 119"/>
                  <a:gd name="T39" fmla="*/ 95 h 121"/>
                  <a:gd name="T40" fmla="*/ 40 w 119"/>
                  <a:gd name="T41" fmla="*/ 101 h 121"/>
                  <a:gd name="T42" fmla="*/ 24 w 119"/>
                  <a:gd name="T43" fmla="*/ 107 h 121"/>
                  <a:gd name="T44" fmla="*/ 24 w 119"/>
                  <a:gd name="T45" fmla="*/ 107 h 121"/>
                  <a:gd name="T46" fmla="*/ 32 w 119"/>
                  <a:gd name="T47" fmla="*/ 121 h 121"/>
                  <a:gd name="T48" fmla="*/ 32 w 119"/>
                  <a:gd name="T49" fmla="*/ 121 h 121"/>
                  <a:gd name="T50" fmla="*/ 48 w 119"/>
                  <a:gd name="T51" fmla="*/ 115 h 121"/>
                  <a:gd name="T52" fmla="*/ 64 w 119"/>
                  <a:gd name="T53" fmla="*/ 107 h 121"/>
                  <a:gd name="T54" fmla="*/ 78 w 119"/>
                  <a:gd name="T55" fmla="*/ 97 h 121"/>
                  <a:gd name="T56" fmla="*/ 93 w 119"/>
                  <a:gd name="T57" fmla="*/ 85 h 121"/>
                  <a:gd name="T58" fmla="*/ 93 w 119"/>
                  <a:gd name="T59" fmla="*/ 85 h 121"/>
                  <a:gd name="T60" fmla="*/ 101 w 119"/>
                  <a:gd name="T61" fmla="*/ 71 h 121"/>
                  <a:gd name="T62" fmla="*/ 109 w 119"/>
                  <a:gd name="T63" fmla="*/ 53 h 121"/>
                  <a:gd name="T64" fmla="*/ 115 w 119"/>
                  <a:gd name="T65" fmla="*/ 30 h 121"/>
                  <a:gd name="T66" fmla="*/ 119 w 119"/>
                  <a:gd name="T67" fmla="*/ 4 h 121"/>
                  <a:gd name="T68" fmla="*/ 119 w 119"/>
                  <a:gd name="T69" fmla="*/ 4 h 121"/>
                  <a:gd name="T70" fmla="*/ 103 w 119"/>
                  <a:gd name="T71" fmla="*/ 4 h 121"/>
                  <a:gd name="T72" fmla="*/ 103 w 119"/>
                  <a:gd name="T73" fmla="*/ 4 h 121"/>
                  <a:gd name="T74" fmla="*/ 36 w 119"/>
                  <a:gd name="T75" fmla="*/ 50 h 121"/>
                  <a:gd name="T76" fmla="*/ 36 w 119"/>
                  <a:gd name="T77" fmla="*/ 50 h 121"/>
                  <a:gd name="T78" fmla="*/ 26 w 119"/>
                  <a:gd name="T79" fmla="*/ 30 h 121"/>
                  <a:gd name="T80" fmla="*/ 14 w 119"/>
                  <a:gd name="T81" fmla="*/ 8 h 121"/>
                  <a:gd name="T82" fmla="*/ 14 w 119"/>
                  <a:gd name="T83" fmla="*/ 8 h 121"/>
                  <a:gd name="T84" fmla="*/ 0 w 119"/>
                  <a:gd name="T85" fmla="*/ 16 h 121"/>
                  <a:gd name="T86" fmla="*/ 0 w 119"/>
                  <a:gd name="T87" fmla="*/ 16 h 121"/>
                  <a:gd name="T88" fmla="*/ 12 w 119"/>
                  <a:gd name="T89" fmla="*/ 38 h 121"/>
                  <a:gd name="T90" fmla="*/ 20 w 119"/>
                  <a:gd name="T91" fmla="*/ 57 h 121"/>
                  <a:gd name="T92" fmla="*/ 20 w 119"/>
                  <a:gd name="T93" fmla="*/ 57 h 121"/>
                  <a:gd name="T94" fmla="*/ 36 w 119"/>
                  <a:gd name="T95" fmla="*/ 50 h 121"/>
                  <a:gd name="T96" fmla="*/ 36 w 119"/>
                  <a:gd name="T97" fmla="*/ 5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9" h="121">
                    <a:moveTo>
                      <a:pt x="70" y="40"/>
                    </a:moveTo>
                    <a:lnTo>
                      <a:pt x="70" y="40"/>
                    </a:lnTo>
                    <a:lnTo>
                      <a:pt x="60" y="20"/>
                    </a:lnTo>
                    <a:lnTo>
                      <a:pt x="50" y="0"/>
                    </a:lnTo>
                    <a:lnTo>
                      <a:pt x="50" y="0"/>
                    </a:lnTo>
                    <a:lnTo>
                      <a:pt x="36" y="8"/>
                    </a:lnTo>
                    <a:lnTo>
                      <a:pt x="36" y="8"/>
                    </a:lnTo>
                    <a:lnTo>
                      <a:pt x="46" y="26"/>
                    </a:lnTo>
                    <a:lnTo>
                      <a:pt x="56" y="46"/>
                    </a:lnTo>
                    <a:lnTo>
                      <a:pt x="56" y="46"/>
                    </a:lnTo>
                    <a:lnTo>
                      <a:pt x="70" y="40"/>
                    </a:lnTo>
                    <a:lnTo>
                      <a:pt x="70" y="40"/>
                    </a:lnTo>
                    <a:close/>
                    <a:moveTo>
                      <a:pt x="103" y="4"/>
                    </a:moveTo>
                    <a:lnTo>
                      <a:pt x="103" y="4"/>
                    </a:lnTo>
                    <a:lnTo>
                      <a:pt x="101" y="24"/>
                    </a:lnTo>
                    <a:lnTo>
                      <a:pt x="97" y="42"/>
                    </a:lnTo>
                    <a:lnTo>
                      <a:pt x="89" y="59"/>
                    </a:lnTo>
                    <a:lnTo>
                      <a:pt x="80" y="73"/>
                    </a:lnTo>
                    <a:lnTo>
                      <a:pt x="70" y="85"/>
                    </a:lnTo>
                    <a:lnTo>
                      <a:pt x="56" y="95"/>
                    </a:lnTo>
                    <a:lnTo>
                      <a:pt x="40" y="101"/>
                    </a:lnTo>
                    <a:lnTo>
                      <a:pt x="24" y="107"/>
                    </a:lnTo>
                    <a:lnTo>
                      <a:pt x="24" y="107"/>
                    </a:lnTo>
                    <a:lnTo>
                      <a:pt x="32" y="121"/>
                    </a:lnTo>
                    <a:lnTo>
                      <a:pt x="32" y="121"/>
                    </a:lnTo>
                    <a:lnTo>
                      <a:pt x="48" y="115"/>
                    </a:lnTo>
                    <a:lnTo>
                      <a:pt x="64" y="107"/>
                    </a:lnTo>
                    <a:lnTo>
                      <a:pt x="78" y="97"/>
                    </a:lnTo>
                    <a:lnTo>
                      <a:pt x="93" y="85"/>
                    </a:lnTo>
                    <a:lnTo>
                      <a:pt x="93" y="85"/>
                    </a:lnTo>
                    <a:lnTo>
                      <a:pt x="101" y="71"/>
                    </a:lnTo>
                    <a:lnTo>
                      <a:pt x="109" y="53"/>
                    </a:lnTo>
                    <a:lnTo>
                      <a:pt x="115" y="30"/>
                    </a:lnTo>
                    <a:lnTo>
                      <a:pt x="119" y="4"/>
                    </a:lnTo>
                    <a:lnTo>
                      <a:pt x="119" y="4"/>
                    </a:lnTo>
                    <a:lnTo>
                      <a:pt x="103" y="4"/>
                    </a:lnTo>
                    <a:lnTo>
                      <a:pt x="103" y="4"/>
                    </a:lnTo>
                    <a:close/>
                    <a:moveTo>
                      <a:pt x="36" y="50"/>
                    </a:moveTo>
                    <a:lnTo>
                      <a:pt x="36" y="50"/>
                    </a:lnTo>
                    <a:lnTo>
                      <a:pt x="26" y="30"/>
                    </a:lnTo>
                    <a:lnTo>
                      <a:pt x="14" y="8"/>
                    </a:lnTo>
                    <a:lnTo>
                      <a:pt x="14" y="8"/>
                    </a:lnTo>
                    <a:lnTo>
                      <a:pt x="0" y="16"/>
                    </a:lnTo>
                    <a:lnTo>
                      <a:pt x="0" y="16"/>
                    </a:lnTo>
                    <a:lnTo>
                      <a:pt x="12" y="38"/>
                    </a:lnTo>
                    <a:lnTo>
                      <a:pt x="20" y="57"/>
                    </a:lnTo>
                    <a:lnTo>
                      <a:pt x="20" y="57"/>
                    </a:lnTo>
                    <a:lnTo>
                      <a:pt x="36" y="50"/>
                    </a:lnTo>
                    <a:lnTo>
                      <a:pt x="3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0" name="Freeform 602">
                <a:extLst>
                  <a:ext uri="{FF2B5EF4-FFF2-40B4-BE49-F238E27FC236}">
                    <a16:creationId xmlns:a16="http://schemas.microsoft.com/office/drawing/2014/main" id="{B3AC0890-85C5-47F2-B889-BB94EA905AC5}"/>
                  </a:ext>
                </a:extLst>
              </p:cNvPr>
              <p:cNvSpPr>
                <a:spLocks/>
              </p:cNvSpPr>
              <p:nvPr/>
            </p:nvSpPr>
            <p:spPr bwMode="auto">
              <a:xfrm>
                <a:off x="-460" y="14658"/>
                <a:ext cx="97" cy="174"/>
              </a:xfrm>
              <a:custGeom>
                <a:avLst/>
                <a:gdLst>
                  <a:gd name="T0" fmla="*/ 16 w 97"/>
                  <a:gd name="T1" fmla="*/ 55 h 174"/>
                  <a:gd name="T2" fmla="*/ 16 w 97"/>
                  <a:gd name="T3" fmla="*/ 55 h 174"/>
                  <a:gd name="T4" fmla="*/ 16 w 97"/>
                  <a:gd name="T5" fmla="*/ 0 h 174"/>
                  <a:gd name="T6" fmla="*/ 16 w 97"/>
                  <a:gd name="T7" fmla="*/ 0 h 174"/>
                  <a:gd name="T8" fmla="*/ 0 w 97"/>
                  <a:gd name="T9" fmla="*/ 0 h 174"/>
                  <a:gd name="T10" fmla="*/ 0 w 97"/>
                  <a:gd name="T11" fmla="*/ 0 h 174"/>
                  <a:gd name="T12" fmla="*/ 0 w 97"/>
                  <a:gd name="T13" fmla="*/ 174 h 174"/>
                  <a:gd name="T14" fmla="*/ 0 w 97"/>
                  <a:gd name="T15" fmla="*/ 174 h 174"/>
                  <a:gd name="T16" fmla="*/ 16 w 97"/>
                  <a:gd name="T17" fmla="*/ 174 h 174"/>
                  <a:gd name="T18" fmla="*/ 16 w 97"/>
                  <a:gd name="T19" fmla="*/ 174 h 174"/>
                  <a:gd name="T20" fmla="*/ 16 w 97"/>
                  <a:gd name="T21" fmla="*/ 73 h 174"/>
                  <a:gd name="T22" fmla="*/ 16 w 97"/>
                  <a:gd name="T23" fmla="*/ 73 h 174"/>
                  <a:gd name="T24" fmla="*/ 49 w 97"/>
                  <a:gd name="T25" fmla="*/ 91 h 174"/>
                  <a:gd name="T26" fmla="*/ 87 w 97"/>
                  <a:gd name="T27" fmla="*/ 116 h 174"/>
                  <a:gd name="T28" fmla="*/ 87 w 97"/>
                  <a:gd name="T29" fmla="*/ 116 h 174"/>
                  <a:gd name="T30" fmla="*/ 97 w 97"/>
                  <a:gd name="T31" fmla="*/ 101 h 174"/>
                  <a:gd name="T32" fmla="*/ 97 w 97"/>
                  <a:gd name="T33" fmla="*/ 101 h 174"/>
                  <a:gd name="T34" fmla="*/ 51 w 97"/>
                  <a:gd name="T35" fmla="*/ 75 h 174"/>
                  <a:gd name="T36" fmla="*/ 16 w 97"/>
                  <a:gd name="T37" fmla="*/ 55 h 174"/>
                  <a:gd name="T38" fmla="*/ 16 w 97"/>
                  <a:gd name="T39" fmla="*/ 55 h 174"/>
                  <a:gd name="T40" fmla="*/ 16 w 97"/>
                  <a:gd name="T41" fmla="*/ 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174">
                    <a:moveTo>
                      <a:pt x="16" y="55"/>
                    </a:moveTo>
                    <a:lnTo>
                      <a:pt x="16" y="55"/>
                    </a:lnTo>
                    <a:lnTo>
                      <a:pt x="16" y="0"/>
                    </a:lnTo>
                    <a:lnTo>
                      <a:pt x="16" y="0"/>
                    </a:lnTo>
                    <a:lnTo>
                      <a:pt x="0" y="0"/>
                    </a:lnTo>
                    <a:lnTo>
                      <a:pt x="0" y="0"/>
                    </a:lnTo>
                    <a:lnTo>
                      <a:pt x="0" y="174"/>
                    </a:lnTo>
                    <a:lnTo>
                      <a:pt x="0" y="174"/>
                    </a:lnTo>
                    <a:lnTo>
                      <a:pt x="16" y="174"/>
                    </a:lnTo>
                    <a:lnTo>
                      <a:pt x="16" y="174"/>
                    </a:lnTo>
                    <a:lnTo>
                      <a:pt x="16" y="73"/>
                    </a:lnTo>
                    <a:lnTo>
                      <a:pt x="16" y="73"/>
                    </a:lnTo>
                    <a:lnTo>
                      <a:pt x="49" y="91"/>
                    </a:lnTo>
                    <a:lnTo>
                      <a:pt x="87" y="116"/>
                    </a:lnTo>
                    <a:lnTo>
                      <a:pt x="87" y="116"/>
                    </a:lnTo>
                    <a:lnTo>
                      <a:pt x="97" y="101"/>
                    </a:lnTo>
                    <a:lnTo>
                      <a:pt x="97" y="101"/>
                    </a:lnTo>
                    <a:lnTo>
                      <a:pt x="51" y="75"/>
                    </a:lnTo>
                    <a:lnTo>
                      <a:pt x="16" y="55"/>
                    </a:lnTo>
                    <a:lnTo>
                      <a:pt x="16" y="55"/>
                    </a:lnTo>
                    <a:lnTo>
                      <a:pt x="1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1" name="Freeform 603">
                <a:extLst>
                  <a:ext uri="{FF2B5EF4-FFF2-40B4-BE49-F238E27FC236}">
                    <a16:creationId xmlns:a16="http://schemas.microsoft.com/office/drawing/2014/main" id="{0225969B-1FDE-421C-BF24-9A8CEE602061}"/>
                  </a:ext>
                </a:extLst>
              </p:cNvPr>
              <p:cNvSpPr>
                <a:spLocks noEditPoints="1"/>
              </p:cNvSpPr>
              <p:nvPr/>
            </p:nvSpPr>
            <p:spPr bwMode="auto">
              <a:xfrm>
                <a:off x="-4007" y="14891"/>
                <a:ext cx="198" cy="190"/>
              </a:xfrm>
              <a:custGeom>
                <a:avLst/>
                <a:gdLst>
                  <a:gd name="T0" fmla="*/ 198 w 198"/>
                  <a:gd name="T1" fmla="*/ 176 h 190"/>
                  <a:gd name="T2" fmla="*/ 180 w 198"/>
                  <a:gd name="T3" fmla="*/ 176 h 190"/>
                  <a:gd name="T4" fmla="*/ 89 w 198"/>
                  <a:gd name="T5" fmla="*/ 12 h 190"/>
                  <a:gd name="T6" fmla="*/ 89 w 198"/>
                  <a:gd name="T7" fmla="*/ 176 h 190"/>
                  <a:gd name="T8" fmla="*/ 66 w 198"/>
                  <a:gd name="T9" fmla="*/ 190 h 190"/>
                  <a:gd name="T10" fmla="*/ 198 w 198"/>
                  <a:gd name="T11" fmla="*/ 190 h 190"/>
                  <a:gd name="T12" fmla="*/ 60 w 198"/>
                  <a:gd name="T13" fmla="*/ 36 h 190"/>
                  <a:gd name="T14" fmla="*/ 44 w 198"/>
                  <a:gd name="T15" fmla="*/ 65 h 190"/>
                  <a:gd name="T16" fmla="*/ 18 w 198"/>
                  <a:gd name="T17" fmla="*/ 67 h 190"/>
                  <a:gd name="T18" fmla="*/ 56 w 198"/>
                  <a:gd name="T19" fmla="*/ 6 h 190"/>
                  <a:gd name="T20" fmla="*/ 42 w 198"/>
                  <a:gd name="T21" fmla="*/ 0 h 190"/>
                  <a:gd name="T22" fmla="*/ 2 w 198"/>
                  <a:gd name="T23" fmla="*/ 69 h 190"/>
                  <a:gd name="T24" fmla="*/ 6 w 198"/>
                  <a:gd name="T25" fmla="*/ 81 h 190"/>
                  <a:gd name="T26" fmla="*/ 36 w 198"/>
                  <a:gd name="T27" fmla="*/ 77 h 190"/>
                  <a:gd name="T28" fmla="*/ 6 w 198"/>
                  <a:gd name="T29" fmla="*/ 117 h 190"/>
                  <a:gd name="T30" fmla="*/ 10 w 198"/>
                  <a:gd name="T31" fmla="*/ 131 h 190"/>
                  <a:gd name="T32" fmla="*/ 64 w 198"/>
                  <a:gd name="T33" fmla="*/ 123 h 190"/>
                  <a:gd name="T34" fmla="*/ 81 w 198"/>
                  <a:gd name="T35" fmla="*/ 127 h 190"/>
                  <a:gd name="T36" fmla="*/ 62 w 198"/>
                  <a:gd name="T37" fmla="*/ 89 h 190"/>
                  <a:gd name="T38" fmla="*/ 54 w 198"/>
                  <a:gd name="T39" fmla="*/ 103 h 190"/>
                  <a:gd name="T40" fmla="*/ 26 w 198"/>
                  <a:gd name="T41" fmla="*/ 113 h 190"/>
                  <a:gd name="T42" fmla="*/ 74 w 198"/>
                  <a:gd name="T43" fmla="*/ 42 h 190"/>
                  <a:gd name="T44" fmla="*/ 103 w 198"/>
                  <a:gd name="T45" fmla="*/ 135 h 190"/>
                  <a:gd name="T46" fmla="*/ 165 w 198"/>
                  <a:gd name="T47" fmla="*/ 135 h 190"/>
                  <a:gd name="T48" fmla="*/ 103 w 198"/>
                  <a:gd name="T49" fmla="*/ 176 h 190"/>
                  <a:gd name="T50" fmla="*/ 103 w 198"/>
                  <a:gd name="T51" fmla="*/ 135 h 190"/>
                  <a:gd name="T52" fmla="*/ 165 w 198"/>
                  <a:gd name="T53" fmla="*/ 81 h 190"/>
                  <a:gd name="T54" fmla="*/ 165 w 198"/>
                  <a:gd name="T55" fmla="*/ 121 h 190"/>
                  <a:gd name="T56" fmla="*/ 103 w 198"/>
                  <a:gd name="T57" fmla="*/ 81 h 190"/>
                  <a:gd name="T58" fmla="*/ 165 w 198"/>
                  <a:gd name="T59" fmla="*/ 67 h 190"/>
                  <a:gd name="T60" fmla="*/ 103 w 198"/>
                  <a:gd name="T61" fmla="*/ 26 h 190"/>
                  <a:gd name="T62" fmla="*/ 165 w 198"/>
                  <a:gd name="T63" fmla="*/ 26 h 190"/>
                  <a:gd name="T64" fmla="*/ 12 w 198"/>
                  <a:gd name="T65" fmla="*/ 143 h 190"/>
                  <a:gd name="T66" fmla="*/ 4 w 198"/>
                  <a:gd name="T67" fmla="*/ 176 h 190"/>
                  <a:gd name="T68" fmla="*/ 14 w 198"/>
                  <a:gd name="T69" fmla="*/ 188 h 190"/>
                  <a:gd name="T70" fmla="*/ 24 w 198"/>
                  <a:gd name="T71" fmla="*/ 147 h 190"/>
                  <a:gd name="T72" fmla="*/ 34 w 198"/>
                  <a:gd name="T73" fmla="*/ 145 h 190"/>
                  <a:gd name="T74" fmla="*/ 38 w 198"/>
                  <a:gd name="T75" fmla="*/ 180 h 190"/>
                  <a:gd name="T76" fmla="*/ 50 w 198"/>
                  <a:gd name="T77" fmla="*/ 178 h 190"/>
                  <a:gd name="T78" fmla="*/ 34 w 198"/>
                  <a:gd name="T79" fmla="*/ 145 h 190"/>
                  <a:gd name="T80" fmla="*/ 56 w 198"/>
                  <a:gd name="T81" fmla="*/ 141 h 190"/>
                  <a:gd name="T82" fmla="*/ 81 w 198"/>
                  <a:gd name="T83" fmla="*/ 168 h 190"/>
                  <a:gd name="T84" fmla="*/ 66 w 198"/>
                  <a:gd name="T85" fmla="*/ 13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8" h="190">
                    <a:moveTo>
                      <a:pt x="198" y="190"/>
                    </a:moveTo>
                    <a:lnTo>
                      <a:pt x="198" y="190"/>
                    </a:lnTo>
                    <a:lnTo>
                      <a:pt x="198" y="176"/>
                    </a:lnTo>
                    <a:lnTo>
                      <a:pt x="198" y="176"/>
                    </a:lnTo>
                    <a:lnTo>
                      <a:pt x="180" y="176"/>
                    </a:lnTo>
                    <a:lnTo>
                      <a:pt x="180" y="176"/>
                    </a:lnTo>
                    <a:lnTo>
                      <a:pt x="180" y="12"/>
                    </a:lnTo>
                    <a:lnTo>
                      <a:pt x="180" y="12"/>
                    </a:lnTo>
                    <a:lnTo>
                      <a:pt x="89" y="12"/>
                    </a:lnTo>
                    <a:lnTo>
                      <a:pt x="89" y="12"/>
                    </a:lnTo>
                    <a:lnTo>
                      <a:pt x="89" y="176"/>
                    </a:lnTo>
                    <a:lnTo>
                      <a:pt x="89" y="176"/>
                    </a:lnTo>
                    <a:lnTo>
                      <a:pt x="66" y="176"/>
                    </a:lnTo>
                    <a:lnTo>
                      <a:pt x="66" y="176"/>
                    </a:lnTo>
                    <a:lnTo>
                      <a:pt x="66" y="190"/>
                    </a:lnTo>
                    <a:lnTo>
                      <a:pt x="66" y="190"/>
                    </a:lnTo>
                    <a:lnTo>
                      <a:pt x="198" y="190"/>
                    </a:lnTo>
                    <a:lnTo>
                      <a:pt x="198" y="190"/>
                    </a:lnTo>
                    <a:close/>
                    <a:moveTo>
                      <a:pt x="74" y="42"/>
                    </a:moveTo>
                    <a:lnTo>
                      <a:pt x="74" y="42"/>
                    </a:lnTo>
                    <a:lnTo>
                      <a:pt x="60" y="36"/>
                    </a:lnTo>
                    <a:lnTo>
                      <a:pt x="60" y="36"/>
                    </a:lnTo>
                    <a:lnTo>
                      <a:pt x="52" y="52"/>
                    </a:lnTo>
                    <a:lnTo>
                      <a:pt x="44" y="65"/>
                    </a:lnTo>
                    <a:lnTo>
                      <a:pt x="44" y="65"/>
                    </a:lnTo>
                    <a:lnTo>
                      <a:pt x="30" y="67"/>
                    </a:lnTo>
                    <a:lnTo>
                      <a:pt x="18" y="67"/>
                    </a:lnTo>
                    <a:lnTo>
                      <a:pt x="18" y="67"/>
                    </a:lnTo>
                    <a:lnTo>
                      <a:pt x="36" y="40"/>
                    </a:lnTo>
                    <a:lnTo>
                      <a:pt x="56" y="6"/>
                    </a:lnTo>
                    <a:lnTo>
                      <a:pt x="56" y="6"/>
                    </a:lnTo>
                    <a:lnTo>
                      <a:pt x="42" y="0"/>
                    </a:lnTo>
                    <a:lnTo>
                      <a:pt x="42" y="0"/>
                    </a:lnTo>
                    <a:lnTo>
                      <a:pt x="32" y="20"/>
                    </a:lnTo>
                    <a:lnTo>
                      <a:pt x="22" y="38"/>
                    </a:lnTo>
                    <a:lnTo>
                      <a:pt x="2" y="69"/>
                    </a:lnTo>
                    <a:lnTo>
                      <a:pt x="2" y="69"/>
                    </a:lnTo>
                    <a:lnTo>
                      <a:pt x="6" y="81"/>
                    </a:lnTo>
                    <a:lnTo>
                      <a:pt x="6" y="81"/>
                    </a:lnTo>
                    <a:lnTo>
                      <a:pt x="18" y="79"/>
                    </a:lnTo>
                    <a:lnTo>
                      <a:pt x="36" y="77"/>
                    </a:lnTo>
                    <a:lnTo>
                      <a:pt x="36" y="77"/>
                    </a:lnTo>
                    <a:lnTo>
                      <a:pt x="28" y="89"/>
                    </a:lnTo>
                    <a:lnTo>
                      <a:pt x="20" y="101"/>
                    </a:lnTo>
                    <a:lnTo>
                      <a:pt x="6" y="117"/>
                    </a:lnTo>
                    <a:lnTo>
                      <a:pt x="6" y="117"/>
                    </a:lnTo>
                    <a:lnTo>
                      <a:pt x="10" y="131"/>
                    </a:lnTo>
                    <a:lnTo>
                      <a:pt x="10" y="131"/>
                    </a:lnTo>
                    <a:lnTo>
                      <a:pt x="28" y="127"/>
                    </a:lnTo>
                    <a:lnTo>
                      <a:pt x="64" y="123"/>
                    </a:lnTo>
                    <a:lnTo>
                      <a:pt x="64" y="123"/>
                    </a:lnTo>
                    <a:lnTo>
                      <a:pt x="68" y="133"/>
                    </a:lnTo>
                    <a:lnTo>
                      <a:pt x="68" y="133"/>
                    </a:lnTo>
                    <a:lnTo>
                      <a:pt x="81" y="127"/>
                    </a:lnTo>
                    <a:lnTo>
                      <a:pt x="81" y="127"/>
                    </a:lnTo>
                    <a:lnTo>
                      <a:pt x="62" y="89"/>
                    </a:lnTo>
                    <a:lnTo>
                      <a:pt x="62" y="89"/>
                    </a:lnTo>
                    <a:lnTo>
                      <a:pt x="50" y="93"/>
                    </a:lnTo>
                    <a:lnTo>
                      <a:pt x="50" y="93"/>
                    </a:lnTo>
                    <a:lnTo>
                      <a:pt x="54" y="103"/>
                    </a:lnTo>
                    <a:lnTo>
                      <a:pt x="58" y="111"/>
                    </a:lnTo>
                    <a:lnTo>
                      <a:pt x="58" y="111"/>
                    </a:lnTo>
                    <a:lnTo>
                      <a:pt x="26" y="113"/>
                    </a:lnTo>
                    <a:lnTo>
                      <a:pt x="26" y="113"/>
                    </a:lnTo>
                    <a:lnTo>
                      <a:pt x="48" y="83"/>
                    </a:lnTo>
                    <a:lnTo>
                      <a:pt x="74" y="42"/>
                    </a:lnTo>
                    <a:lnTo>
                      <a:pt x="74" y="42"/>
                    </a:lnTo>
                    <a:lnTo>
                      <a:pt x="74" y="42"/>
                    </a:lnTo>
                    <a:close/>
                    <a:moveTo>
                      <a:pt x="103" y="135"/>
                    </a:moveTo>
                    <a:lnTo>
                      <a:pt x="103" y="135"/>
                    </a:lnTo>
                    <a:lnTo>
                      <a:pt x="165" y="135"/>
                    </a:lnTo>
                    <a:lnTo>
                      <a:pt x="165" y="135"/>
                    </a:lnTo>
                    <a:lnTo>
                      <a:pt x="165" y="176"/>
                    </a:lnTo>
                    <a:lnTo>
                      <a:pt x="165" y="176"/>
                    </a:lnTo>
                    <a:lnTo>
                      <a:pt x="103" y="176"/>
                    </a:lnTo>
                    <a:lnTo>
                      <a:pt x="103" y="176"/>
                    </a:lnTo>
                    <a:lnTo>
                      <a:pt x="103" y="135"/>
                    </a:lnTo>
                    <a:lnTo>
                      <a:pt x="103" y="135"/>
                    </a:lnTo>
                    <a:close/>
                    <a:moveTo>
                      <a:pt x="103" y="81"/>
                    </a:moveTo>
                    <a:lnTo>
                      <a:pt x="103" y="81"/>
                    </a:lnTo>
                    <a:lnTo>
                      <a:pt x="165" y="81"/>
                    </a:lnTo>
                    <a:lnTo>
                      <a:pt x="165" y="81"/>
                    </a:lnTo>
                    <a:lnTo>
                      <a:pt x="165" y="121"/>
                    </a:lnTo>
                    <a:lnTo>
                      <a:pt x="165" y="121"/>
                    </a:lnTo>
                    <a:lnTo>
                      <a:pt x="103" y="121"/>
                    </a:lnTo>
                    <a:lnTo>
                      <a:pt x="103" y="121"/>
                    </a:lnTo>
                    <a:lnTo>
                      <a:pt x="103" y="81"/>
                    </a:lnTo>
                    <a:lnTo>
                      <a:pt x="103" y="81"/>
                    </a:lnTo>
                    <a:close/>
                    <a:moveTo>
                      <a:pt x="165" y="67"/>
                    </a:moveTo>
                    <a:lnTo>
                      <a:pt x="165" y="67"/>
                    </a:lnTo>
                    <a:lnTo>
                      <a:pt x="103" y="67"/>
                    </a:lnTo>
                    <a:lnTo>
                      <a:pt x="103" y="67"/>
                    </a:lnTo>
                    <a:lnTo>
                      <a:pt x="103" y="26"/>
                    </a:lnTo>
                    <a:lnTo>
                      <a:pt x="103" y="26"/>
                    </a:lnTo>
                    <a:lnTo>
                      <a:pt x="165" y="26"/>
                    </a:lnTo>
                    <a:lnTo>
                      <a:pt x="165" y="26"/>
                    </a:lnTo>
                    <a:lnTo>
                      <a:pt x="165" y="67"/>
                    </a:lnTo>
                    <a:lnTo>
                      <a:pt x="165" y="67"/>
                    </a:lnTo>
                    <a:close/>
                    <a:moveTo>
                      <a:pt x="12" y="143"/>
                    </a:moveTo>
                    <a:lnTo>
                      <a:pt x="12" y="143"/>
                    </a:lnTo>
                    <a:lnTo>
                      <a:pt x="6" y="166"/>
                    </a:lnTo>
                    <a:lnTo>
                      <a:pt x="4" y="176"/>
                    </a:lnTo>
                    <a:lnTo>
                      <a:pt x="0" y="184"/>
                    </a:lnTo>
                    <a:lnTo>
                      <a:pt x="0" y="184"/>
                    </a:lnTo>
                    <a:lnTo>
                      <a:pt x="14" y="188"/>
                    </a:lnTo>
                    <a:lnTo>
                      <a:pt x="14" y="188"/>
                    </a:lnTo>
                    <a:lnTo>
                      <a:pt x="24" y="147"/>
                    </a:lnTo>
                    <a:lnTo>
                      <a:pt x="24" y="147"/>
                    </a:lnTo>
                    <a:lnTo>
                      <a:pt x="12" y="143"/>
                    </a:lnTo>
                    <a:lnTo>
                      <a:pt x="12" y="143"/>
                    </a:lnTo>
                    <a:close/>
                    <a:moveTo>
                      <a:pt x="34" y="145"/>
                    </a:moveTo>
                    <a:lnTo>
                      <a:pt x="34" y="145"/>
                    </a:lnTo>
                    <a:lnTo>
                      <a:pt x="36" y="164"/>
                    </a:lnTo>
                    <a:lnTo>
                      <a:pt x="38" y="180"/>
                    </a:lnTo>
                    <a:lnTo>
                      <a:pt x="38" y="180"/>
                    </a:lnTo>
                    <a:lnTo>
                      <a:pt x="50" y="178"/>
                    </a:lnTo>
                    <a:lnTo>
                      <a:pt x="50" y="178"/>
                    </a:lnTo>
                    <a:lnTo>
                      <a:pt x="44" y="143"/>
                    </a:lnTo>
                    <a:lnTo>
                      <a:pt x="44" y="143"/>
                    </a:lnTo>
                    <a:lnTo>
                      <a:pt x="34" y="145"/>
                    </a:lnTo>
                    <a:lnTo>
                      <a:pt x="34" y="145"/>
                    </a:lnTo>
                    <a:close/>
                    <a:moveTo>
                      <a:pt x="56" y="141"/>
                    </a:moveTo>
                    <a:lnTo>
                      <a:pt x="56" y="141"/>
                    </a:lnTo>
                    <a:lnTo>
                      <a:pt x="68" y="172"/>
                    </a:lnTo>
                    <a:lnTo>
                      <a:pt x="68" y="172"/>
                    </a:lnTo>
                    <a:lnTo>
                      <a:pt x="81" y="168"/>
                    </a:lnTo>
                    <a:lnTo>
                      <a:pt x="81" y="168"/>
                    </a:lnTo>
                    <a:lnTo>
                      <a:pt x="66" y="137"/>
                    </a:lnTo>
                    <a:lnTo>
                      <a:pt x="66" y="137"/>
                    </a:lnTo>
                    <a:lnTo>
                      <a:pt x="56" y="141"/>
                    </a:lnTo>
                    <a:lnTo>
                      <a:pt x="56"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6" name="Freeform 604">
                <a:extLst>
                  <a:ext uri="{FF2B5EF4-FFF2-40B4-BE49-F238E27FC236}">
                    <a16:creationId xmlns:a16="http://schemas.microsoft.com/office/drawing/2014/main" id="{EF9B2999-67F0-46B2-9A77-308C0ECE7AC7}"/>
                  </a:ext>
                </a:extLst>
              </p:cNvPr>
              <p:cNvSpPr>
                <a:spLocks noEditPoints="1"/>
              </p:cNvSpPr>
              <p:nvPr/>
            </p:nvSpPr>
            <p:spPr bwMode="auto">
              <a:xfrm>
                <a:off x="-3793" y="14903"/>
                <a:ext cx="182" cy="170"/>
              </a:xfrm>
              <a:custGeom>
                <a:avLst/>
                <a:gdLst>
                  <a:gd name="T0" fmla="*/ 141 w 182"/>
                  <a:gd name="T1" fmla="*/ 93 h 170"/>
                  <a:gd name="T2" fmla="*/ 148 w 182"/>
                  <a:gd name="T3" fmla="*/ 69 h 170"/>
                  <a:gd name="T4" fmla="*/ 152 w 182"/>
                  <a:gd name="T5" fmla="*/ 42 h 170"/>
                  <a:gd name="T6" fmla="*/ 135 w 182"/>
                  <a:gd name="T7" fmla="*/ 38 h 170"/>
                  <a:gd name="T8" fmla="*/ 127 w 182"/>
                  <a:gd name="T9" fmla="*/ 87 h 170"/>
                  <a:gd name="T10" fmla="*/ 103 w 182"/>
                  <a:gd name="T11" fmla="*/ 79 h 170"/>
                  <a:gd name="T12" fmla="*/ 81 w 182"/>
                  <a:gd name="T13" fmla="*/ 73 h 170"/>
                  <a:gd name="T14" fmla="*/ 101 w 182"/>
                  <a:gd name="T15" fmla="*/ 14 h 170"/>
                  <a:gd name="T16" fmla="*/ 95 w 182"/>
                  <a:gd name="T17" fmla="*/ 0 h 170"/>
                  <a:gd name="T18" fmla="*/ 65 w 182"/>
                  <a:gd name="T19" fmla="*/ 10 h 170"/>
                  <a:gd name="T20" fmla="*/ 28 w 182"/>
                  <a:gd name="T21" fmla="*/ 16 h 170"/>
                  <a:gd name="T22" fmla="*/ 32 w 182"/>
                  <a:gd name="T23" fmla="*/ 32 h 170"/>
                  <a:gd name="T24" fmla="*/ 83 w 182"/>
                  <a:gd name="T25" fmla="*/ 22 h 170"/>
                  <a:gd name="T26" fmla="*/ 63 w 182"/>
                  <a:gd name="T27" fmla="*/ 73 h 170"/>
                  <a:gd name="T28" fmla="*/ 48 w 182"/>
                  <a:gd name="T29" fmla="*/ 75 h 170"/>
                  <a:gd name="T30" fmla="*/ 24 w 182"/>
                  <a:gd name="T31" fmla="*/ 81 h 170"/>
                  <a:gd name="T32" fmla="*/ 16 w 182"/>
                  <a:gd name="T33" fmla="*/ 87 h 170"/>
                  <a:gd name="T34" fmla="*/ 4 w 182"/>
                  <a:gd name="T35" fmla="*/ 103 h 170"/>
                  <a:gd name="T36" fmla="*/ 0 w 182"/>
                  <a:gd name="T37" fmla="*/ 117 h 170"/>
                  <a:gd name="T38" fmla="*/ 0 w 182"/>
                  <a:gd name="T39" fmla="*/ 129 h 170"/>
                  <a:gd name="T40" fmla="*/ 8 w 182"/>
                  <a:gd name="T41" fmla="*/ 137 h 170"/>
                  <a:gd name="T42" fmla="*/ 16 w 182"/>
                  <a:gd name="T43" fmla="*/ 143 h 170"/>
                  <a:gd name="T44" fmla="*/ 28 w 182"/>
                  <a:gd name="T45" fmla="*/ 146 h 170"/>
                  <a:gd name="T46" fmla="*/ 34 w 182"/>
                  <a:gd name="T47" fmla="*/ 146 h 170"/>
                  <a:gd name="T48" fmla="*/ 44 w 182"/>
                  <a:gd name="T49" fmla="*/ 139 h 170"/>
                  <a:gd name="T50" fmla="*/ 50 w 182"/>
                  <a:gd name="T51" fmla="*/ 133 h 170"/>
                  <a:gd name="T52" fmla="*/ 63 w 182"/>
                  <a:gd name="T53" fmla="*/ 117 h 170"/>
                  <a:gd name="T54" fmla="*/ 75 w 182"/>
                  <a:gd name="T55" fmla="*/ 89 h 170"/>
                  <a:gd name="T56" fmla="*/ 121 w 182"/>
                  <a:gd name="T57" fmla="*/ 103 h 170"/>
                  <a:gd name="T58" fmla="*/ 115 w 182"/>
                  <a:gd name="T59" fmla="*/ 117 h 170"/>
                  <a:gd name="T60" fmla="*/ 97 w 182"/>
                  <a:gd name="T61" fmla="*/ 148 h 170"/>
                  <a:gd name="T62" fmla="*/ 85 w 182"/>
                  <a:gd name="T63" fmla="*/ 162 h 170"/>
                  <a:gd name="T64" fmla="*/ 99 w 182"/>
                  <a:gd name="T65" fmla="*/ 170 h 170"/>
                  <a:gd name="T66" fmla="*/ 121 w 182"/>
                  <a:gd name="T67" fmla="*/ 141 h 170"/>
                  <a:gd name="T68" fmla="*/ 137 w 182"/>
                  <a:gd name="T69" fmla="*/ 109 h 170"/>
                  <a:gd name="T70" fmla="*/ 156 w 182"/>
                  <a:gd name="T71" fmla="*/ 117 h 170"/>
                  <a:gd name="T72" fmla="*/ 174 w 182"/>
                  <a:gd name="T73" fmla="*/ 125 h 170"/>
                  <a:gd name="T74" fmla="*/ 182 w 182"/>
                  <a:gd name="T75" fmla="*/ 113 h 170"/>
                  <a:gd name="T76" fmla="*/ 141 w 182"/>
                  <a:gd name="T77" fmla="*/ 93 h 170"/>
                  <a:gd name="T78" fmla="*/ 141 w 182"/>
                  <a:gd name="T79" fmla="*/ 93 h 170"/>
                  <a:gd name="T80" fmla="*/ 26 w 182"/>
                  <a:gd name="T81" fmla="*/ 129 h 170"/>
                  <a:gd name="T82" fmla="*/ 20 w 182"/>
                  <a:gd name="T83" fmla="*/ 125 h 170"/>
                  <a:gd name="T84" fmla="*/ 16 w 182"/>
                  <a:gd name="T85" fmla="*/ 123 h 170"/>
                  <a:gd name="T86" fmla="*/ 16 w 182"/>
                  <a:gd name="T87" fmla="*/ 117 h 170"/>
                  <a:gd name="T88" fmla="*/ 18 w 182"/>
                  <a:gd name="T89" fmla="*/ 109 h 170"/>
                  <a:gd name="T90" fmla="*/ 26 w 182"/>
                  <a:gd name="T91" fmla="*/ 99 h 170"/>
                  <a:gd name="T92" fmla="*/ 38 w 182"/>
                  <a:gd name="T93" fmla="*/ 93 h 170"/>
                  <a:gd name="T94" fmla="*/ 57 w 182"/>
                  <a:gd name="T95" fmla="*/ 89 h 170"/>
                  <a:gd name="T96" fmla="*/ 40 w 182"/>
                  <a:gd name="T97" fmla="*/ 119 h 170"/>
                  <a:gd name="T98" fmla="*/ 28 w 182"/>
                  <a:gd name="T99" fmla="*/ 129 h 170"/>
                  <a:gd name="T100" fmla="*/ 26 w 182"/>
                  <a:gd name="T101" fmla="*/ 12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2" h="170">
                    <a:moveTo>
                      <a:pt x="141" y="93"/>
                    </a:moveTo>
                    <a:lnTo>
                      <a:pt x="141" y="93"/>
                    </a:lnTo>
                    <a:lnTo>
                      <a:pt x="145" y="81"/>
                    </a:lnTo>
                    <a:lnTo>
                      <a:pt x="148" y="69"/>
                    </a:lnTo>
                    <a:lnTo>
                      <a:pt x="152" y="42"/>
                    </a:lnTo>
                    <a:lnTo>
                      <a:pt x="152" y="42"/>
                    </a:lnTo>
                    <a:lnTo>
                      <a:pt x="135" y="38"/>
                    </a:lnTo>
                    <a:lnTo>
                      <a:pt x="135" y="38"/>
                    </a:lnTo>
                    <a:lnTo>
                      <a:pt x="131" y="65"/>
                    </a:lnTo>
                    <a:lnTo>
                      <a:pt x="127" y="87"/>
                    </a:lnTo>
                    <a:lnTo>
                      <a:pt x="127" y="87"/>
                    </a:lnTo>
                    <a:lnTo>
                      <a:pt x="103" y="79"/>
                    </a:lnTo>
                    <a:lnTo>
                      <a:pt x="81" y="73"/>
                    </a:lnTo>
                    <a:lnTo>
                      <a:pt x="81" y="73"/>
                    </a:lnTo>
                    <a:lnTo>
                      <a:pt x="91" y="42"/>
                    </a:lnTo>
                    <a:lnTo>
                      <a:pt x="101" y="14"/>
                    </a:lnTo>
                    <a:lnTo>
                      <a:pt x="101" y="14"/>
                    </a:lnTo>
                    <a:lnTo>
                      <a:pt x="95" y="0"/>
                    </a:lnTo>
                    <a:lnTo>
                      <a:pt x="95" y="0"/>
                    </a:lnTo>
                    <a:lnTo>
                      <a:pt x="65" y="10"/>
                    </a:lnTo>
                    <a:lnTo>
                      <a:pt x="28" y="16"/>
                    </a:lnTo>
                    <a:lnTo>
                      <a:pt x="28" y="16"/>
                    </a:lnTo>
                    <a:lnTo>
                      <a:pt x="32" y="32"/>
                    </a:lnTo>
                    <a:lnTo>
                      <a:pt x="32" y="32"/>
                    </a:lnTo>
                    <a:lnTo>
                      <a:pt x="57" y="28"/>
                    </a:lnTo>
                    <a:lnTo>
                      <a:pt x="83" y="22"/>
                    </a:lnTo>
                    <a:lnTo>
                      <a:pt x="83" y="22"/>
                    </a:lnTo>
                    <a:lnTo>
                      <a:pt x="63" y="73"/>
                    </a:lnTo>
                    <a:lnTo>
                      <a:pt x="63" y="73"/>
                    </a:lnTo>
                    <a:lnTo>
                      <a:pt x="48" y="75"/>
                    </a:lnTo>
                    <a:lnTo>
                      <a:pt x="36" y="77"/>
                    </a:lnTo>
                    <a:lnTo>
                      <a:pt x="24" y="81"/>
                    </a:lnTo>
                    <a:lnTo>
                      <a:pt x="16" y="87"/>
                    </a:lnTo>
                    <a:lnTo>
                      <a:pt x="16" y="87"/>
                    </a:lnTo>
                    <a:lnTo>
                      <a:pt x="8" y="95"/>
                    </a:lnTo>
                    <a:lnTo>
                      <a:pt x="4" y="103"/>
                    </a:lnTo>
                    <a:lnTo>
                      <a:pt x="0" y="109"/>
                    </a:lnTo>
                    <a:lnTo>
                      <a:pt x="0" y="117"/>
                    </a:lnTo>
                    <a:lnTo>
                      <a:pt x="0" y="117"/>
                    </a:lnTo>
                    <a:lnTo>
                      <a:pt x="0" y="129"/>
                    </a:lnTo>
                    <a:lnTo>
                      <a:pt x="4" y="133"/>
                    </a:lnTo>
                    <a:lnTo>
                      <a:pt x="8" y="137"/>
                    </a:lnTo>
                    <a:lnTo>
                      <a:pt x="8" y="137"/>
                    </a:lnTo>
                    <a:lnTo>
                      <a:pt x="16" y="143"/>
                    </a:lnTo>
                    <a:lnTo>
                      <a:pt x="22" y="146"/>
                    </a:lnTo>
                    <a:lnTo>
                      <a:pt x="28" y="146"/>
                    </a:lnTo>
                    <a:lnTo>
                      <a:pt x="28" y="146"/>
                    </a:lnTo>
                    <a:lnTo>
                      <a:pt x="34" y="146"/>
                    </a:lnTo>
                    <a:lnTo>
                      <a:pt x="38" y="143"/>
                    </a:lnTo>
                    <a:lnTo>
                      <a:pt x="44" y="139"/>
                    </a:lnTo>
                    <a:lnTo>
                      <a:pt x="50" y="133"/>
                    </a:lnTo>
                    <a:lnTo>
                      <a:pt x="50" y="133"/>
                    </a:lnTo>
                    <a:lnTo>
                      <a:pt x="57" y="127"/>
                    </a:lnTo>
                    <a:lnTo>
                      <a:pt x="63" y="117"/>
                    </a:lnTo>
                    <a:lnTo>
                      <a:pt x="75" y="89"/>
                    </a:lnTo>
                    <a:lnTo>
                      <a:pt x="75" y="89"/>
                    </a:lnTo>
                    <a:lnTo>
                      <a:pt x="99" y="95"/>
                    </a:lnTo>
                    <a:lnTo>
                      <a:pt x="121" y="103"/>
                    </a:lnTo>
                    <a:lnTo>
                      <a:pt x="121" y="103"/>
                    </a:lnTo>
                    <a:lnTo>
                      <a:pt x="115" y="117"/>
                    </a:lnTo>
                    <a:lnTo>
                      <a:pt x="107" y="131"/>
                    </a:lnTo>
                    <a:lnTo>
                      <a:pt x="97" y="148"/>
                    </a:lnTo>
                    <a:lnTo>
                      <a:pt x="85" y="162"/>
                    </a:lnTo>
                    <a:lnTo>
                      <a:pt x="85" y="162"/>
                    </a:lnTo>
                    <a:lnTo>
                      <a:pt x="99" y="170"/>
                    </a:lnTo>
                    <a:lnTo>
                      <a:pt x="99" y="170"/>
                    </a:lnTo>
                    <a:lnTo>
                      <a:pt x="111" y="156"/>
                    </a:lnTo>
                    <a:lnTo>
                      <a:pt x="121" y="141"/>
                    </a:lnTo>
                    <a:lnTo>
                      <a:pt x="129" y="125"/>
                    </a:lnTo>
                    <a:lnTo>
                      <a:pt x="137" y="109"/>
                    </a:lnTo>
                    <a:lnTo>
                      <a:pt x="137" y="109"/>
                    </a:lnTo>
                    <a:lnTo>
                      <a:pt x="156" y="117"/>
                    </a:lnTo>
                    <a:lnTo>
                      <a:pt x="174" y="125"/>
                    </a:lnTo>
                    <a:lnTo>
                      <a:pt x="174" y="125"/>
                    </a:lnTo>
                    <a:lnTo>
                      <a:pt x="182" y="113"/>
                    </a:lnTo>
                    <a:lnTo>
                      <a:pt x="182" y="113"/>
                    </a:lnTo>
                    <a:lnTo>
                      <a:pt x="162" y="103"/>
                    </a:lnTo>
                    <a:lnTo>
                      <a:pt x="141" y="93"/>
                    </a:lnTo>
                    <a:lnTo>
                      <a:pt x="141" y="93"/>
                    </a:lnTo>
                    <a:lnTo>
                      <a:pt x="141" y="93"/>
                    </a:lnTo>
                    <a:close/>
                    <a:moveTo>
                      <a:pt x="26" y="129"/>
                    </a:moveTo>
                    <a:lnTo>
                      <a:pt x="26" y="129"/>
                    </a:lnTo>
                    <a:lnTo>
                      <a:pt x="22" y="129"/>
                    </a:lnTo>
                    <a:lnTo>
                      <a:pt x="20" y="125"/>
                    </a:lnTo>
                    <a:lnTo>
                      <a:pt x="20" y="125"/>
                    </a:lnTo>
                    <a:lnTo>
                      <a:pt x="16" y="123"/>
                    </a:lnTo>
                    <a:lnTo>
                      <a:pt x="16" y="117"/>
                    </a:lnTo>
                    <a:lnTo>
                      <a:pt x="16" y="117"/>
                    </a:lnTo>
                    <a:lnTo>
                      <a:pt x="16" y="113"/>
                    </a:lnTo>
                    <a:lnTo>
                      <a:pt x="18" y="109"/>
                    </a:lnTo>
                    <a:lnTo>
                      <a:pt x="26" y="99"/>
                    </a:lnTo>
                    <a:lnTo>
                      <a:pt x="26" y="99"/>
                    </a:lnTo>
                    <a:lnTo>
                      <a:pt x="32" y="95"/>
                    </a:lnTo>
                    <a:lnTo>
                      <a:pt x="38" y="93"/>
                    </a:lnTo>
                    <a:lnTo>
                      <a:pt x="57" y="89"/>
                    </a:lnTo>
                    <a:lnTo>
                      <a:pt x="57" y="89"/>
                    </a:lnTo>
                    <a:lnTo>
                      <a:pt x="48" y="107"/>
                    </a:lnTo>
                    <a:lnTo>
                      <a:pt x="40" y="119"/>
                    </a:lnTo>
                    <a:lnTo>
                      <a:pt x="32" y="127"/>
                    </a:lnTo>
                    <a:lnTo>
                      <a:pt x="28" y="129"/>
                    </a:lnTo>
                    <a:lnTo>
                      <a:pt x="26" y="129"/>
                    </a:lnTo>
                    <a:lnTo>
                      <a:pt x="26" y="129"/>
                    </a:lnTo>
                    <a:lnTo>
                      <a:pt x="26"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7" name="Freeform 605">
                <a:extLst>
                  <a:ext uri="{FF2B5EF4-FFF2-40B4-BE49-F238E27FC236}">
                    <a16:creationId xmlns:a16="http://schemas.microsoft.com/office/drawing/2014/main" id="{631FD356-882F-4511-8963-135F9812530E}"/>
                  </a:ext>
                </a:extLst>
              </p:cNvPr>
              <p:cNvSpPr>
                <a:spLocks noEditPoints="1"/>
              </p:cNvSpPr>
              <p:nvPr/>
            </p:nvSpPr>
            <p:spPr bwMode="auto">
              <a:xfrm>
                <a:off x="-3603" y="14893"/>
                <a:ext cx="198" cy="196"/>
              </a:xfrm>
              <a:custGeom>
                <a:avLst/>
                <a:gdLst>
                  <a:gd name="T0" fmla="*/ 30 w 198"/>
                  <a:gd name="T1" fmla="*/ 196 h 196"/>
                  <a:gd name="T2" fmla="*/ 46 w 198"/>
                  <a:gd name="T3" fmla="*/ 196 h 196"/>
                  <a:gd name="T4" fmla="*/ 46 w 198"/>
                  <a:gd name="T5" fmla="*/ 182 h 196"/>
                  <a:gd name="T6" fmla="*/ 152 w 198"/>
                  <a:gd name="T7" fmla="*/ 182 h 196"/>
                  <a:gd name="T8" fmla="*/ 152 w 198"/>
                  <a:gd name="T9" fmla="*/ 196 h 196"/>
                  <a:gd name="T10" fmla="*/ 168 w 198"/>
                  <a:gd name="T11" fmla="*/ 196 h 196"/>
                  <a:gd name="T12" fmla="*/ 168 w 198"/>
                  <a:gd name="T13" fmla="*/ 107 h 196"/>
                  <a:gd name="T14" fmla="*/ 30 w 198"/>
                  <a:gd name="T15" fmla="*/ 107 h 196"/>
                  <a:gd name="T16" fmla="*/ 30 w 198"/>
                  <a:gd name="T17" fmla="*/ 196 h 196"/>
                  <a:gd name="T18" fmla="*/ 93 w 198"/>
                  <a:gd name="T19" fmla="*/ 0 h 196"/>
                  <a:gd name="T20" fmla="*/ 53 w 198"/>
                  <a:gd name="T21" fmla="*/ 42 h 196"/>
                  <a:gd name="T22" fmla="*/ 0 w 198"/>
                  <a:gd name="T23" fmla="*/ 75 h 196"/>
                  <a:gd name="T24" fmla="*/ 10 w 198"/>
                  <a:gd name="T25" fmla="*/ 91 h 196"/>
                  <a:gd name="T26" fmla="*/ 26 w 198"/>
                  <a:gd name="T27" fmla="*/ 83 h 196"/>
                  <a:gd name="T28" fmla="*/ 40 w 198"/>
                  <a:gd name="T29" fmla="*/ 73 h 196"/>
                  <a:gd name="T30" fmla="*/ 40 w 198"/>
                  <a:gd name="T31" fmla="*/ 83 h 196"/>
                  <a:gd name="T32" fmla="*/ 158 w 198"/>
                  <a:gd name="T33" fmla="*/ 83 h 196"/>
                  <a:gd name="T34" fmla="*/ 158 w 198"/>
                  <a:gd name="T35" fmla="*/ 71 h 196"/>
                  <a:gd name="T36" fmla="*/ 188 w 198"/>
                  <a:gd name="T37" fmla="*/ 89 h 196"/>
                  <a:gd name="T38" fmla="*/ 192 w 198"/>
                  <a:gd name="T39" fmla="*/ 81 h 196"/>
                  <a:gd name="T40" fmla="*/ 198 w 198"/>
                  <a:gd name="T41" fmla="*/ 73 h 196"/>
                  <a:gd name="T42" fmla="*/ 148 w 198"/>
                  <a:gd name="T43" fmla="*/ 44 h 196"/>
                  <a:gd name="T44" fmla="*/ 109 w 198"/>
                  <a:gd name="T45" fmla="*/ 6 h 196"/>
                  <a:gd name="T46" fmla="*/ 115 w 198"/>
                  <a:gd name="T47" fmla="*/ 0 h 196"/>
                  <a:gd name="T48" fmla="*/ 93 w 198"/>
                  <a:gd name="T49" fmla="*/ 0 h 196"/>
                  <a:gd name="T50" fmla="*/ 152 w 198"/>
                  <a:gd name="T51" fmla="*/ 168 h 196"/>
                  <a:gd name="T52" fmla="*/ 46 w 198"/>
                  <a:gd name="T53" fmla="*/ 168 h 196"/>
                  <a:gd name="T54" fmla="*/ 46 w 198"/>
                  <a:gd name="T55" fmla="*/ 121 h 196"/>
                  <a:gd name="T56" fmla="*/ 152 w 198"/>
                  <a:gd name="T57" fmla="*/ 121 h 196"/>
                  <a:gd name="T58" fmla="*/ 152 w 198"/>
                  <a:gd name="T59" fmla="*/ 168 h 196"/>
                  <a:gd name="T60" fmla="*/ 152 w 198"/>
                  <a:gd name="T61" fmla="*/ 69 h 196"/>
                  <a:gd name="T62" fmla="*/ 46 w 198"/>
                  <a:gd name="T63" fmla="*/ 69 h 196"/>
                  <a:gd name="T64" fmla="*/ 61 w 198"/>
                  <a:gd name="T65" fmla="*/ 56 h 196"/>
                  <a:gd name="T66" fmla="*/ 89 w 198"/>
                  <a:gd name="T67" fmla="*/ 32 h 196"/>
                  <a:gd name="T68" fmla="*/ 99 w 198"/>
                  <a:gd name="T69" fmla="*/ 18 h 196"/>
                  <a:gd name="T70" fmla="*/ 123 w 198"/>
                  <a:gd name="T71" fmla="*/ 46 h 196"/>
                  <a:gd name="T72" fmla="*/ 152 w 198"/>
                  <a:gd name="T73" fmla="*/ 6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6">
                    <a:moveTo>
                      <a:pt x="30" y="196"/>
                    </a:moveTo>
                    <a:lnTo>
                      <a:pt x="30" y="196"/>
                    </a:lnTo>
                    <a:lnTo>
                      <a:pt x="46" y="196"/>
                    </a:lnTo>
                    <a:lnTo>
                      <a:pt x="46" y="196"/>
                    </a:lnTo>
                    <a:lnTo>
                      <a:pt x="46" y="182"/>
                    </a:lnTo>
                    <a:lnTo>
                      <a:pt x="46" y="182"/>
                    </a:lnTo>
                    <a:lnTo>
                      <a:pt x="152" y="182"/>
                    </a:lnTo>
                    <a:lnTo>
                      <a:pt x="152" y="182"/>
                    </a:lnTo>
                    <a:lnTo>
                      <a:pt x="152" y="196"/>
                    </a:lnTo>
                    <a:lnTo>
                      <a:pt x="152" y="196"/>
                    </a:lnTo>
                    <a:lnTo>
                      <a:pt x="168" y="196"/>
                    </a:lnTo>
                    <a:lnTo>
                      <a:pt x="168" y="196"/>
                    </a:lnTo>
                    <a:lnTo>
                      <a:pt x="168" y="107"/>
                    </a:lnTo>
                    <a:lnTo>
                      <a:pt x="168" y="107"/>
                    </a:lnTo>
                    <a:lnTo>
                      <a:pt x="30" y="107"/>
                    </a:lnTo>
                    <a:lnTo>
                      <a:pt x="30" y="107"/>
                    </a:lnTo>
                    <a:lnTo>
                      <a:pt x="30" y="196"/>
                    </a:lnTo>
                    <a:lnTo>
                      <a:pt x="30" y="196"/>
                    </a:lnTo>
                    <a:close/>
                    <a:moveTo>
                      <a:pt x="93" y="0"/>
                    </a:moveTo>
                    <a:lnTo>
                      <a:pt x="93" y="0"/>
                    </a:lnTo>
                    <a:lnTo>
                      <a:pt x="75" y="22"/>
                    </a:lnTo>
                    <a:lnTo>
                      <a:pt x="53" y="42"/>
                    </a:lnTo>
                    <a:lnTo>
                      <a:pt x="28" y="59"/>
                    </a:lnTo>
                    <a:lnTo>
                      <a:pt x="0" y="75"/>
                    </a:lnTo>
                    <a:lnTo>
                      <a:pt x="0" y="75"/>
                    </a:lnTo>
                    <a:lnTo>
                      <a:pt x="10" y="91"/>
                    </a:lnTo>
                    <a:lnTo>
                      <a:pt x="10" y="91"/>
                    </a:lnTo>
                    <a:lnTo>
                      <a:pt x="26" y="83"/>
                    </a:lnTo>
                    <a:lnTo>
                      <a:pt x="40" y="73"/>
                    </a:lnTo>
                    <a:lnTo>
                      <a:pt x="40" y="73"/>
                    </a:lnTo>
                    <a:lnTo>
                      <a:pt x="40" y="83"/>
                    </a:lnTo>
                    <a:lnTo>
                      <a:pt x="40" y="83"/>
                    </a:lnTo>
                    <a:lnTo>
                      <a:pt x="158" y="83"/>
                    </a:lnTo>
                    <a:lnTo>
                      <a:pt x="158" y="83"/>
                    </a:lnTo>
                    <a:lnTo>
                      <a:pt x="158" y="71"/>
                    </a:lnTo>
                    <a:lnTo>
                      <a:pt x="158" y="71"/>
                    </a:lnTo>
                    <a:lnTo>
                      <a:pt x="170" y="81"/>
                    </a:lnTo>
                    <a:lnTo>
                      <a:pt x="188" y="89"/>
                    </a:lnTo>
                    <a:lnTo>
                      <a:pt x="188" y="89"/>
                    </a:lnTo>
                    <a:lnTo>
                      <a:pt x="192" y="81"/>
                    </a:lnTo>
                    <a:lnTo>
                      <a:pt x="198" y="73"/>
                    </a:lnTo>
                    <a:lnTo>
                      <a:pt x="198" y="73"/>
                    </a:lnTo>
                    <a:lnTo>
                      <a:pt x="172" y="61"/>
                    </a:lnTo>
                    <a:lnTo>
                      <a:pt x="148" y="44"/>
                    </a:lnTo>
                    <a:lnTo>
                      <a:pt x="127" y="28"/>
                    </a:lnTo>
                    <a:lnTo>
                      <a:pt x="109" y="6"/>
                    </a:lnTo>
                    <a:lnTo>
                      <a:pt x="109" y="6"/>
                    </a:lnTo>
                    <a:lnTo>
                      <a:pt x="115" y="0"/>
                    </a:lnTo>
                    <a:lnTo>
                      <a:pt x="115" y="0"/>
                    </a:lnTo>
                    <a:lnTo>
                      <a:pt x="93" y="0"/>
                    </a:lnTo>
                    <a:lnTo>
                      <a:pt x="93" y="0"/>
                    </a:lnTo>
                    <a:close/>
                    <a:moveTo>
                      <a:pt x="152" y="168"/>
                    </a:moveTo>
                    <a:lnTo>
                      <a:pt x="152" y="168"/>
                    </a:lnTo>
                    <a:lnTo>
                      <a:pt x="46" y="168"/>
                    </a:lnTo>
                    <a:lnTo>
                      <a:pt x="46" y="168"/>
                    </a:lnTo>
                    <a:lnTo>
                      <a:pt x="46" y="121"/>
                    </a:lnTo>
                    <a:lnTo>
                      <a:pt x="46" y="121"/>
                    </a:lnTo>
                    <a:lnTo>
                      <a:pt x="152" y="121"/>
                    </a:lnTo>
                    <a:lnTo>
                      <a:pt x="152" y="121"/>
                    </a:lnTo>
                    <a:lnTo>
                      <a:pt x="152" y="168"/>
                    </a:lnTo>
                    <a:lnTo>
                      <a:pt x="152" y="168"/>
                    </a:lnTo>
                    <a:close/>
                    <a:moveTo>
                      <a:pt x="152" y="69"/>
                    </a:moveTo>
                    <a:lnTo>
                      <a:pt x="152" y="69"/>
                    </a:lnTo>
                    <a:lnTo>
                      <a:pt x="46" y="69"/>
                    </a:lnTo>
                    <a:lnTo>
                      <a:pt x="46" y="69"/>
                    </a:lnTo>
                    <a:lnTo>
                      <a:pt x="61" y="56"/>
                    </a:lnTo>
                    <a:lnTo>
                      <a:pt x="75" y="44"/>
                    </a:lnTo>
                    <a:lnTo>
                      <a:pt x="89" y="32"/>
                    </a:lnTo>
                    <a:lnTo>
                      <a:pt x="99" y="18"/>
                    </a:lnTo>
                    <a:lnTo>
                      <a:pt x="99" y="18"/>
                    </a:lnTo>
                    <a:lnTo>
                      <a:pt x="111" y="32"/>
                    </a:lnTo>
                    <a:lnTo>
                      <a:pt x="123" y="46"/>
                    </a:lnTo>
                    <a:lnTo>
                      <a:pt x="152" y="69"/>
                    </a:lnTo>
                    <a:lnTo>
                      <a:pt x="152" y="69"/>
                    </a:lnTo>
                    <a:lnTo>
                      <a:pt x="152"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8" name="Freeform 606">
                <a:extLst>
                  <a:ext uri="{FF2B5EF4-FFF2-40B4-BE49-F238E27FC236}">
                    <a16:creationId xmlns:a16="http://schemas.microsoft.com/office/drawing/2014/main" id="{32DFA4E5-1C63-4804-B351-10B7766E7641}"/>
                  </a:ext>
                </a:extLst>
              </p:cNvPr>
              <p:cNvSpPr>
                <a:spLocks/>
              </p:cNvSpPr>
              <p:nvPr/>
            </p:nvSpPr>
            <p:spPr bwMode="auto">
              <a:xfrm>
                <a:off x="-3387" y="14895"/>
                <a:ext cx="172" cy="184"/>
              </a:xfrm>
              <a:custGeom>
                <a:avLst/>
                <a:gdLst>
                  <a:gd name="T0" fmla="*/ 63 w 172"/>
                  <a:gd name="T1" fmla="*/ 69 h 184"/>
                  <a:gd name="T2" fmla="*/ 77 w 172"/>
                  <a:gd name="T3" fmla="*/ 50 h 184"/>
                  <a:gd name="T4" fmla="*/ 69 w 172"/>
                  <a:gd name="T5" fmla="*/ 40 h 184"/>
                  <a:gd name="T6" fmla="*/ 63 w 172"/>
                  <a:gd name="T7" fmla="*/ 40 h 184"/>
                  <a:gd name="T8" fmla="*/ 67 w 172"/>
                  <a:gd name="T9" fmla="*/ 2 h 184"/>
                  <a:gd name="T10" fmla="*/ 51 w 172"/>
                  <a:gd name="T11" fmla="*/ 0 h 184"/>
                  <a:gd name="T12" fmla="*/ 49 w 172"/>
                  <a:gd name="T13" fmla="*/ 20 h 184"/>
                  <a:gd name="T14" fmla="*/ 47 w 172"/>
                  <a:gd name="T15" fmla="*/ 46 h 184"/>
                  <a:gd name="T16" fmla="*/ 4 w 172"/>
                  <a:gd name="T17" fmla="*/ 57 h 184"/>
                  <a:gd name="T18" fmla="*/ 8 w 172"/>
                  <a:gd name="T19" fmla="*/ 71 h 184"/>
                  <a:gd name="T20" fmla="*/ 27 w 172"/>
                  <a:gd name="T21" fmla="*/ 67 h 184"/>
                  <a:gd name="T22" fmla="*/ 47 w 172"/>
                  <a:gd name="T23" fmla="*/ 63 h 184"/>
                  <a:gd name="T24" fmla="*/ 47 w 172"/>
                  <a:gd name="T25" fmla="*/ 87 h 184"/>
                  <a:gd name="T26" fmla="*/ 0 w 172"/>
                  <a:gd name="T27" fmla="*/ 139 h 184"/>
                  <a:gd name="T28" fmla="*/ 10 w 172"/>
                  <a:gd name="T29" fmla="*/ 151 h 184"/>
                  <a:gd name="T30" fmla="*/ 27 w 172"/>
                  <a:gd name="T31" fmla="*/ 133 h 184"/>
                  <a:gd name="T32" fmla="*/ 47 w 172"/>
                  <a:gd name="T33" fmla="*/ 113 h 184"/>
                  <a:gd name="T34" fmla="*/ 49 w 172"/>
                  <a:gd name="T35" fmla="*/ 184 h 184"/>
                  <a:gd name="T36" fmla="*/ 65 w 172"/>
                  <a:gd name="T37" fmla="*/ 184 h 184"/>
                  <a:gd name="T38" fmla="*/ 61 w 172"/>
                  <a:gd name="T39" fmla="*/ 139 h 184"/>
                  <a:gd name="T40" fmla="*/ 61 w 172"/>
                  <a:gd name="T41" fmla="*/ 99 h 184"/>
                  <a:gd name="T42" fmla="*/ 89 w 172"/>
                  <a:gd name="T43" fmla="*/ 79 h 184"/>
                  <a:gd name="T44" fmla="*/ 105 w 172"/>
                  <a:gd name="T45" fmla="*/ 73 h 184"/>
                  <a:gd name="T46" fmla="*/ 122 w 172"/>
                  <a:gd name="T47" fmla="*/ 69 h 184"/>
                  <a:gd name="T48" fmla="*/ 128 w 172"/>
                  <a:gd name="T49" fmla="*/ 71 h 184"/>
                  <a:gd name="T50" fmla="*/ 140 w 172"/>
                  <a:gd name="T51" fmla="*/ 75 h 184"/>
                  <a:gd name="T52" fmla="*/ 146 w 172"/>
                  <a:gd name="T53" fmla="*/ 79 h 184"/>
                  <a:gd name="T54" fmla="*/ 154 w 172"/>
                  <a:gd name="T55" fmla="*/ 91 h 184"/>
                  <a:gd name="T56" fmla="*/ 158 w 172"/>
                  <a:gd name="T57" fmla="*/ 105 h 184"/>
                  <a:gd name="T58" fmla="*/ 156 w 172"/>
                  <a:gd name="T59" fmla="*/ 111 h 184"/>
                  <a:gd name="T60" fmla="*/ 150 w 172"/>
                  <a:gd name="T61" fmla="*/ 125 h 184"/>
                  <a:gd name="T62" fmla="*/ 140 w 172"/>
                  <a:gd name="T63" fmla="*/ 135 h 184"/>
                  <a:gd name="T64" fmla="*/ 128 w 172"/>
                  <a:gd name="T65" fmla="*/ 143 h 184"/>
                  <a:gd name="T66" fmla="*/ 93 w 172"/>
                  <a:gd name="T67" fmla="*/ 156 h 184"/>
                  <a:gd name="T68" fmla="*/ 101 w 172"/>
                  <a:gd name="T69" fmla="*/ 170 h 184"/>
                  <a:gd name="T70" fmla="*/ 117 w 172"/>
                  <a:gd name="T71" fmla="*/ 166 h 184"/>
                  <a:gd name="T72" fmla="*/ 144 w 172"/>
                  <a:gd name="T73" fmla="*/ 151 h 184"/>
                  <a:gd name="T74" fmla="*/ 154 w 172"/>
                  <a:gd name="T75" fmla="*/ 143 h 184"/>
                  <a:gd name="T76" fmla="*/ 166 w 172"/>
                  <a:gd name="T77" fmla="*/ 125 h 184"/>
                  <a:gd name="T78" fmla="*/ 172 w 172"/>
                  <a:gd name="T79" fmla="*/ 105 h 184"/>
                  <a:gd name="T80" fmla="*/ 170 w 172"/>
                  <a:gd name="T81" fmla="*/ 95 h 184"/>
                  <a:gd name="T82" fmla="*/ 164 w 172"/>
                  <a:gd name="T83" fmla="*/ 77 h 184"/>
                  <a:gd name="T84" fmla="*/ 160 w 172"/>
                  <a:gd name="T85" fmla="*/ 69 h 184"/>
                  <a:gd name="T86" fmla="*/ 142 w 172"/>
                  <a:gd name="T87" fmla="*/ 57 h 184"/>
                  <a:gd name="T88" fmla="*/ 122 w 172"/>
                  <a:gd name="T89" fmla="*/ 52 h 184"/>
                  <a:gd name="T90" fmla="*/ 107 w 172"/>
                  <a:gd name="T91" fmla="*/ 54 h 184"/>
                  <a:gd name="T92" fmla="*/ 77 w 172"/>
                  <a:gd name="T93" fmla="*/ 67 h 184"/>
                  <a:gd name="T94" fmla="*/ 61 w 172"/>
                  <a:gd name="T95" fmla="*/ 79 h 184"/>
                  <a:gd name="T96" fmla="*/ 63 w 172"/>
                  <a:gd name="T97" fmla="*/ 69 h 184"/>
                  <a:gd name="T98" fmla="*/ 63 w 172"/>
                  <a:gd name="T99" fmla="*/ 6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2" h="184">
                    <a:moveTo>
                      <a:pt x="63" y="69"/>
                    </a:moveTo>
                    <a:lnTo>
                      <a:pt x="63" y="69"/>
                    </a:lnTo>
                    <a:lnTo>
                      <a:pt x="67" y="61"/>
                    </a:lnTo>
                    <a:lnTo>
                      <a:pt x="77" y="50"/>
                    </a:lnTo>
                    <a:lnTo>
                      <a:pt x="77" y="50"/>
                    </a:lnTo>
                    <a:lnTo>
                      <a:pt x="69" y="40"/>
                    </a:lnTo>
                    <a:lnTo>
                      <a:pt x="69" y="40"/>
                    </a:lnTo>
                    <a:lnTo>
                      <a:pt x="63" y="40"/>
                    </a:lnTo>
                    <a:lnTo>
                      <a:pt x="63" y="40"/>
                    </a:lnTo>
                    <a:lnTo>
                      <a:pt x="67" y="2"/>
                    </a:lnTo>
                    <a:lnTo>
                      <a:pt x="67" y="2"/>
                    </a:lnTo>
                    <a:lnTo>
                      <a:pt x="51" y="0"/>
                    </a:lnTo>
                    <a:lnTo>
                      <a:pt x="51" y="0"/>
                    </a:lnTo>
                    <a:lnTo>
                      <a:pt x="49" y="20"/>
                    </a:lnTo>
                    <a:lnTo>
                      <a:pt x="47" y="46"/>
                    </a:lnTo>
                    <a:lnTo>
                      <a:pt x="47" y="46"/>
                    </a:lnTo>
                    <a:lnTo>
                      <a:pt x="22" y="52"/>
                    </a:lnTo>
                    <a:lnTo>
                      <a:pt x="4" y="57"/>
                    </a:lnTo>
                    <a:lnTo>
                      <a:pt x="4" y="57"/>
                    </a:lnTo>
                    <a:lnTo>
                      <a:pt x="8" y="71"/>
                    </a:lnTo>
                    <a:lnTo>
                      <a:pt x="8" y="71"/>
                    </a:lnTo>
                    <a:lnTo>
                      <a:pt x="27" y="67"/>
                    </a:lnTo>
                    <a:lnTo>
                      <a:pt x="47" y="63"/>
                    </a:lnTo>
                    <a:lnTo>
                      <a:pt x="47" y="63"/>
                    </a:lnTo>
                    <a:lnTo>
                      <a:pt x="47" y="87"/>
                    </a:lnTo>
                    <a:lnTo>
                      <a:pt x="47" y="87"/>
                    </a:lnTo>
                    <a:lnTo>
                      <a:pt x="24" y="111"/>
                    </a:lnTo>
                    <a:lnTo>
                      <a:pt x="0" y="139"/>
                    </a:lnTo>
                    <a:lnTo>
                      <a:pt x="0" y="139"/>
                    </a:lnTo>
                    <a:lnTo>
                      <a:pt x="10" y="151"/>
                    </a:lnTo>
                    <a:lnTo>
                      <a:pt x="10" y="151"/>
                    </a:lnTo>
                    <a:lnTo>
                      <a:pt x="27" y="133"/>
                    </a:lnTo>
                    <a:lnTo>
                      <a:pt x="47" y="113"/>
                    </a:lnTo>
                    <a:lnTo>
                      <a:pt x="47" y="113"/>
                    </a:lnTo>
                    <a:lnTo>
                      <a:pt x="47" y="141"/>
                    </a:lnTo>
                    <a:lnTo>
                      <a:pt x="49" y="184"/>
                    </a:lnTo>
                    <a:lnTo>
                      <a:pt x="49" y="184"/>
                    </a:lnTo>
                    <a:lnTo>
                      <a:pt x="65" y="184"/>
                    </a:lnTo>
                    <a:lnTo>
                      <a:pt x="65" y="184"/>
                    </a:lnTo>
                    <a:lnTo>
                      <a:pt x="61" y="139"/>
                    </a:lnTo>
                    <a:lnTo>
                      <a:pt x="61" y="99"/>
                    </a:lnTo>
                    <a:lnTo>
                      <a:pt x="61" y="99"/>
                    </a:lnTo>
                    <a:lnTo>
                      <a:pt x="73" y="89"/>
                    </a:lnTo>
                    <a:lnTo>
                      <a:pt x="89" y="79"/>
                    </a:lnTo>
                    <a:lnTo>
                      <a:pt x="89" y="79"/>
                    </a:lnTo>
                    <a:lnTo>
                      <a:pt x="105" y="73"/>
                    </a:lnTo>
                    <a:lnTo>
                      <a:pt x="113" y="71"/>
                    </a:lnTo>
                    <a:lnTo>
                      <a:pt x="122" y="69"/>
                    </a:lnTo>
                    <a:lnTo>
                      <a:pt x="122" y="69"/>
                    </a:lnTo>
                    <a:lnTo>
                      <a:pt x="128" y="71"/>
                    </a:lnTo>
                    <a:lnTo>
                      <a:pt x="134" y="73"/>
                    </a:lnTo>
                    <a:lnTo>
                      <a:pt x="140" y="75"/>
                    </a:lnTo>
                    <a:lnTo>
                      <a:pt x="146" y="79"/>
                    </a:lnTo>
                    <a:lnTo>
                      <a:pt x="146" y="79"/>
                    </a:lnTo>
                    <a:lnTo>
                      <a:pt x="150" y="85"/>
                    </a:lnTo>
                    <a:lnTo>
                      <a:pt x="154" y="91"/>
                    </a:lnTo>
                    <a:lnTo>
                      <a:pt x="156" y="97"/>
                    </a:lnTo>
                    <a:lnTo>
                      <a:pt x="158" y="105"/>
                    </a:lnTo>
                    <a:lnTo>
                      <a:pt x="158" y="105"/>
                    </a:lnTo>
                    <a:lnTo>
                      <a:pt x="156" y="111"/>
                    </a:lnTo>
                    <a:lnTo>
                      <a:pt x="154" y="117"/>
                    </a:lnTo>
                    <a:lnTo>
                      <a:pt x="150" y="125"/>
                    </a:lnTo>
                    <a:lnTo>
                      <a:pt x="150" y="125"/>
                    </a:lnTo>
                    <a:lnTo>
                      <a:pt x="140" y="135"/>
                    </a:lnTo>
                    <a:lnTo>
                      <a:pt x="128" y="143"/>
                    </a:lnTo>
                    <a:lnTo>
                      <a:pt x="128" y="143"/>
                    </a:lnTo>
                    <a:lnTo>
                      <a:pt x="111" y="149"/>
                    </a:lnTo>
                    <a:lnTo>
                      <a:pt x="93" y="156"/>
                    </a:lnTo>
                    <a:lnTo>
                      <a:pt x="93" y="156"/>
                    </a:lnTo>
                    <a:lnTo>
                      <a:pt x="101" y="170"/>
                    </a:lnTo>
                    <a:lnTo>
                      <a:pt x="101" y="170"/>
                    </a:lnTo>
                    <a:lnTo>
                      <a:pt x="117" y="166"/>
                    </a:lnTo>
                    <a:lnTo>
                      <a:pt x="132" y="160"/>
                    </a:lnTo>
                    <a:lnTo>
                      <a:pt x="144" y="151"/>
                    </a:lnTo>
                    <a:lnTo>
                      <a:pt x="154" y="143"/>
                    </a:lnTo>
                    <a:lnTo>
                      <a:pt x="154" y="143"/>
                    </a:lnTo>
                    <a:lnTo>
                      <a:pt x="162" y="135"/>
                    </a:lnTo>
                    <a:lnTo>
                      <a:pt x="166" y="125"/>
                    </a:lnTo>
                    <a:lnTo>
                      <a:pt x="170" y="115"/>
                    </a:lnTo>
                    <a:lnTo>
                      <a:pt x="172" y="105"/>
                    </a:lnTo>
                    <a:lnTo>
                      <a:pt x="172" y="105"/>
                    </a:lnTo>
                    <a:lnTo>
                      <a:pt x="170" y="95"/>
                    </a:lnTo>
                    <a:lnTo>
                      <a:pt x="168" y="85"/>
                    </a:lnTo>
                    <a:lnTo>
                      <a:pt x="164" y="77"/>
                    </a:lnTo>
                    <a:lnTo>
                      <a:pt x="160" y="69"/>
                    </a:lnTo>
                    <a:lnTo>
                      <a:pt x="160" y="69"/>
                    </a:lnTo>
                    <a:lnTo>
                      <a:pt x="152" y="63"/>
                    </a:lnTo>
                    <a:lnTo>
                      <a:pt x="142" y="57"/>
                    </a:lnTo>
                    <a:lnTo>
                      <a:pt x="132" y="54"/>
                    </a:lnTo>
                    <a:lnTo>
                      <a:pt x="122" y="52"/>
                    </a:lnTo>
                    <a:lnTo>
                      <a:pt x="122" y="52"/>
                    </a:lnTo>
                    <a:lnTo>
                      <a:pt x="107" y="54"/>
                    </a:lnTo>
                    <a:lnTo>
                      <a:pt x="91" y="59"/>
                    </a:lnTo>
                    <a:lnTo>
                      <a:pt x="77" y="67"/>
                    </a:lnTo>
                    <a:lnTo>
                      <a:pt x="61" y="79"/>
                    </a:lnTo>
                    <a:lnTo>
                      <a:pt x="61" y="79"/>
                    </a:lnTo>
                    <a:lnTo>
                      <a:pt x="61" y="73"/>
                    </a:lnTo>
                    <a:lnTo>
                      <a:pt x="63" y="69"/>
                    </a:lnTo>
                    <a:lnTo>
                      <a:pt x="63" y="69"/>
                    </a:lnTo>
                    <a:lnTo>
                      <a:pt x="63"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 name="Group 808">
              <a:extLst>
                <a:ext uri="{FF2B5EF4-FFF2-40B4-BE49-F238E27FC236}">
                  <a16:creationId xmlns:a16="http://schemas.microsoft.com/office/drawing/2014/main" id="{C03DDA78-DE72-4625-B97A-5E4B6D474260}"/>
                </a:ext>
              </a:extLst>
            </p:cNvPr>
            <p:cNvGrpSpPr>
              <a:grpSpLocks/>
            </p:cNvGrpSpPr>
            <p:nvPr/>
          </p:nvGrpSpPr>
          <p:grpSpPr bwMode="auto">
            <a:xfrm>
              <a:off x="-3714" y="-4526"/>
              <a:ext cx="48266" cy="26373"/>
              <a:chOff x="-3714" y="-4526"/>
              <a:chExt cx="48266" cy="26373"/>
            </a:xfrm>
          </p:grpSpPr>
          <p:sp>
            <p:nvSpPr>
              <p:cNvPr id="1939" name="Freeform 608">
                <a:extLst>
                  <a:ext uri="{FF2B5EF4-FFF2-40B4-BE49-F238E27FC236}">
                    <a16:creationId xmlns:a16="http://schemas.microsoft.com/office/drawing/2014/main" id="{38952D3D-3098-4660-8D33-5978D9EC1CF3}"/>
                  </a:ext>
                </a:extLst>
              </p:cNvPr>
              <p:cNvSpPr>
                <a:spLocks/>
              </p:cNvSpPr>
              <p:nvPr/>
            </p:nvSpPr>
            <p:spPr bwMode="auto">
              <a:xfrm>
                <a:off x="-3189" y="14907"/>
                <a:ext cx="176" cy="166"/>
              </a:xfrm>
              <a:custGeom>
                <a:avLst/>
                <a:gdLst>
                  <a:gd name="T0" fmla="*/ 174 w 176"/>
                  <a:gd name="T1" fmla="*/ 51 h 166"/>
                  <a:gd name="T2" fmla="*/ 132 w 176"/>
                  <a:gd name="T3" fmla="*/ 53 h 166"/>
                  <a:gd name="T4" fmla="*/ 132 w 176"/>
                  <a:gd name="T5" fmla="*/ 0 h 166"/>
                  <a:gd name="T6" fmla="*/ 116 w 176"/>
                  <a:gd name="T7" fmla="*/ 0 h 166"/>
                  <a:gd name="T8" fmla="*/ 116 w 176"/>
                  <a:gd name="T9" fmla="*/ 53 h 166"/>
                  <a:gd name="T10" fmla="*/ 57 w 176"/>
                  <a:gd name="T11" fmla="*/ 57 h 166"/>
                  <a:gd name="T12" fmla="*/ 57 w 176"/>
                  <a:gd name="T13" fmla="*/ 10 h 166"/>
                  <a:gd name="T14" fmla="*/ 39 w 176"/>
                  <a:gd name="T15" fmla="*/ 10 h 166"/>
                  <a:gd name="T16" fmla="*/ 39 w 176"/>
                  <a:gd name="T17" fmla="*/ 57 h 166"/>
                  <a:gd name="T18" fmla="*/ 0 w 176"/>
                  <a:gd name="T19" fmla="*/ 59 h 166"/>
                  <a:gd name="T20" fmla="*/ 0 w 176"/>
                  <a:gd name="T21" fmla="*/ 73 h 166"/>
                  <a:gd name="T22" fmla="*/ 39 w 176"/>
                  <a:gd name="T23" fmla="*/ 71 h 166"/>
                  <a:gd name="T24" fmla="*/ 39 w 176"/>
                  <a:gd name="T25" fmla="*/ 135 h 166"/>
                  <a:gd name="T26" fmla="*/ 41 w 176"/>
                  <a:gd name="T27" fmla="*/ 148 h 166"/>
                  <a:gd name="T28" fmla="*/ 49 w 176"/>
                  <a:gd name="T29" fmla="*/ 158 h 166"/>
                  <a:gd name="T30" fmla="*/ 65 w 176"/>
                  <a:gd name="T31" fmla="*/ 164 h 166"/>
                  <a:gd name="T32" fmla="*/ 97 w 176"/>
                  <a:gd name="T33" fmla="*/ 166 h 166"/>
                  <a:gd name="T34" fmla="*/ 114 w 176"/>
                  <a:gd name="T35" fmla="*/ 166 h 166"/>
                  <a:gd name="T36" fmla="*/ 148 w 176"/>
                  <a:gd name="T37" fmla="*/ 164 h 166"/>
                  <a:gd name="T38" fmla="*/ 148 w 176"/>
                  <a:gd name="T39" fmla="*/ 148 h 166"/>
                  <a:gd name="T40" fmla="*/ 101 w 176"/>
                  <a:gd name="T41" fmla="*/ 150 h 166"/>
                  <a:gd name="T42" fmla="*/ 63 w 176"/>
                  <a:gd name="T43" fmla="*/ 146 h 166"/>
                  <a:gd name="T44" fmla="*/ 57 w 176"/>
                  <a:gd name="T45" fmla="*/ 142 h 166"/>
                  <a:gd name="T46" fmla="*/ 57 w 176"/>
                  <a:gd name="T47" fmla="*/ 135 h 166"/>
                  <a:gd name="T48" fmla="*/ 57 w 176"/>
                  <a:gd name="T49" fmla="*/ 71 h 166"/>
                  <a:gd name="T50" fmla="*/ 116 w 176"/>
                  <a:gd name="T51" fmla="*/ 69 h 166"/>
                  <a:gd name="T52" fmla="*/ 116 w 176"/>
                  <a:gd name="T53" fmla="*/ 95 h 166"/>
                  <a:gd name="T54" fmla="*/ 111 w 176"/>
                  <a:gd name="T55" fmla="*/ 105 h 166"/>
                  <a:gd name="T56" fmla="*/ 105 w 176"/>
                  <a:gd name="T57" fmla="*/ 109 h 166"/>
                  <a:gd name="T58" fmla="*/ 93 w 176"/>
                  <a:gd name="T59" fmla="*/ 109 h 166"/>
                  <a:gd name="T60" fmla="*/ 77 w 176"/>
                  <a:gd name="T61" fmla="*/ 109 h 166"/>
                  <a:gd name="T62" fmla="*/ 81 w 176"/>
                  <a:gd name="T63" fmla="*/ 125 h 166"/>
                  <a:gd name="T64" fmla="*/ 101 w 176"/>
                  <a:gd name="T65" fmla="*/ 125 h 166"/>
                  <a:gd name="T66" fmla="*/ 118 w 176"/>
                  <a:gd name="T67" fmla="*/ 121 h 166"/>
                  <a:gd name="T68" fmla="*/ 124 w 176"/>
                  <a:gd name="T69" fmla="*/ 117 h 166"/>
                  <a:gd name="T70" fmla="*/ 130 w 176"/>
                  <a:gd name="T71" fmla="*/ 109 h 166"/>
                  <a:gd name="T72" fmla="*/ 132 w 176"/>
                  <a:gd name="T73" fmla="*/ 95 h 166"/>
                  <a:gd name="T74" fmla="*/ 132 w 176"/>
                  <a:gd name="T75" fmla="*/ 67 h 166"/>
                  <a:gd name="T76" fmla="*/ 176 w 176"/>
                  <a:gd name="T77" fmla="*/ 65 h 166"/>
                  <a:gd name="T78" fmla="*/ 174 w 176"/>
                  <a:gd name="T79" fmla="*/ 5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6">
                    <a:moveTo>
                      <a:pt x="174" y="51"/>
                    </a:moveTo>
                    <a:lnTo>
                      <a:pt x="174" y="51"/>
                    </a:lnTo>
                    <a:lnTo>
                      <a:pt x="132" y="53"/>
                    </a:lnTo>
                    <a:lnTo>
                      <a:pt x="132" y="53"/>
                    </a:lnTo>
                    <a:lnTo>
                      <a:pt x="132" y="0"/>
                    </a:lnTo>
                    <a:lnTo>
                      <a:pt x="132" y="0"/>
                    </a:lnTo>
                    <a:lnTo>
                      <a:pt x="116" y="0"/>
                    </a:lnTo>
                    <a:lnTo>
                      <a:pt x="116" y="0"/>
                    </a:lnTo>
                    <a:lnTo>
                      <a:pt x="116" y="53"/>
                    </a:lnTo>
                    <a:lnTo>
                      <a:pt x="116" y="53"/>
                    </a:lnTo>
                    <a:lnTo>
                      <a:pt x="57" y="57"/>
                    </a:lnTo>
                    <a:lnTo>
                      <a:pt x="57" y="57"/>
                    </a:lnTo>
                    <a:lnTo>
                      <a:pt x="57" y="10"/>
                    </a:lnTo>
                    <a:lnTo>
                      <a:pt x="57" y="10"/>
                    </a:lnTo>
                    <a:lnTo>
                      <a:pt x="39" y="10"/>
                    </a:lnTo>
                    <a:lnTo>
                      <a:pt x="39" y="10"/>
                    </a:lnTo>
                    <a:lnTo>
                      <a:pt x="39" y="57"/>
                    </a:lnTo>
                    <a:lnTo>
                      <a:pt x="39" y="57"/>
                    </a:lnTo>
                    <a:lnTo>
                      <a:pt x="0" y="59"/>
                    </a:lnTo>
                    <a:lnTo>
                      <a:pt x="0" y="59"/>
                    </a:lnTo>
                    <a:lnTo>
                      <a:pt x="0" y="73"/>
                    </a:lnTo>
                    <a:lnTo>
                      <a:pt x="0" y="73"/>
                    </a:lnTo>
                    <a:lnTo>
                      <a:pt x="39" y="71"/>
                    </a:lnTo>
                    <a:lnTo>
                      <a:pt x="39" y="71"/>
                    </a:lnTo>
                    <a:lnTo>
                      <a:pt x="39" y="135"/>
                    </a:lnTo>
                    <a:lnTo>
                      <a:pt x="39" y="135"/>
                    </a:lnTo>
                    <a:lnTo>
                      <a:pt x="39" y="144"/>
                    </a:lnTo>
                    <a:lnTo>
                      <a:pt x="41" y="148"/>
                    </a:lnTo>
                    <a:lnTo>
                      <a:pt x="49" y="158"/>
                    </a:lnTo>
                    <a:lnTo>
                      <a:pt x="49" y="158"/>
                    </a:lnTo>
                    <a:lnTo>
                      <a:pt x="55" y="162"/>
                    </a:lnTo>
                    <a:lnTo>
                      <a:pt x="65" y="164"/>
                    </a:lnTo>
                    <a:lnTo>
                      <a:pt x="79" y="166"/>
                    </a:lnTo>
                    <a:lnTo>
                      <a:pt x="97" y="166"/>
                    </a:lnTo>
                    <a:lnTo>
                      <a:pt x="97" y="166"/>
                    </a:lnTo>
                    <a:lnTo>
                      <a:pt x="114" y="166"/>
                    </a:lnTo>
                    <a:lnTo>
                      <a:pt x="148" y="164"/>
                    </a:lnTo>
                    <a:lnTo>
                      <a:pt x="148" y="164"/>
                    </a:lnTo>
                    <a:lnTo>
                      <a:pt x="148" y="148"/>
                    </a:lnTo>
                    <a:lnTo>
                      <a:pt x="148" y="148"/>
                    </a:lnTo>
                    <a:lnTo>
                      <a:pt x="101" y="150"/>
                    </a:lnTo>
                    <a:lnTo>
                      <a:pt x="101" y="150"/>
                    </a:lnTo>
                    <a:lnTo>
                      <a:pt x="75" y="150"/>
                    </a:lnTo>
                    <a:lnTo>
                      <a:pt x="63" y="146"/>
                    </a:lnTo>
                    <a:lnTo>
                      <a:pt x="63" y="146"/>
                    </a:lnTo>
                    <a:lnTo>
                      <a:pt x="57" y="142"/>
                    </a:lnTo>
                    <a:lnTo>
                      <a:pt x="57" y="135"/>
                    </a:lnTo>
                    <a:lnTo>
                      <a:pt x="57" y="135"/>
                    </a:lnTo>
                    <a:lnTo>
                      <a:pt x="57" y="71"/>
                    </a:lnTo>
                    <a:lnTo>
                      <a:pt x="57" y="71"/>
                    </a:lnTo>
                    <a:lnTo>
                      <a:pt x="116" y="69"/>
                    </a:lnTo>
                    <a:lnTo>
                      <a:pt x="116" y="69"/>
                    </a:lnTo>
                    <a:lnTo>
                      <a:pt x="116" y="95"/>
                    </a:lnTo>
                    <a:lnTo>
                      <a:pt x="116" y="95"/>
                    </a:lnTo>
                    <a:lnTo>
                      <a:pt x="114" y="101"/>
                    </a:lnTo>
                    <a:lnTo>
                      <a:pt x="111" y="105"/>
                    </a:lnTo>
                    <a:lnTo>
                      <a:pt x="111" y="105"/>
                    </a:lnTo>
                    <a:lnTo>
                      <a:pt x="105" y="109"/>
                    </a:lnTo>
                    <a:lnTo>
                      <a:pt x="93" y="109"/>
                    </a:lnTo>
                    <a:lnTo>
                      <a:pt x="93" y="109"/>
                    </a:lnTo>
                    <a:lnTo>
                      <a:pt x="77" y="109"/>
                    </a:lnTo>
                    <a:lnTo>
                      <a:pt x="77" y="109"/>
                    </a:lnTo>
                    <a:lnTo>
                      <a:pt x="81" y="125"/>
                    </a:lnTo>
                    <a:lnTo>
                      <a:pt x="81" y="125"/>
                    </a:lnTo>
                    <a:lnTo>
                      <a:pt x="101" y="125"/>
                    </a:lnTo>
                    <a:lnTo>
                      <a:pt x="101" y="125"/>
                    </a:lnTo>
                    <a:lnTo>
                      <a:pt x="111" y="123"/>
                    </a:lnTo>
                    <a:lnTo>
                      <a:pt x="118" y="121"/>
                    </a:lnTo>
                    <a:lnTo>
                      <a:pt x="124" y="117"/>
                    </a:lnTo>
                    <a:lnTo>
                      <a:pt x="124" y="117"/>
                    </a:lnTo>
                    <a:lnTo>
                      <a:pt x="128" y="113"/>
                    </a:lnTo>
                    <a:lnTo>
                      <a:pt x="130" y="109"/>
                    </a:lnTo>
                    <a:lnTo>
                      <a:pt x="132" y="95"/>
                    </a:lnTo>
                    <a:lnTo>
                      <a:pt x="132" y="95"/>
                    </a:lnTo>
                    <a:lnTo>
                      <a:pt x="132" y="67"/>
                    </a:lnTo>
                    <a:lnTo>
                      <a:pt x="132" y="67"/>
                    </a:lnTo>
                    <a:lnTo>
                      <a:pt x="176" y="65"/>
                    </a:lnTo>
                    <a:lnTo>
                      <a:pt x="176" y="65"/>
                    </a:lnTo>
                    <a:lnTo>
                      <a:pt x="174" y="51"/>
                    </a:lnTo>
                    <a:lnTo>
                      <a:pt x="174"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0" name="Freeform 609">
                <a:extLst>
                  <a:ext uri="{FF2B5EF4-FFF2-40B4-BE49-F238E27FC236}">
                    <a16:creationId xmlns:a16="http://schemas.microsoft.com/office/drawing/2014/main" id="{544B967A-7859-47C1-81B7-66AB320BE2D5}"/>
                  </a:ext>
                </a:extLst>
              </p:cNvPr>
              <p:cNvSpPr>
                <a:spLocks/>
              </p:cNvSpPr>
              <p:nvPr/>
            </p:nvSpPr>
            <p:spPr bwMode="auto">
              <a:xfrm>
                <a:off x="-2974" y="14921"/>
                <a:ext cx="157" cy="148"/>
              </a:xfrm>
              <a:custGeom>
                <a:avLst/>
                <a:gdLst>
                  <a:gd name="T0" fmla="*/ 157 w 157"/>
                  <a:gd name="T1" fmla="*/ 0 h 148"/>
                  <a:gd name="T2" fmla="*/ 157 w 157"/>
                  <a:gd name="T3" fmla="*/ 0 h 148"/>
                  <a:gd name="T4" fmla="*/ 91 w 157"/>
                  <a:gd name="T5" fmla="*/ 2 h 148"/>
                  <a:gd name="T6" fmla="*/ 0 w 157"/>
                  <a:gd name="T7" fmla="*/ 4 h 148"/>
                  <a:gd name="T8" fmla="*/ 0 w 157"/>
                  <a:gd name="T9" fmla="*/ 4 h 148"/>
                  <a:gd name="T10" fmla="*/ 0 w 157"/>
                  <a:gd name="T11" fmla="*/ 18 h 148"/>
                  <a:gd name="T12" fmla="*/ 0 w 157"/>
                  <a:gd name="T13" fmla="*/ 18 h 148"/>
                  <a:gd name="T14" fmla="*/ 28 w 157"/>
                  <a:gd name="T15" fmla="*/ 18 h 148"/>
                  <a:gd name="T16" fmla="*/ 84 w 157"/>
                  <a:gd name="T17" fmla="*/ 16 h 148"/>
                  <a:gd name="T18" fmla="*/ 84 w 157"/>
                  <a:gd name="T19" fmla="*/ 16 h 148"/>
                  <a:gd name="T20" fmla="*/ 66 w 157"/>
                  <a:gd name="T21" fmla="*/ 28 h 148"/>
                  <a:gd name="T22" fmla="*/ 58 w 157"/>
                  <a:gd name="T23" fmla="*/ 37 h 148"/>
                  <a:gd name="T24" fmla="*/ 52 w 157"/>
                  <a:gd name="T25" fmla="*/ 43 h 148"/>
                  <a:gd name="T26" fmla="*/ 52 w 157"/>
                  <a:gd name="T27" fmla="*/ 43 h 148"/>
                  <a:gd name="T28" fmla="*/ 44 w 157"/>
                  <a:gd name="T29" fmla="*/ 61 h 148"/>
                  <a:gd name="T30" fmla="*/ 42 w 157"/>
                  <a:gd name="T31" fmla="*/ 71 h 148"/>
                  <a:gd name="T32" fmla="*/ 42 w 157"/>
                  <a:gd name="T33" fmla="*/ 81 h 148"/>
                  <a:gd name="T34" fmla="*/ 42 w 157"/>
                  <a:gd name="T35" fmla="*/ 81 h 148"/>
                  <a:gd name="T36" fmla="*/ 42 w 157"/>
                  <a:gd name="T37" fmla="*/ 95 h 148"/>
                  <a:gd name="T38" fmla="*/ 46 w 157"/>
                  <a:gd name="T39" fmla="*/ 107 h 148"/>
                  <a:gd name="T40" fmla="*/ 54 w 157"/>
                  <a:gd name="T41" fmla="*/ 117 h 148"/>
                  <a:gd name="T42" fmla="*/ 64 w 157"/>
                  <a:gd name="T43" fmla="*/ 128 h 148"/>
                  <a:gd name="T44" fmla="*/ 64 w 157"/>
                  <a:gd name="T45" fmla="*/ 128 h 148"/>
                  <a:gd name="T46" fmla="*/ 74 w 157"/>
                  <a:gd name="T47" fmla="*/ 136 h 148"/>
                  <a:gd name="T48" fmla="*/ 89 w 157"/>
                  <a:gd name="T49" fmla="*/ 142 h 148"/>
                  <a:gd name="T50" fmla="*/ 105 w 157"/>
                  <a:gd name="T51" fmla="*/ 146 h 148"/>
                  <a:gd name="T52" fmla="*/ 125 w 157"/>
                  <a:gd name="T53" fmla="*/ 148 h 148"/>
                  <a:gd name="T54" fmla="*/ 125 w 157"/>
                  <a:gd name="T55" fmla="*/ 148 h 148"/>
                  <a:gd name="T56" fmla="*/ 129 w 157"/>
                  <a:gd name="T57" fmla="*/ 132 h 148"/>
                  <a:gd name="T58" fmla="*/ 129 w 157"/>
                  <a:gd name="T59" fmla="*/ 132 h 148"/>
                  <a:gd name="T60" fmla="*/ 113 w 157"/>
                  <a:gd name="T61" fmla="*/ 130 h 148"/>
                  <a:gd name="T62" fmla="*/ 99 w 157"/>
                  <a:gd name="T63" fmla="*/ 128 h 148"/>
                  <a:gd name="T64" fmla="*/ 89 w 157"/>
                  <a:gd name="T65" fmla="*/ 121 h 148"/>
                  <a:gd name="T66" fmla="*/ 78 w 157"/>
                  <a:gd name="T67" fmla="*/ 115 h 148"/>
                  <a:gd name="T68" fmla="*/ 78 w 157"/>
                  <a:gd name="T69" fmla="*/ 115 h 148"/>
                  <a:gd name="T70" fmla="*/ 68 w 157"/>
                  <a:gd name="T71" fmla="*/ 109 h 148"/>
                  <a:gd name="T72" fmla="*/ 62 w 157"/>
                  <a:gd name="T73" fmla="*/ 101 h 148"/>
                  <a:gd name="T74" fmla="*/ 58 w 157"/>
                  <a:gd name="T75" fmla="*/ 91 h 148"/>
                  <a:gd name="T76" fmla="*/ 58 w 157"/>
                  <a:gd name="T77" fmla="*/ 81 h 148"/>
                  <a:gd name="T78" fmla="*/ 58 w 157"/>
                  <a:gd name="T79" fmla="*/ 81 h 148"/>
                  <a:gd name="T80" fmla="*/ 58 w 157"/>
                  <a:gd name="T81" fmla="*/ 67 h 148"/>
                  <a:gd name="T82" fmla="*/ 64 w 157"/>
                  <a:gd name="T83" fmla="*/ 55 h 148"/>
                  <a:gd name="T84" fmla="*/ 64 w 157"/>
                  <a:gd name="T85" fmla="*/ 55 h 148"/>
                  <a:gd name="T86" fmla="*/ 72 w 157"/>
                  <a:gd name="T87" fmla="*/ 45 h 148"/>
                  <a:gd name="T88" fmla="*/ 84 w 157"/>
                  <a:gd name="T89" fmla="*/ 33 h 148"/>
                  <a:gd name="T90" fmla="*/ 84 w 157"/>
                  <a:gd name="T91" fmla="*/ 33 h 148"/>
                  <a:gd name="T92" fmla="*/ 99 w 157"/>
                  <a:gd name="T93" fmla="*/ 24 h 148"/>
                  <a:gd name="T94" fmla="*/ 115 w 157"/>
                  <a:gd name="T95" fmla="*/ 18 h 148"/>
                  <a:gd name="T96" fmla="*/ 115 w 157"/>
                  <a:gd name="T97" fmla="*/ 18 h 148"/>
                  <a:gd name="T98" fmla="*/ 133 w 157"/>
                  <a:gd name="T99" fmla="*/ 16 h 148"/>
                  <a:gd name="T100" fmla="*/ 157 w 157"/>
                  <a:gd name="T101" fmla="*/ 14 h 148"/>
                  <a:gd name="T102" fmla="*/ 157 w 157"/>
                  <a:gd name="T103" fmla="*/ 14 h 148"/>
                  <a:gd name="T104" fmla="*/ 157 w 157"/>
                  <a:gd name="T105" fmla="*/ 0 h 148"/>
                  <a:gd name="T106" fmla="*/ 157 w 157"/>
                  <a:gd name="T10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48">
                    <a:moveTo>
                      <a:pt x="157" y="0"/>
                    </a:moveTo>
                    <a:lnTo>
                      <a:pt x="157" y="0"/>
                    </a:lnTo>
                    <a:lnTo>
                      <a:pt x="91" y="2"/>
                    </a:lnTo>
                    <a:lnTo>
                      <a:pt x="0" y="4"/>
                    </a:lnTo>
                    <a:lnTo>
                      <a:pt x="0" y="4"/>
                    </a:lnTo>
                    <a:lnTo>
                      <a:pt x="0" y="18"/>
                    </a:lnTo>
                    <a:lnTo>
                      <a:pt x="0" y="18"/>
                    </a:lnTo>
                    <a:lnTo>
                      <a:pt x="28" y="18"/>
                    </a:lnTo>
                    <a:lnTo>
                      <a:pt x="84" y="16"/>
                    </a:lnTo>
                    <a:lnTo>
                      <a:pt x="84" y="16"/>
                    </a:lnTo>
                    <a:lnTo>
                      <a:pt x="66" y="28"/>
                    </a:lnTo>
                    <a:lnTo>
                      <a:pt x="58" y="37"/>
                    </a:lnTo>
                    <a:lnTo>
                      <a:pt x="52" y="43"/>
                    </a:lnTo>
                    <a:lnTo>
                      <a:pt x="52" y="43"/>
                    </a:lnTo>
                    <a:lnTo>
                      <a:pt x="44" y="61"/>
                    </a:lnTo>
                    <a:lnTo>
                      <a:pt x="42" y="71"/>
                    </a:lnTo>
                    <a:lnTo>
                      <a:pt x="42" y="81"/>
                    </a:lnTo>
                    <a:lnTo>
                      <a:pt x="42" y="81"/>
                    </a:lnTo>
                    <a:lnTo>
                      <a:pt x="42" y="95"/>
                    </a:lnTo>
                    <a:lnTo>
                      <a:pt x="46" y="107"/>
                    </a:lnTo>
                    <a:lnTo>
                      <a:pt x="54" y="117"/>
                    </a:lnTo>
                    <a:lnTo>
                      <a:pt x="64" y="128"/>
                    </a:lnTo>
                    <a:lnTo>
                      <a:pt x="64" y="128"/>
                    </a:lnTo>
                    <a:lnTo>
                      <a:pt x="74" y="136"/>
                    </a:lnTo>
                    <a:lnTo>
                      <a:pt x="89" y="142"/>
                    </a:lnTo>
                    <a:lnTo>
                      <a:pt x="105" y="146"/>
                    </a:lnTo>
                    <a:lnTo>
                      <a:pt x="125" y="148"/>
                    </a:lnTo>
                    <a:lnTo>
                      <a:pt x="125" y="148"/>
                    </a:lnTo>
                    <a:lnTo>
                      <a:pt x="129" y="132"/>
                    </a:lnTo>
                    <a:lnTo>
                      <a:pt x="129" y="132"/>
                    </a:lnTo>
                    <a:lnTo>
                      <a:pt x="113" y="130"/>
                    </a:lnTo>
                    <a:lnTo>
                      <a:pt x="99" y="128"/>
                    </a:lnTo>
                    <a:lnTo>
                      <a:pt x="89" y="121"/>
                    </a:lnTo>
                    <a:lnTo>
                      <a:pt x="78" y="115"/>
                    </a:lnTo>
                    <a:lnTo>
                      <a:pt x="78" y="115"/>
                    </a:lnTo>
                    <a:lnTo>
                      <a:pt x="68" y="109"/>
                    </a:lnTo>
                    <a:lnTo>
                      <a:pt x="62" y="101"/>
                    </a:lnTo>
                    <a:lnTo>
                      <a:pt x="58" y="91"/>
                    </a:lnTo>
                    <a:lnTo>
                      <a:pt x="58" y="81"/>
                    </a:lnTo>
                    <a:lnTo>
                      <a:pt x="58" y="81"/>
                    </a:lnTo>
                    <a:lnTo>
                      <a:pt x="58" y="67"/>
                    </a:lnTo>
                    <a:lnTo>
                      <a:pt x="64" y="55"/>
                    </a:lnTo>
                    <a:lnTo>
                      <a:pt x="64" y="55"/>
                    </a:lnTo>
                    <a:lnTo>
                      <a:pt x="72" y="45"/>
                    </a:lnTo>
                    <a:lnTo>
                      <a:pt x="84" y="33"/>
                    </a:lnTo>
                    <a:lnTo>
                      <a:pt x="84" y="33"/>
                    </a:lnTo>
                    <a:lnTo>
                      <a:pt x="99" y="24"/>
                    </a:lnTo>
                    <a:lnTo>
                      <a:pt x="115" y="18"/>
                    </a:lnTo>
                    <a:lnTo>
                      <a:pt x="115" y="18"/>
                    </a:lnTo>
                    <a:lnTo>
                      <a:pt x="133" y="16"/>
                    </a:lnTo>
                    <a:lnTo>
                      <a:pt x="157" y="14"/>
                    </a:lnTo>
                    <a:lnTo>
                      <a:pt x="157" y="14"/>
                    </a:lnTo>
                    <a:lnTo>
                      <a:pt x="157" y="0"/>
                    </a:lnTo>
                    <a:lnTo>
                      <a:pt x="1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1" name="Freeform 610">
                <a:extLst>
                  <a:ext uri="{FF2B5EF4-FFF2-40B4-BE49-F238E27FC236}">
                    <a16:creationId xmlns:a16="http://schemas.microsoft.com/office/drawing/2014/main" id="{C32DE87D-3A6A-401B-850D-33FF0F80C26B}"/>
                  </a:ext>
                </a:extLst>
              </p:cNvPr>
              <p:cNvSpPr>
                <a:spLocks noEditPoints="1"/>
              </p:cNvSpPr>
              <p:nvPr/>
            </p:nvSpPr>
            <p:spPr bwMode="auto">
              <a:xfrm>
                <a:off x="-2792" y="14889"/>
                <a:ext cx="190" cy="200"/>
              </a:xfrm>
              <a:custGeom>
                <a:avLst/>
                <a:gdLst>
                  <a:gd name="T0" fmla="*/ 28 w 190"/>
                  <a:gd name="T1" fmla="*/ 58 h 200"/>
                  <a:gd name="T2" fmla="*/ 28 w 190"/>
                  <a:gd name="T3" fmla="*/ 151 h 200"/>
                  <a:gd name="T4" fmla="*/ 42 w 190"/>
                  <a:gd name="T5" fmla="*/ 145 h 200"/>
                  <a:gd name="T6" fmla="*/ 187 w 190"/>
                  <a:gd name="T7" fmla="*/ 145 h 200"/>
                  <a:gd name="T8" fmla="*/ 117 w 190"/>
                  <a:gd name="T9" fmla="*/ 133 h 200"/>
                  <a:gd name="T10" fmla="*/ 117 w 190"/>
                  <a:gd name="T11" fmla="*/ 113 h 200"/>
                  <a:gd name="T12" fmla="*/ 177 w 190"/>
                  <a:gd name="T13" fmla="*/ 99 h 200"/>
                  <a:gd name="T14" fmla="*/ 117 w 190"/>
                  <a:gd name="T15" fmla="*/ 99 h 200"/>
                  <a:gd name="T16" fmla="*/ 177 w 190"/>
                  <a:gd name="T17" fmla="*/ 79 h 200"/>
                  <a:gd name="T18" fmla="*/ 177 w 190"/>
                  <a:gd name="T19" fmla="*/ 65 h 200"/>
                  <a:gd name="T20" fmla="*/ 117 w 190"/>
                  <a:gd name="T21" fmla="*/ 44 h 200"/>
                  <a:gd name="T22" fmla="*/ 183 w 190"/>
                  <a:gd name="T23" fmla="*/ 44 h 200"/>
                  <a:gd name="T24" fmla="*/ 109 w 190"/>
                  <a:gd name="T25" fmla="*/ 32 h 200"/>
                  <a:gd name="T26" fmla="*/ 121 w 190"/>
                  <a:gd name="T27" fmla="*/ 24 h 200"/>
                  <a:gd name="T28" fmla="*/ 90 w 190"/>
                  <a:gd name="T29" fmla="*/ 8 h 200"/>
                  <a:gd name="T30" fmla="*/ 107 w 190"/>
                  <a:gd name="T31" fmla="*/ 32 h 200"/>
                  <a:gd name="T32" fmla="*/ 56 w 190"/>
                  <a:gd name="T33" fmla="*/ 6 h 200"/>
                  <a:gd name="T34" fmla="*/ 42 w 190"/>
                  <a:gd name="T35" fmla="*/ 2 h 200"/>
                  <a:gd name="T36" fmla="*/ 12 w 190"/>
                  <a:gd name="T37" fmla="*/ 54 h 200"/>
                  <a:gd name="T38" fmla="*/ 4 w 190"/>
                  <a:gd name="T39" fmla="*/ 77 h 200"/>
                  <a:gd name="T40" fmla="*/ 10 w 190"/>
                  <a:gd name="T41" fmla="*/ 83 h 200"/>
                  <a:gd name="T42" fmla="*/ 101 w 190"/>
                  <a:gd name="T43" fmla="*/ 44 h 200"/>
                  <a:gd name="T44" fmla="*/ 101 w 190"/>
                  <a:gd name="T45" fmla="*/ 65 h 200"/>
                  <a:gd name="T46" fmla="*/ 42 w 190"/>
                  <a:gd name="T47" fmla="*/ 44 h 200"/>
                  <a:gd name="T48" fmla="*/ 42 w 190"/>
                  <a:gd name="T49" fmla="*/ 113 h 200"/>
                  <a:gd name="T50" fmla="*/ 101 w 190"/>
                  <a:gd name="T51" fmla="*/ 133 h 200"/>
                  <a:gd name="T52" fmla="*/ 42 w 190"/>
                  <a:gd name="T53" fmla="*/ 133 h 200"/>
                  <a:gd name="T54" fmla="*/ 42 w 190"/>
                  <a:gd name="T55" fmla="*/ 79 h 200"/>
                  <a:gd name="T56" fmla="*/ 101 w 190"/>
                  <a:gd name="T57" fmla="*/ 79 h 200"/>
                  <a:gd name="T58" fmla="*/ 42 w 190"/>
                  <a:gd name="T59" fmla="*/ 99 h 200"/>
                  <a:gd name="T60" fmla="*/ 42 w 190"/>
                  <a:gd name="T61" fmla="*/ 79 h 200"/>
                  <a:gd name="T62" fmla="*/ 18 w 190"/>
                  <a:gd name="T63" fmla="*/ 200 h 200"/>
                  <a:gd name="T64" fmla="*/ 40 w 190"/>
                  <a:gd name="T65" fmla="*/ 162 h 200"/>
                  <a:gd name="T66" fmla="*/ 26 w 190"/>
                  <a:gd name="T67" fmla="*/ 155 h 200"/>
                  <a:gd name="T68" fmla="*/ 6 w 190"/>
                  <a:gd name="T69" fmla="*/ 192 h 200"/>
                  <a:gd name="T70" fmla="*/ 175 w 190"/>
                  <a:gd name="T71" fmla="*/ 198 h 200"/>
                  <a:gd name="T72" fmla="*/ 190 w 190"/>
                  <a:gd name="T73" fmla="*/ 190 h 200"/>
                  <a:gd name="T74" fmla="*/ 169 w 190"/>
                  <a:gd name="T75" fmla="*/ 155 h 200"/>
                  <a:gd name="T76" fmla="*/ 165 w 190"/>
                  <a:gd name="T77" fmla="*/ 180 h 200"/>
                  <a:gd name="T78" fmla="*/ 175 w 190"/>
                  <a:gd name="T79" fmla="*/ 198 h 200"/>
                  <a:gd name="T80" fmla="*/ 137 w 190"/>
                  <a:gd name="T81" fmla="*/ 190 h 200"/>
                  <a:gd name="T82" fmla="*/ 121 w 190"/>
                  <a:gd name="T83" fmla="*/ 155 h 200"/>
                  <a:gd name="T84" fmla="*/ 107 w 190"/>
                  <a:gd name="T85" fmla="*/ 162 h 200"/>
                  <a:gd name="T86" fmla="*/ 123 w 190"/>
                  <a:gd name="T87" fmla="*/ 196 h 200"/>
                  <a:gd name="T88" fmla="*/ 70 w 190"/>
                  <a:gd name="T89" fmla="*/ 196 h 200"/>
                  <a:gd name="T90" fmla="*/ 80 w 190"/>
                  <a:gd name="T91" fmla="*/ 172 h 200"/>
                  <a:gd name="T92" fmla="*/ 60 w 190"/>
                  <a:gd name="T93" fmla="*/ 162 h 200"/>
                  <a:gd name="T94" fmla="*/ 70 w 190"/>
                  <a:gd name="T95" fmla="*/ 19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0" h="200">
                    <a:moveTo>
                      <a:pt x="10" y="83"/>
                    </a:moveTo>
                    <a:lnTo>
                      <a:pt x="10" y="83"/>
                    </a:lnTo>
                    <a:lnTo>
                      <a:pt x="28" y="58"/>
                    </a:lnTo>
                    <a:lnTo>
                      <a:pt x="28" y="58"/>
                    </a:lnTo>
                    <a:lnTo>
                      <a:pt x="28" y="151"/>
                    </a:lnTo>
                    <a:lnTo>
                      <a:pt x="28" y="151"/>
                    </a:lnTo>
                    <a:lnTo>
                      <a:pt x="42" y="151"/>
                    </a:lnTo>
                    <a:lnTo>
                      <a:pt x="42" y="151"/>
                    </a:lnTo>
                    <a:lnTo>
                      <a:pt x="42" y="145"/>
                    </a:lnTo>
                    <a:lnTo>
                      <a:pt x="42" y="145"/>
                    </a:lnTo>
                    <a:lnTo>
                      <a:pt x="187" y="145"/>
                    </a:lnTo>
                    <a:lnTo>
                      <a:pt x="187" y="145"/>
                    </a:lnTo>
                    <a:lnTo>
                      <a:pt x="187" y="133"/>
                    </a:lnTo>
                    <a:lnTo>
                      <a:pt x="187" y="133"/>
                    </a:lnTo>
                    <a:lnTo>
                      <a:pt x="117" y="133"/>
                    </a:lnTo>
                    <a:lnTo>
                      <a:pt x="117" y="133"/>
                    </a:lnTo>
                    <a:lnTo>
                      <a:pt x="117" y="113"/>
                    </a:lnTo>
                    <a:lnTo>
                      <a:pt x="117" y="113"/>
                    </a:lnTo>
                    <a:lnTo>
                      <a:pt x="177" y="113"/>
                    </a:lnTo>
                    <a:lnTo>
                      <a:pt x="177" y="113"/>
                    </a:lnTo>
                    <a:lnTo>
                      <a:pt x="177" y="99"/>
                    </a:lnTo>
                    <a:lnTo>
                      <a:pt x="177" y="99"/>
                    </a:lnTo>
                    <a:lnTo>
                      <a:pt x="117" y="99"/>
                    </a:lnTo>
                    <a:lnTo>
                      <a:pt x="117" y="99"/>
                    </a:lnTo>
                    <a:lnTo>
                      <a:pt x="117" y="79"/>
                    </a:lnTo>
                    <a:lnTo>
                      <a:pt x="117" y="79"/>
                    </a:lnTo>
                    <a:lnTo>
                      <a:pt x="177" y="79"/>
                    </a:lnTo>
                    <a:lnTo>
                      <a:pt x="177" y="79"/>
                    </a:lnTo>
                    <a:lnTo>
                      <a:pt x="177" y="65"/>
                    </a:lnTo>
                    <a:lnTo>
                      <a:pt x="177" y="65"/>
                    </a:lnTo>
                    <a:lnTo>
                      <a:pt x="117" y="65"/>
                    </a:lnTo>
                    <a:lnTo>
                      <a:pt x="117" y="65"/>
                    </a:lnTo>
                    <a:lnTo>
                      <a:pt x="117" y="44"/>
                    </a:lnTo>
                    <a:lnTo>
                      <a:pt x="117" y="44"/>
                    </a:lnTo>
                    <a:lnTo>
                      <a:pt x="183" y="44"/>
                    </a:lnTo>
                    <a:lnTo>
                      <a:pt x="183" y="44"/>
                    </a:lnTo>
                    <a:lnTo>
                      <a:pt x="183" y="32"/>
                    </a:lnTo>
                    <a:lnTo>
                      <a:pt x="183" y="32"/>
                    </a:lnTo>
                    <a:lnTo>
                      <a:pt x="109" y="32"/>
                    </a:lnTo>
                    <a:lnTo>
                      <a:pt x="109" y="32"/>
                    </a:lnTo>
                    <a:lnTo>
                      <a:pt x="121" y="24"/>
                    </a:lnTo>
                    <a:lnTo>
                      <a:pt x="121" y="24"/>
                    </a:lnTo>
                    <a:lnTo>
                      <a:pt x="103" y="0"/>
                    </a:lnTo>
                    <a:lnTo>
                      <a:pt x="103" y="0"/>
                    </a:lnTo>
                    <a:lnTo>
                      <a:pt x="90" y="8"/>
                    </a:lnTo>
                    <a:lnTo>
                      <a:pt x="90" y="8"/>
                    </a:lnTo>
                    <a:lnTo>
                      <a:pt x="107" y="32"/>
                    </a:lnTo>
                    <a:lnTo>
                      <a:pt x="107" y="32"/>
                    </a:lnTo>
                    <a:lnTo>
                      <a:pt x="44" y="32"/>
                    </a:lnTo>
                    <a:lnTo>
                      <a:pt x="44" y="32"/>
                    </a:lnTo>
                    <a:lnTo>
                      <a:pt x="56" y="6"/>
                    </a:lnTo>
                    <a:lnTo>
                      <a:pt x="56" y="6"/>
                    </a:lnTo>
                    <a:lnTo>
                      <a:pt x="42" y="2"/>
                    </a:lnTo>
                    <a:lnTo>
                      <a:pt x="42" y="2"/>
                    </a:lnTo>
                    <a:lnTo>
                      <a:pt x="32" y="22"/>
                    </a:lnTo>
                    <a:lnTo>
                      <a:pt x="24" y="38"/>
                    </a:lnTo>
                    <a:lnTo>
                      <a:pt x="12" y="54"/>
                    </a:lnTo>
                    <a:lnTo>
                      <a:pt x="0" y="69"/>
                    </a:lnTo>
                    <a:lnTo>
                      <a:pt x="0" y="69"/>
                    </a:lnTo>
                    <a:lnTo>
                      <a:pt x="4" y="77"/>
                    </a:lnTo>
                    <a:lnTo>
                      <a:pt x="10" y="83"/>
                    </a:lnTo>
                    <a:lnTo>
                      <a:pt x="10" y="83"/>
                    </a:lnTo>
                    <a:lnTo>
                      <a:pt x="10" y="83"/>
                    </a:lnTo>
                    <a:close/>
                    <a:moveTo>
                      <a:pt x="42" y="44"/>
                    </a:moveTo>
                    <a:lnTo>
                      <a:pt x="42" y="44"/>
                    </a:lnTo>
                    <a:lnTo>
                      <a:pt x="101" y="44"/>
                    </a:lnTo>
                    <a:lnTo>
                      <a:pt x="101" y="44"/>
                    </a:lnTo>
                    <a:lnTo>
                      <a:pt x="101" y="65"/>
                    </a:lnTo>
                    <a:lnTo>
                      <a:pt x="101" y="65"/>
                    </a:lnTo>
                    <a:lnTo>
                      <a:pt x="42" y="65"/>
                    </a:lnTo>
                    <a:lnTo>
                      <a:pt x="42" y="65"/>
                    </a:lnTo>
                    <a:lnTo>
                      <a:pt x="42" y="44"/>
                    </a:lnTo>
                    <a:lnTo>
                      <a:pt x="42" y="44"/>
                    </a:lnTo>
                    <a:close/>
                    <a:moveTo>
                      <a:pt x="42" y="113"/>
                    </a:moveTo>
                    <a:lnTo>
                      <a:pt x="42" y="113"/>
                    </a:lnTo>
                    <a:lnTo>
                      <a:pt x="101" y="113"/>
                    </a:lnTo>
                    <a:lnTo>
                      <a:pt x="101" y="113"/>
                    </a:lnTo>
                    <a:lnTo>
                      <a:pt x="101" y="133"/>
                    </a:lnTo>
                    <a:lnTo>
                      <a:pt x="101" y="133"/>
                    </a:lnTo>
                    <a:lnTo>
                      <a:pt x="42" y="133"/>
                    </a:lnTo>
                    <a:lnTo>
                      <a:pt x="42" y="133"/>
                    </a:lnTo>
                    <a:lnTo>
                      <a:pt x="42" y="113"/>
                    </a:lnTo>
                    <a:lnTo>
                      <a:pt x="42" y="113"/>
                    </a:lnTo>
                    <a:close/>
                    <a:moveTo>
                      <a:pt x="42" y="79"/>
                    </a:moveTo>
                    <a:lnTo>
                      <a:pt x="42" y="79"/>
                    </a:lnTo>
                    <a:lnTo>
                      <a:pt x="101" y="79"/>
                    </a:lnTo>
                    <a:lnTo>
                      <a:pt x="101" y="79"/>
                    </a:lnTo>
                    <a:lnTo>
                      <a:pt x="101" y="99"/>
                    </a:lnTo>
                    <a:lnTo>
                      <a:pt x="101" y="99"/>
                    </a:lnTo>
                    <a:lnTo>
                      <a:pt x="42" y="99"/>
                    </a:lnTo>
                    <a:lnTo>
                      <a:pt x="42" y="99"/>
                    </a:lnTo>
                    <a:lnTo>
                      <a:pt x="42" y="79"/>
                    </a:lnTo>
                    <a:lnTo>
                      <a:pt x="42" y="79"/>
                    </a:lnTo>
                    <a:close/>
                    <a:moveTo>
                      <a:pt x="6" y="192"/>
                    </a:moveTo>
                    <a:lnTo>
                      <a:pt x="6" y="192"/>
                    </a:lnTo>
                    <a:lnTo>
                      <a:pt x="18" y="200"/>
                    </a:lnTo>
                    <a:lnTo>
                      <a:pt x="18" y="200"/>
                    </a:lnTo>
                    <a:lnTo>
                      <a:pt x="30" y="180"/>
                    </a:lnTo>
                    <a:lnTo>
                      <a:pt x="40" y="162"/>
                    </a:lnTo>
                    <a:lnTo>
                      <a:pt x="40" y="162"/>
                    </a:lnTo>
                    <a:lnTo>
                      <a:pt x="26" y="155"/>
                    </a:lnTo>
                    <a:lnTo>
                      <a:pt x="26" y="155"/>
                    </a:lnTo>
                    <a:lnTo>
                      <a:pt x="22" y="166"/>
                    </a:lnTo>
                    <a:lnTo>
                      <a:pt x="16" y="174"/>
                    </a:lnTo>
                    <a:lnTo>
                      <a:pt x="6" y="192"/>
                    </a:lnTo>
                    <a:lnTo>
                      <a:pt x="6" y="192"/>
                    </a:lnTo>
                    <a:lnTo>
                      <a:pt x="6" y="192"/>
                    </a:lnTo>
                    <a:close/>
                    <a:moveTo>
                      <a:pt x="175" y="198"/>
                    </a:moveTo>
                    <a:lnTo>
                      <a:pt x="175" y="198"/>
                    </a:lnTo>
                    <a:lnTo>
                      <a:pt x="190" y="190"/>
                    </a:lnTo>
                    <a:lnTo>
                      <a:pt x="190" y="190"/>
                    </a:lnTo>
                    <a:lnTo>
                      <a:pt x="179" y="172"/>
                    </a:lnTo>
                    <a:lnTo>
                      <a:pt x="169" y="155"/>
                    </a:lnTo>
                    <a:lnTo>
                      <a:pt x="169" y="155"/>
                    </a:lnTo>
                    <a:lnTo>
                      <a:pt x="155" y="162"/>
                    </a:lnTo>
                    <a:lnTo>
                      <a:pt x="155" y="162"/>
                    </a:lnTo>
                    <a:lnTo>
                      <a:pt x="165" y="180"/>
                    </a:lnTo>
                    <a:lnTo>
                      <a:pt x="175" y="198"/>
                    </a:lnTo>
                    <a:lnTo>
                      <a:pt x="175" y="198"/>
                    </a:lnTo>
                    <a:lnTo>
                      <a:pt x="175" y="198"/>
                    </a:lnTo>
                    <a:close/>
                    <a:moveTo>
                      <a:pt x="123" y="196"/>
                    </a:moveTo>
                    <a:lnTo>
                      <a:pt x="123" y="196"/>
                    </a:lnTo>
                    <a:lnTo>
                      <a:pt x="137" y="190"/>
                    </a:lnTo>
                    <a:lnTo>
                      <a:pt x="137" y="190"/>
                    </a:lnTo>
                    <a:lnTo>
                      <a:pt x="129" y="172"/>
                    </a:lnTo>
                    <a:lnTo>
                      <a:pt x="121" y="155"/>
                    </a:lnTo>
                    <a:lnTo>
                      <a:pt x="121" y="155"/>
                    </a:lnTo>
                    <a:lnTo>
                      <a:pt x="107" y="162"/>
                    </a:lnTo>
                    <a:lnTo>
                      <a:pt x="107" y="162"/>
                    </a:lnTo>
                    <a:lnTo>
                      <a:pt x="115" y="178"/>
                    </a:lnTo>
                    <a:lnTo>
                      <a:pt x="123" y="196"/>
                    </a:lnTo>
                    <a:lnTo>
                      <a:pt x="123" y="196"/>
                    </a:lnTo>
                    <a:lnTo>
                      <a:pt x="123" y="196"/>
                    </a:lnTo>
                    <a:close/>
                    <a:moveTo>
                      <a:pt x="70" y="196"/>
                    </a:moveTo>
                    <a:lnTo>
                      <a:pt x="70" y="196"/>
                    </a:lnTo>
                    <a:lnTo>
                      <a:pt x="86" y="192"/>
                    </a:lnTo>
                    <a:lnTo>
                      <a:pt x="86" y="192"/>
                    </a:lnTo>
                    <a:lnTo>
                      <a:pt x="80" y="172"/>
                    </a:lnTo>
                    <a:lnTo>
                      <a:pt x="74" y="157"/>
                    </a:lnTo>
                    <a:lnTo>
                      <a:pt x="74" y="157"/>
                    </a:lnTo>
                    <a:lnTo>
                      <a:pt x="60" y="162"/>
                    </a:lnTo>
                    <a:lnTo>
                      <a:pt x="60" y="162"/>
                    </a:lnTo>
                    <a:lnTo>
                      <a:pt x="64" y="178"/>
                    </a:lnTo>
                    <a:lnTo>
                      <a:pt x="70" y="196"/>
                    </a:lnTo>
                    <a:lnTo>
                      <a:pt x="70" y="196"/>
                    </a:lnTo>
                    <a:lnTo>
                      <a:pt x="70" y="1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2" name="Freeform 611">
                <a:extLst>
                  <a:ext uri="{FF2B5EF4-FFF2-40B4-BE49-F238E27FC236}">
                    <a16:creationId xmlns:a16="http://schemas.microsoft.com/office/drawing/2014/main" id="{52EBB182-AE3D-4295-AB28-FE90503142AE}"/>
                  </a:ext>
                </a:extLst>
              </p:cNvPr>
              <p:cNvSpPr>
                <a:spLocks/>
              </p:cNvSpPr>
              <p:nvPr/>
            </p:nvSpPr>
            <p:spPr bwMode="auto">
              <a:xfrm>
                <a:off x="-2580" y="14905"/>
                <a:ext cx="157" cy="162"/>
              </a:xfrm>
              <a:custGeom>
                <a:avLst/>
                <a:gdLst>
                  <a:gd name="T0" fmla="*/ 155 w 157"/>
                  <a:gd name="T1" fmla="*/ 42 h 162"/>
                  <a:gd name="T2" fmla="*/ 155 w 157"/>
                  <a:gd name="T3" fmla="*/ 42 h 162"/>
                  <a:gd name="T4" fmla="*/ 70 w 157"/>
                  <a:gd name="T5" fmla="*/ 55 h 162"/>
                  <a:gd name="T6" fmla="*/ 70 w 157"/>
                  <a:gd name="T7" fmla="*/ 55 h 162"/>
                  <a:gd name="T8" fmla="*/ 70 w 157"/>
                  <a:gd name="T9" fmla="*/ 0 h 162"/>
                  <a:gd name="T10" fmla="*/ 70 w 157"/>
                  <a:gd name="T11" fmla="*/ 0 h 162"/>
                  <a:gd name="T12" fmla="*/ 54 w 157"/>
                  <a:gd name="T13" fmla="*/ 0 h 162"/>
                  <a:gd name="T14" fmla="*/ 54 w 157"/>
                  <a:gd name="T15" fmla="*/ 0 h 162"/>
                  <a:gd name="T16" fmla="*/ 54 w 157"/>
                  <a:gd name="T17" fmla="*/ 57 h 162"/>
                  <a:gd name="T18" fmla="*/ 54 w 157"/>
                  <a:gd name="T19" fmla="*/ 57 h 162"/>
                  <a:gd name="T20" fmla="*/ 0 w 157"/>
                  <a:gd name="T21" fmla="*/ 65 h 162"/>
                  <a:gd name="T22" fmla="*/ 0 w 157"/>
                  <a:gd name="T23" fmla="*/ 65 h 162"/>
                  <a:gd name="T24" fmla="*/ 2 w 157"/>
                  <a:gd name="T25" fmla="*/ 79 h 162"/>
                  <a:gd name="T26" fmla="*/ 2 w 157"/>
                  <a:gd name="T27" fmla="*/ 79 h 162"/>
                  <a:gd name="T28" fmla="*/ 54 w 157"/>
                  <a:gd name="T29" fmla="*/ 73 h 162"/>
                  <a:gd name="T30" fmla="*/ 54 w 157"/>
                  <a:gd name="T31" fmla="*/ 73 h 162"/>
                  <a:gd name="T32" fmla="*/ 54 w 157"/>
                  <a:gd name="T33" fmla="*/ 141 h 162"/>
                  <a:gd name="T34" fmla="*/ 54 w 157"/>
                  <a:gd name="T35" fmla="*/ 141 h 162"/>
                  <a:gd name="T36" fmla="*/ 54 w 157"/>
                  <a:gd name="T37" fmla="*/ 148 h 162"/>
                  <a:gd name="T38" fmla="*/ 58 w 157"/>
                  <a:gd name="T39" fmla="*/ 154 h 162"/>
                  <a:gd name="T40" fmla="*/ 58 w 157"/>
                  <a:gd name="T41" fmla="*/ 154 h 162"/>
                  <a:gd name="T42" fmla="*/ 64 w 157"/>
                  <a:gd name="T43" fmla="*/ 158 h 162"/>
                  <a:gd name="T44" fmla="*/ 70 w 157"/>
                  <a:gd name="T45" fmla="*/ 160 h 162"/>
                  <a:gd name="T46" fmla="*/ 70 w 157"/>
                  <a:gd name="T47" fmla="*/ 160 h 162"/>
                  <a:gd name="T48" fmla="*/ 79 w 157"/>
                  <a:gd name="T49" fmla="*/ 162 h 162"/>
                  <a:gd name="T50" fmla="*/ 97 w 157"/>
                  <a:gd name="T51" fmla="*/ 162 h 162"/>
                  <a:gd name="T52" fmla="*/ 97 w 157"/>
                  <a:gd name="T53" fmla="*/ 162 h 162"/>
                  <a:gd name="T54" fmla="*/ 123 w 157"/>
                  <a:gd name="T55" fmla="*/ 162 h 162"/>
                  <a:gd name="T56" fmla="*/ 155 w 157"/>
                  <a:gd name="T57" fmla="*/ 160 h 162"/>
                  <a:gd name="T58" fmla="*/ 155 w 157"/>
                  <a:gd name="T59" fmla="*/ 160 h 162"/>
                  <a:gd name="T60" fmla="*/ 155 w 157"/>
                  <a:gd name="T61" fmla="*/ 144 h 162"/>
                  <a:gd name="T62" fmla="*/ 155 w 157"/>
                  <a:gd name="T63" fmla="*/ 144 h 162"/>
                  <a:gd name="T64" fmla="*/ 125 w 157"/>
                  <a:gd name="T65" fmla="*/ 146 h 162"/>
                  <a:gd name="T66" fmla="*/ 99 w 157"/>
                  <a:gd name="T67" fmla="*/ 146 h 162"/>
                  <a:gd name="T68" fmla="*/ 99 w 157"/>
                  <a:gd name="T69" fmla="*/ 146 h 162"/>
                  <a:gd name="T70" fmla="*/ 77 w 157"/>
                  <a:gd name="T71" fmla="*/ 146 h 162"/>
                  <a:gd name="T72" fmla="*/ 77 w 157"/>
                  <a:gd name="T73" fmla="*/ 146 h 162"/>
                  <a:gd name="T74" fmla="*/ 73 w 157"/>
                  <a:gd name="T75" fmla="*/ 146 h 162"/>
                  <a:gd name="T76" fmla="*/ 73 w 157"/>
                  <a:gd name="T77" fmla="*/ 141 h 162"/>
                  <a:gd name="T78" fmla="*/ 73 w 157"/>
                  <a:gd name="T79" fmla="*/ 141 h 162"/>
                  <a:gd name="T80" fmla="*/ 70 w 157"/>
                  <a:gd name="T81" fmla="*/ 139 h 162"/>
                  <a:gd name="T82" fmla="*/ 70 w 157"/>
                  <a:gd name="T83" fmla="*/ 137 h 162"/>
                  <a:gd name="T84" fmla="*/ 70 w 157"/>
                  <a:gd name="T85" fmla="*/ 137 h 162"/>
                  <a:gd name="T86" fmla="*/ 70 w 157"/>
                  <a:gd name="T87" fmla="*/ 71 h 162"/>
                  <a:gd name="T88" fmla="*/ 70 w 157"/>
                  <a:gd name="T89" fmla="*/ 71 h 162"/>
                  <a:gd name="T90" fmla="*/ 137 w 157"/>
                  <a:gd name="T91" fmla="*/ 61 h 162"/>
                  <a:gd name="T92" fmla="*/ 137 w 157"/>
                  <a:gd name="T93" fmla="*/ 61 h 162"/>
                  <a:gd name="T94" fmla="*/ 119 w 157"/>
                  <a:gd name="T95" fmla="*/ 85 h 162"/>
                  <a:gd name="T96" fmla="*/ 111 w 157"/>
                  <a:gd name="T97" fmla="*/ 95 h 162"/>
                  <a:gd name="T98" fmla="*/ 103 w 157"/>
                  <a:gd name="T99" fmla="*/ 103 h 162"/>
                  <a:gd name="T100" fmla="*/ 103 w 157"/>
                  <a:gd name="T101" fmla="*/ 103 h 162"/>
                  <a:gd name="T102" fmla="*/ 117 w 157"/>
                  <a:gd name="T103" fmla="*/ 113 h 162"/>
                  <a:gd name="T104" fmla="*/ 117 w 157"/>
                  <a:gd name="T105" fmla="*/ 113 h 162"/>
                  <a:gd name="T106" fmla="*/ 127 w 157"/>
                  <a:gd name="T107" fmla="*/ 101 h 162"/>
                  <a:gd name="T108" fmla="*/ 137 w 157"/>
                  <a:gd name="T109" fmla="*/ 87 h 162"/>
                  <a:gd name="T110" fmla="*/ 157 w 157"/>
                  <a:gd name="T111" fmla="*/ 55 h 162"/>
                  <a:gd name="T112" fmla="*/ 157 w 157"/>
                  <a:gd name="T113" fmla="*/ 55 h 162"/>
                  <a:gd name="T114" fmla="*/ 155 w 157"/>
                  <a:gd name="T115" fmla="*/ 42 h 162"/>
                  <a:gd name="T116" fmla="*/ 155 w 157"/>
                  <a:gd name="T117" fmla="*/ 4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 h="162">
                    <a:moveTo>
                      <a:pt x="155" y="42"/>
                    </a:moveTo>
                    <a:lnTo>
                      <a:pt x="155" y="42"/>
                    </a:lnTo>
                    <a:lnTo>
                      <a:pt x="70" y="55"/>
                    </a:lnTo>
                    <a:lnTo>
                      <a:pt x="70" y="55"/>
                    </a:lnTo>
                    <a:lnTo>
                      <a:pt x="70" y="0"/>
                    </a:lnTo>
                    <a:lnTo>
                      <a:pt x="70" y="0"/>
                    </a:lnTo>
                    <a:lnTo>
                      <a:pt x="54" y="0"/>
                    </a:lnTo>
                    <a:lnTo>
                      <a:pt x="54" y="0"/>
                    </a:lnTo>
                    <a:lnTo>
                      <a:pt x="54" y="57"/>
                    </a:lnTo>
                    <a:lnTo>
                      <a:pt x="54" y="57"/>
                    </a:lnTo>
                    <a:lnTo>
                      <a:pt x="0" y="65"/>
                    </a:lnTo>
                    <a:lnTo>
                      <a:pt x="0" y="65"/>
                    </a:lnTo>
                    <a:lnTo>
                      <a:pt x="2" y="79"/>
                    </a:lnTo>
                    <a:lnTo>
                      <a:pt x="2" y="79"/>
                    </a:lnTo>
                    <a:lnTo>
                      <a:pt x="54" y="73"/>
                    </a:lnTo>
                    <a:lnTo>
                      <a:pt x="54" y="73"/>
                    </a:lnTo>
                    <a:lnTo>
                      <a:pt x="54" y="141"/>
                    </a:lnTo>
                    <a:lnTo>
                      <a:pt x="54" y="141"/>
                    </a:lnTo>
                    <a:lnTo>
                      <a:pt x="54" y="148"/>
                    </a:lnTo>
                    <a:lnTo>
                      <a:pt x="58" y="154"/>
                    </a:lnTo>
                    <a:lnTo>
                      <a:pt x="58" y="154"/>
                    </a:lnTo>
                    <a:lnTo>
                      <a:pt x="64" y="158"/>
                    </a:lnTo>
                    <a:lnTo>
                      <a:pt x="70" y="160"/>
                    </a:lnTo>
                    <a:lnTo>
                      <a:pt x="70" y="160"/>
                    </a:lnTo>
                    <a:lnTo>
                      <a:pt x="79" y="162"/>
                    </a:lnTo>
                    <a:lnTo>
                      <a:pt x="97" y="162"/>
                    </a:lnTo>
                    <a:lnTo>
                      <a:pt x="97" y="162"/>
                    </a:lnTo>
                    <a:lnTo>
                      <a:pt x="123" y="162"/>
                    </a:lnTo>
                    <a:lnTo>
                      <a:pt x="155" y="160"/>
                    </a:lnTo>
                    <a:lnTo>
                      <a:pt x="155" y="160"/>
                    </a:lnTo>
                    <a:lnTo>
                      <a:pt x="155" y="144"/>
                    </a:lnTo>
                    <a:lnTo>
                      <a:pt x="155" y="144"/>
                    </a:lnTo>
                    <a:lnTo>
                      <a:pt x="125" y="146"/>
                    </a:lnTo>
                    <a:lnTo>
                      <a:pt x="99" y="146"/>
                    </a:lnTo>
                    <a:lnTo>
                      <a:pt x="99" y="146"/>
                    </a:lnTo>
                    <a:lnTo>
                      <a:pt x="77" y="146"/>
                    </a:lnTo>
                    <a:lnTo>
                      <a:pt x="77" y="146"/>
                    </a:lnTo>
                    <a:lnTo>
                      <a:pt x="73" y="146"/>
                    </a:lnTo>
                    <a:lnTo>
                      <a:pt x="73" y="141"/>
                    </a:lnTo>
                    <a:lnTo>
                      <a:pt x="73" y="141"/>
                    </a:lnTo>
                    <a:lnTo>
                      <a:pt x="70" y="139"/>
                    </a:lnTo>
                    <a:lnTo>
                      <a:pt x="70" y="137"/>
                    </a:lnTo>
                    <a:lnTo>
                      <a:pt x="70" y="137"/>
                    </a:lnTo>
                    <a:lnTo>
                      <a:pt x="70" y="71"/>
                    </a:lnTo>
                    <a:lnTo>
                      <a:pt x="70" y="71"/>
                    </a:lnTo>
                    <a:lnTo>
                      <a:pt x="137" y="61"/>
                    </a:lnTo>
                    <a:lnTo>
                      <a:pt x="137" y="61"/>
                    </a:lnTo>
                    <a:lnTo>
                      <a:pt x="119" y="85"/>
                    </a:lnTo>
                    <a:lnTo>
                      <a:pt x="111" y="95"/>
                    </a:lnTo>
                    <a:lnTo>
                      <a:pt x="103" y="103"/>
                    </a:lnTo>
                    <a:lnTo>
                      <a:pt x="103" y="103"/>
                    </a:lnTo>
                    <a:lnTo>
                      <a:pt x="117" y="113"/>
                    </a:lnTo>
                    <a:lnTo>
                      <a:pt x="117" y="113"/>
                    </a:lnTo>
                    <a:lnTo>
                      <a:pt x="127" y="101"/>
                    </a:lnTo>
                    <a:lnTo>
                      <a:pt x="137" y="87"/>
                    </a:lnTo>
                    <a:lnTo>
                      <a:pt x="157" y="55"/>
                    </a:lnTo>
                    <a:lnTo>
                      <a:pt x="157" y="55"/>
                    </a:lnTo>
                    <a:lnTo>
                      <a:pt x="155" y="42"/>
                    </a:lnTo>
                    <a:lnTo>
                      <a:pt x="155"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3" name="Freeform 612">
                <a:extLst>
                  <a:ext uri="{FF2B5EF4-FFF2-40B4-BE49-F238E27FC236}">
                    <a16:creationId xmlns:a16="http://schemas.microsoft.com/office/drawing/2014/main" id="{B06C61F5-C1D7-44AC-9B6F-49CEC9E25FB0}"/>
                  </a:ext>
                </a:extLst>
              </p:cNvPr>
              <p:cNvSpPr>
                <a:spLocks noEditPoints="1"/>
              </p:cNvSpPr>
              <p:nvPr/>
            </p:nvSpPr>
            <p:spPr bwMode="auto">
              <a:xfrm>
                <a:off x="-2364" y="14915"/>
                <a:ext cx="148" cy="146"/>
              </a:xfrm>
              <a:custGeom>
                <a:avLst/>
                <a:gdLst>
                  <a:gd name="T0" fmla="*/ 10 w 148"/>
                  <a:gd name="T1" fmla="*/ 0 h 146"/>
                  <a:gd name="T2" fmla="*/ 10 w 148"/>
                  <a:gd name="T3" fmla="*/ 0 h 146"/>
                  <a:gd name="T4" fmla="*/ 2 w 148"/>
                  <a:gd name="T5" fmla="*/ 12 h 146"/>
                  <a:gd name="T6" fmla="*/ 2 w 148"/>
                  <a:gd name="T7" fmla="*/ 12 h 146"/>
                  <a:gd name="T8" fmla="*/ 24 w 148"/>
                  <a:gd name="T9" fmla="*/ 28 h 146"/>
                  <a:gd name="T10" fmla="*/ 47 w 148"/>
                  <a:gd name="T11" fmla="*/ 47 h 146"/>
                  <a:gd name="T12" fmla="*/ 47 w 148"/>
                  <a:gd name="T13" fmla="*/ 47 h 146"/>
                  <a:gd name="T14" fmla="*/ 59 w 148"/>
                  <a:gd name="T15" fmla="*/ 32 h 146"/>
                  <a:gd name="T16" fmla="*/ 59 w 148"/>
                  <a:gd name="T17" fmla="*/ 32 h 146"/>
                  <a:gd name="T18" fmla="*/ 32 w 148"/>
                  <a:gd name="T19" fmla="*/ 14 h 146"/>
                  <a:gd name="T20" fmla="*/ 20 w 148"/>
                  <a:gd name="T21" fmla="*/ 8 h 146"/>
                  <a:gd name="T22" fmla="*/ 10 w 148"/>
                  <a:gd name="T23" fmla="*/ 0 h 146"/>
                  <a:gd name="T24" fmla="*/ 10 w 148"/>
                  <a:gd name="T25" fmla="*/ 0 h 146"/>
                  <a:gd name="T26" fmla="*/ 10 w 148"/>
                  <a:gd name="T27" fmla="*/ 0 h 146"/>
                  <a:gd name="T28" fmla="*/ 133 w 148"/>
                  <a:gd name="T29" fmla="*/ 32 h 146"/>
                  <a:gd name="T30" fmla="*/ 133 w 148"/>
                  <a:gd name="T31" fmla="*/ 32 h 146"/>
                  <a:gd name="T32" fmla="*/ 123 w 148"/>
                  <a:gd name="T33" fmla="*/ 55 h 146"/>
                  <a:gd name="T34" fmla="*/ 111 w 148"/>
                  <a:gd name="T35" fmla="*/ 73 h 146"/>
                  <a:gd name="T36" fmla="*/ 99 w 148"/>
                  <a:gd name="T37" fmla="*/ 87 h 146"/>
                  <a:gd name="T38" fmla="*/ 85 w 148"/>
                  <a:gd name="T39" fmla="*/ 99 h 146"/>
                  <a:gd name="T40" fmla="*/ 85 w 148"/>
                  <a:gd name="T41" fmla="*/ 99 h 146"/>
                  <a:gd name="T42" fmla="*/ 67 w 148"/>
                  <a:gd name="T43" fmla="*/ 109 h 146"/>
                  <a:gd name="T44" fmla="*/ 49 w 148"/>
                  <a:gd name="T45" fmla="*/ 119 h 146"/>
                  <a:gd name="T46" fmla="*/ 24 w 148"/>
                  <a:gd name="T47" fmla="*/ 125 h 146"/>
                  <a:gd name="T48" fmla="*/ 0 w 148"/>
                  <a:gd name="T49" fmla="*/ 131 h 146"/>
                  <a:gd name="T50" fmla="*/ 0 w 148"/>
                  <a:gd name="T51" fmla="*/ 131 h 146"/>
                  <a:gd name="T52" fmla="*/ 6 w 148"/>
                  <a:gd name="T53" fmla="*/ 146 h 146"/>
                  <a:gd name="T54" fmla="*/ 6 w 148"/>
                  <a:gd name="T55" fmla="*/ 146 h 146"/>
                  <a:gd name="T56" fmla="*/ 34 w 148"/>
                  <a:gd name="T57" fmla="*/ 140 h 146"/>
                  <a:gd name="T58" fmla="*/ 59 w 148"/>
                  <a:gd name="T59" fmla="*/ 131 h 146"/>
                  <a:gd name="T60" fmla="*/ 81 w 148"/>
                  <a:gd name="T61" fmla="*/ 121 h 146"/>
                  <a:gd name="T62" fmla="*/ 99 w 148"/>
                  <a:gd name="T63" fmla="*/ 109 h 146"/>
                  <a:gd name="T64" fmla="*/ 99 w 148"/>
                  <a:gd name="T65" fmla="*/ 109 h 146"/>
                  <a:gd name="T66" fmla="*/ 113 w 148"/>
                  <a:gd name="T67" fmla="*/ 95 h 146"/>
                  <a:gd name="T68" fmla="*/ 125 w 148"/>
                  <a:gd name="T69" fmla="*/ 79 h 146"/>
                  <a:gd name="T70" fmla="*/ 137 w 148"/>
                  <a:gd name="T71" fmla="*/ 61 h 146"/>
                  <a:gd name="T72" fmla="*/ 148 w 148"/>
                  <a:gd name="T73" fmla="*/ 39 h 146"/>
                  <a:gd name="T74" fmla="*/ 148 w 148"/>
                  <a:gd name="T75" fmla="*/ 39 h 146"/>
                  <a:gd name="T76" fmla="*/ 133 w 148"/>
                  <a:gd name="T77" fmla="*/ 32 h 146"/>
                  <a:gd name="T78" fmla="*/ 133 w 148"/>
                  <a:gd name="T79" fmla="*/ 3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8" h="146">
                    <a:moveTo>
                      <a:pt x="10" y="0"/>
                    </a:moveTo>
                    <a:lnTo>
                      <a:pt x="10" y="0"/>
                    </a:lnTo>
                    <a:lnTo>
                      <a:pt x="2" y="12"/>
                    </a:lnTo>
                    <a:lnTo>
                      <a:pt x="2" y="12"/>
                    </a:lnTo>
                    <a:lnTo>
                      <a:pt x="24" y="28"/>
                    </a:lnTo>
                    <a:lnTo>
                      <a:pt x="47" y="47"/>
                    </a:lnTo>
                    <a:lnTo>
                      <a:pt x="47" y="47"/>
                    </a:lnTo>
                    <a:lnTo>
                      <a:pt x="59" y="32"/>
                    </a:lnTo>
                    <a:lnTo>
                      <a:pt x="59" y="32"/>
                    </a:lnTo>
                    <a:lnTo>
                      <a:pt x="32" y="14"/>
                    </a:lnTo>
                    <a:lnTo>
                      <a:pt x="20" y="8"/>
                    </a:lnTo>
                    <a:lnTo>
                      <a:pt x="10" y="0"/>
                    </a:lnTo>
                    <a:lnTo>
                      <a:pt x="10" y="0"/>
                    </a:lnTo>
                    <a:lnTo>
                      <a:pt x="10" y="0"/>
                    </a:lnTo>
                    <a:close/>
                    <a:moveTo>
                      <a:pt x="133" y="32"/>
                    </a:moveTo>
                    <a:lnTo>
                      <a:pt x="133" y="32"/>
                    </a:lnTo>
                    <a:lnTo>
                      <a:pt x="123" y="55"/>
                    </a:lnTo>
                    <a:lnTo>
                      <a:pt x="111" y="73"/>
                    </a:lnTo>
                    <a:lnTo>
                      <a:pt x="99" y="87"/>
                    </a:lnTo>
                    <a:lnTo>
                      <a:pt x="85" y="99"/>
                    </a:lnTo>
                    <a:lnTo>
                      <a:pt x="85" y="99"/>
                    </a:lnTo>
                    <a:lnTo>
                      <a:pt x="67" y="109"/>
                    </a:lnTo>
                    <a:lnTo>
                      <a:pt x="49" y="119"/>
                    </a:lnTo>
                    <a:lnTo>
                      <a:pt x="24" y="125"/>
                    </a:lnTo>
                    <a:lnTo>
                      <a:pt x="0" y="131"/>
                    </a:lnTo>
                    <a:lnTo>
                      <a:pt x="0" y="131"/>
                    </a:lnTo>
                    <a:lnTo>
                      <a:pt x="6" y="146"/>
                    </a:lnTo>
                    <a:lnTo>
                      <a:pt x="6" y="146"/>
                    </a:lnTo>
                    <a:lnTo>
                      <a:pt x="34" y="140"/>
                    </a:lnTo>
                    <a:lnTo>
                      <a:pt x="59" y="131"/>
                    </a:lnTo>
                    <a:lnTo>
                      <a:pt x="81" y="121"/>
                    </a:lnTo>
                    <a:lnTo>
                      <a:pt x="99" y="109"/>
                    </a:lnTo>
                    <a:lnTo>
                      <a:pt x="99" y="109"/>
                    </a:lnTo>
                    <a:lnTo>
                      <a:pt x="113" y="95"/>
                    </a:lnTo>
                    <a:lnTo>
                      <a:pt x="125" y="79"/>
                    </a:lnTo>
                    <a:lnTo>
                      <a:pt x="137" y="61"/>
                    </a:lnTo>
                    <a:lnTo>
                      <a:pt x="148" y="39"/>
                    </a:lnTo>
                    <a:lnTo>
                      <a:pt x="148" y="39"/>
                    </a:lnTo>
                    <a:lnTo>
                      <a:pt x="133" y="32"/>
                    </a:lnTo>
                    <a:lnTo>
                      <a:pt x="133"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4" name="Freeform 613">
                <a:extLst>
                  <a:ext uri="{FF2B5EF4-FFF2-40B4-BE49-F238E27FC236}">
                    <a16:creationId xmlns:a16="http://schemas.microsoft.com/office/drawing/2014/main" id="{EB76C059-69CE-4BD6-B2D4-EE1C0F12AF71}"/>
                  </a:ext>
                </a:extLst>
              </p:cNvPr>
              <p:cNvSpPr>
                <a:spLocks/>
              </p:cNvSpPr>
              <p:nvPr/>
            </p:nvSpPr>
            <p:spPr bwMode="auto">
              <a:xfrm>
                <a:off x="-2180" y="14901"/>
                <a:ext cx="178" cy="178"/>
              </a:xfrm>
              <a:custGeom>
                <a:avLst/>
                <a:gdLst>
                  <a:gd name="T0" fmla="*/ 178 w 178"/>
                  <a:gd name="T1" fmla="*/ 51 h 178"/>
                  <a:gd name="T2" fmla="*/ 178 w 178"/>
                  <a:gd name="T3" fmla="*/ 51 h 178"/>
                  <a:gd name="T4" fmla="*/ 129 w 178"/>
                  <a:gd name="T5" fmla="*/ 51 h 178"/>
                  <a:gd name="T6" fmla="*/ 129 w 178"/>
                  <a:gd name="T7" fmla="*/ 51 h 178"/>
                  <a:gd name="T8" fmla="*/ 129 w 178"/>
                  <a:gd name="T9" fmla="*/ 0 h 178"/>
                  <a:gd name="T10" fmla="*/ 129 w 178"/>
                  <a:gd name="T11" fmla="*/ 0 h 178"/>
                  <a:gd name="T12" fmla="*/ 115 w 178"/>
                  <a:gd name="T13" fmla="*/ 0 h 178"/>
                  <a:gd name="T14" fmla="*/ 115 w 178"/>
                  <a:gd name="T15" fmla="*/ 0 h 178"/>
                  <a:gd name="T16" fmla="*/ 115 w 178"/>
                  <a:gd name="T17" fmla="*/ 51 h 178"/>
                  <a:gd name="T18" fmla="*/ 115 w 178"/>
                  <a:gd name="T19" fmla="*/ 51 h 178"/>
                  <a:gd name="T20" fmla="*/ 59 w 178"/>
                  <a:gd name="T21" fmla="*/ 51 h 178"/>
                  <a:gd name="T22" fmla="*/ 59 w 178"/>
                  <a:gd name="T23" fmla="*/ 51 h 178"/>
                  <a:gd name="T24" fmla="*/ 59 w 178"/>
                  <a:gd name="T25" fmla="*/ 8 h 178"/>
                  <a:gd name="T26" fmla="*/ 59 w 178"/>
                  <a:gd name="T27" fmla="*/ 8 h 178"/>
                  <a:gd name="T28" fmla="*/ 42 w 178"/>
                  <a:gd name="T29" fmla="*/ 8 h 178"/>
                  <a:gd name="T30" fmla="*/ 42 w 178"/>
                  <a:gd name="T31" fmla="*/ 8 h 178"/>
                  <a:gd name="T32" fmla="*/ 42 w 178"/>
                  <a:gd name="T33" fmla="*/ 51 h 178"/>
                  <a:gd name="T34" fmla="*/ 42 w 178"/>
                  <a:gd name="T35" fmla="*/ 51 h 178"/>
                  <a:gd name="T36" fmla="*/ 0 w 178"/>
                  <a:gd name="T37" fmla="*/ 51 h 178"/>
                  <a:gd name="T38" fmla="*/ 0 w 178"/>
                  <a:gd name="T39" fmla="*/ 51 h 178"/>
                  <a:gd name="T40" fmla="*/ 0 w 178"/>
                  <a:gd name="T41" fmla="*/ 67 h 178"/>
                  <a:gd name="T42" fmla="*/ 0 w 178"/>
                  <a:gd name="T43" fmla="*/ 67 h 178"/>
                  <a:gd name="T44" fmla="*/ 42 w 178"/>
                  <a:gd name="T45" fmla="*/ 67 h 178"/>
                  <a:gd name="T46" fmla="*/ 42 w 178"/>
                  <a:gd name="T47" fmla="*/ 67 h 178"/>
                  <a:gd name="T48" fmla="*/ 42 w 178"/>
                  <a:gd name="T49" fmla="*/ 113 h 178"/>
                  <a:gd name="T50" fmla="*/ 42 w 178"/>
                  <a:gd name="T51" fmla="*/ 113 h 178"/>
                  <a:gd name="T52" fmla="*/ 59 w 178"/>
                  <a:gd name="T53" fmla="*/ 113 h 178"/>
                  <a:gd name="T54" fmla="*/ 59 w 178"/>
                  <a:gd name="T55" fmla="*/ 113 h 178"/>
                  <a:gd name="T56" fmla="*/ 59 w 178"/>
                  <a:gd name="T57" fmla="*/ 67 h 178"/>
                  <a:gd name="T58" fmla="*/ 59 w 178"/>
                  <a:gd name="T59" fmla="*/ 67 h 178"/>
                  <a:gd name="T60" fmla="*/ 113 w 178"/>
                  <a:gd name="T61" fmla="*/ 67 h 178"/>
                  <a:gd name="T62" fmla="*/ 113 w 178"/>
                  <a:gd name="T63" fmla="*/ 67 h 178"/>
                  <a:gd name="T64" fmla="*/ 111 w 178"/>
                  <a:gd name="T65" fmla="*/ 91 h 178"/>
                  <a:gd name="T66" fmla="*/ 111 w 178"/>
                  <a:gd name="T67" fmla="*/ 101 h 178"/>
                  <a:gd name="T68" fmla="*/ 109 w 178"/>
                  <a:gd name="T69" fmla="*/ 109 h 178"/>
                  <a:gd name="T70" fmla="*/ 109 w 178"/>
                  <a:gd name="T71" fmla="*/ 109 h 178"/>
                  <a:gd name="T72" fmla="*/ 105 w 178"/>
                  <a:gd name="T73" fmla="*/ 119 h 178"/>
                  <a:gd name="T74" fmla="*/ 103 w 178"/>
                  <a:gd name="T75" fmla="*/ 125 h 178"/>
                  <a:gd name="T76" fmla="*/ 97 w 178"/>
                  <a:gd name="T77" fmla="*/ 133 h 178"/>
                  <a:gd name="T78" fmla="*/ 91 w 178"/>
                  <a:gd name="T79" fmla="*/ 139 h 178"/>
                  <a:gd name="T80" fmla="*/ 91 w 178"/>
                  <a:gd name="T81" fmla="*/ 139 h 178"/>
                  <a:gd name="T82" fmla="*/ 83 w 178"/>
                  <a:gd name="T83" fmla="*/ 148 h 178"/>
                  <a:gd name="T84" fmla="*/ 75 w 178"/>
                  <a:gd name="T85" fmla="*/ 154 h 178"/>
                  <a:gd name="T86" fmla="*/ 65 w 178"/>
                  <a:gd name="T87" fmla="*/ 160 h 178"/>
                  <a:gd name="T88" fmla="*/ 53 w 178"/>
                  <a:gd name="T89" fmla="*/ 164 h 178"/>
                  <a:gd name="T90" fmla="*/ 53 w 178"/>
                  <a:gd name="T91" fmla="*/ 164 h 178"/>
                  <a:gd name="T92" fmla="*/ 63 w 178"/>
                  <a:gd name="T93" fmla="*/ 178 h 178"/>
                  <a:gd name="T94" fmla="*/ 63 w 178"/>
                  <a:gd name="T95" fmla="*/ 178 h 178"/>
                  <a:gd name="T96" fmla="*/ 79 w 178"/>
                  <a:gd name="T97" fmla="*/ 170 h 178"/>
                  <a:gd name="T98" fmla="*/ 93 w 178"/>
                  <a:gd name="T99" fmla="*/ 158 h 178"/>
                  <a:gd name="T100" fmla="*/ 105 w 178"/>
                  <a:gd name="T101" fmla="*/ 148 h 178"/>
                  <a:gd name="T102" fmla="*/ 115 w 178"/>
                  <a:gd name="T103" fmla="*/ 135 h 178"/>
                  <a:gd name="T104" fmla="*/ 115 w 178"/>
                  <a:gd name="T105" fmla="*/ 135 h 178"/>
                  <a:gd name="T106" fmla="*/ 121 w 178"/>
                  <a:gd name="T107" fmla="*/ 123 h 178"/>
                  <a:gd name="T108" fmla="*/ 125 w 178"/>
                  <a:gd name="T109" fmla="*/ 105 h 178"/>
                  <a:gd name="T110" fmla="*/ 129 w 178"/>
                  <a:gd name="T111" fmla="*/ 87 h 178"/>
                  <a:gd name="T112" fmla="*/ 129 w 178"/>
                  <a:gd name="T113" fmla="*/ 67 h 178"/>
                  <a:gd name="T114" fmla="*/ 129 w 178"/>
                  <a:gd name="T115" fmla="*/ 67 h 178"/>
                  <a:gd name="T116" fmla="*/ 178 w 178"/>
                  <a:gd name="T117" fmla="*/ 67 h 178"/>
                  <a:gd name="T118" fmla="*/ 178 w 178"/>
                  <a:gd name="T119" fmla="*/ 67 h 178"/>
                  <a:gd name="T120" fmla="*/ 178 w 178"/>
                  <a:gd name="T121" fmla="*/ 51 h 178"/>
                  <a:gd name="T122" fmla="*/ 178 w 178"/>
                  <a:gd name="T123" fmla="*/ 5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178">
                    <a:moveTo>
                      <a:pt x="178" y="51"/>
                    </a:moveTo>
                    <a:lnTo>
                      <a:pt x="178" y="51"/>
                    </a:lnTo>
                    <a:lnTo>
                      <a:pt x="129" y="51"/>
                    </a:lnTo>
                    <a:lnTo>
                      <a:pt x="129" y="51"/>
                    </a:lnTo>
                    <a:lnTo>
                      <a:pt x="129" y="0"/>
                    </a:lnTo>
                    <a:lnTo>
                      <a:pt x="129" y="0"/>
                    </a:lnTo>
                    <a:lnTo>
                      <a:pt x="115" y="0"/>
                    </a:lnTo>
                    <a:lnTo>
                      <a:pt x="115" y="0"/>
                    </a:lnTo>
                    <a:lnTo>
                      <a:pt x="115" y="51"/>
                    </a:lnTo>
                    <a:lnTo>
                      <a:pt x="115" y="51"/>
                    </a:lnTo>
                    <a:lnTo>
                      <a:pt x="59" y="51"/>
                    </a:lnTo>
                    <a:lnTo>
                      <a:pt x="59" y="51"/>
                    </a:lnTo>
                    <a:lnTo>
                      <a:pt x="59" y="8"/>
                    </a:lnTo>
                    <a:lnTo>
                      <a:pt x="59" y="8"/>
                    </a:lnTo>
                    <a:lnTo>
                      <a:pt x="42" y="8"/>
                    </a:lnTo>
                    <a:lnTo>
                      <a:pt x="42" y="8"/>
                    </a:lnTo>
                    <a:lnTo>
                      <a:pt x="42" y="51"/>
                    </a:lnTo>
                    <a:lnTo>
                      <a:pt x="42" y="51"/>
                    </a:lnTo>
                    <a:lnTo>
                      <a:pt x="0" y="51"/>
                    </a:lnTo>
                    <a:lnTo>
                      <a:pt x="0" y="51"/>
                    </a:lnTo>
                    <a:lnTo>
                      <a:pt x="0" y="67"/>
                    </a:lnTo>
                    <a:lnTo>
                      <a:pt x="0" y="67"/>
                    </a:lnTo>
                    <a:lnTo>
                      <a:pt x="42" y="67"/>
                    </a:lnTo>
                    <a:lnTo>
                      <a:pt x="42" y="67"/>
                    </a:lnTo>
                    <a:lnTo>
                      <a:pt x="42" y="113"/>
                    </a:lnTo>
                    <a:lnTo>
                      <a:pt x="42" y="113"/>
                    </a:lnTo>
                    <a:lnTo>
                      <a:pt x="59" y="113"/>
                    </a:lnTo>
                    <a:lnTo>
                      <a:pt x="59" y="113"/>
                    </a:lnTo>
                    <a:lnTo>
                      <a:pt x="59" y="67"/>
                    </a:lnTo>
                    <a:lnTo>
                      <a:pt x="59" y="67"/>
                    </a:lnTo>
                    <a:lnTo>
                      <a:pt x="113" y="67"/>
                    </a:lnTo>
                    <a:lnTo>
                      <a:pt x="113" y="67"/>
                    </a:lnTo>
                    <a:lnTo>
                      <a:pt x="111" y="91"/>
                    </a:lnTo>
                    <a:lnTo>
                      <a:pt x="111" y="101"/>
                    </a:lnTo>
                    <a:lnTo>
                      <a:pt x="109" y="109"/>
                    </a:lnTo>
                    <a:lnTo>
                      <a:pt x="109" y="109"/>
                    </a:lnTo>
                    <a:lnTo>
                      <a:pt x="105" y="119"/>
                    </a:lnTo>
                    <a:lnTo>
                      <a:pt x="103" y="125"/>
                    </a:lnTo>
                    <a:lnTo>
                      <a:pt x="97" y="133"/>
                    </a:lnTo>
                    <a:lnTo>
                      <a:pt x="91" y="139"/>
                    </a:lnTo>
                    <a:lnTo>
                      <a:pt x="91" y="139"/>
                    </a:lnTo>
                    <a:lnTo>
                      <a:pt x="83" y="148"/>
                    </a:lnTo>
                    <a:lnTo>
                      <a:pt x="75" y="154"/>
                    </a:lnTo>
                    <a:lnTo>
                      <a:pt x="65" y="160"/>
                    </a:lnTo>
                    <a:lnTo>
                      <a:pt x="53" y="164"/>
                    </a:lnTo>
                    <a:lnTo>
                      <a:pt x="53" y="164"/>
                    </a:lnTo>
                    <a:lnTo>
                      <a:pt x="63" y="178"/>
                    </a:lnTo>
                    <a:lnTo>
                      <a:pt x="63" y="178"/>
                    </a:lnTo>
                    <a:lnTo>
                      <a:pt x="79" y="170"/>
                    </a:lnTo>
                    <a:lnTo>
                      <a:pt x="93" y="158"/>
                    </a:lnTo>
                    <a:lnTo>
                      <a:pt x="105" y="148"/>
                    </a:lnTo>
                    <a:lnTo>
                      <a:pt x="115" y="135"/>
                    </a:lnTo>
                    <a:lnTo>
                      <a:pt x="115" y="135"/>
                    </a:lnTo>
                    <a:lnTo>
                      <a:pt x="121" y="123"/>
                    </a:lnTo>
                    <a:lnTo>
                      <a:pt x="125" y="105"/>
                    </a:lnTo>
                    <a:lnTo>
                      <a:pt x="129" y="87"/>
                    </a:lnTo>
                    <a:lnTo>
                      <a:pt x="129" y="67"/>
                    </a:lnTo>
                    <a:lnTo>
                      <a:pt x="129" y="67"/>
                    </a:lnTo>
                    <a:lnTo>
                      <a:pt x="178" y="67"/>
                    </a:lnTo>
                    <a:lnTo>
                      <a:pt x="178" y="67"/>
                    </a:lnTo>
                    <a:lnTo>
                      <a:pt x="178" y="51"/>
                    </a:lnTo>
                    <a:lnTo>
                      <a:pt x="178"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5" name="Freeform 614">
                <a:extLst>
                  <a:ext uri="{FF2B5EF4-FFF2-40B4-BE49-F238E27FC236}">
                    <a16:creationId xmlns:a16="http://schemas.microsoft.com/office/drawing/2014/main" id="{2783064A-D685-496F-AD87-2CF34ECF8801}"/>
                  </a:ext>
                </a:extLst>
              </p:cNvPr>
              <p:cNvSpPr>
                <a:spLocks noEditPoints="1"/>
              </p:cNvSpPr>
              <p:nvPr/>
            </p:nvSpPr>
            <p:spPr bwMode="auto">
              <a:xfrm>
                <a:off x="-1968" y="14915"/>
                <a:ext cx="162" cy="156"/>
              </a:xfrm>
              <a:custGeom>
                <a:avLst/>
                <a:gdLst>
                  <a:gd name="T0" fmla="*/ 162 w 162"/>
                  <a:gd name="T1" fmla="*/ 0 h 156"/>
                  <a:gd name="T2" fmla="*/ 162 w 162"/>
                  <a:gd name="T3" fmla="*/ 0 h 156"/>
                  <a:gd name="T4" fmla="*/ 0 w 162"/>
                  <a:gd name="T5" fmla="*/ 0 h 156"/>
                  <a:gd name="T6" fmla="*/ 0 w 162"/>
                  <a:gd name="T7" fmla="*/ 0 h 156"/>
                  <a:gd name="T8" fmla="*/ 0 w 162"/>
                  <a:gd name="T9" fmla="*/ 16 h 156"/>
                  <a:gd name="T10" fmla="*/ 0 w 162"/>
                  <a:gd name="T11" fmla="*/ 16 h 156"/>
                  <a:gd name="T12" fmla="*/ 142 w 162"/>
                  <a:gd name="T13" fmla="*/ 16 h 156"/>
                  <a:gd name="T14" fmla="*/ 142 w 162"/>
                  <a:gd name="T15" fmla="*/ 16 h 156"/>
                  <a:gd name="T16" fmla="*/ 128 w 162"/>
                  <a:gd name="T17" fmla="*/ 30 h 156"/>
                  <a:gd name="T18" fmla="*/ 115 w 162"/>
                  <a:gd name="T19" fmla="*/ 45 h 156"/>
                  <a:gd name="T20" fmla="*/ 103 w 162"/>
                  <a:gd name="T21" fmla="*/ 55 h 156"/>
                  <a:gd name="T22" fmla="*/ 91 w 162"/>
                  <a:gd name="T23" fmla="*/ 63 h 156"/>
                  <a:gd name="T24" fmla="*/ 91 w 162"/>
                  <a:gd name="T25" fmla="*/ 63 h 156"/>
                  <a:gd name="T26" fmla="*/ 103 w 162"/>
                  <a:gd name="T27" fmla="*/ 75 h 156"/>
                  <a:gd name="T28" fmla="*/ 103 w 162"/>
                  <a:gd name="T29" fmla="*/ 75 h 156"/>
                  <a:gd name="T30" fmla="*/ 117 w 162"/>
                  <a:gd name="T31" fmla="*/ 65 h 156"/>
                  <a:gd name="T32" fmla="*/ 132 w 162"/>
                  <a:gd name="T33" fmla="*/ 51 h 156"/>
                  <a:gd name="T34" fmla="*/ 146 w 162"/>
                  <a:gd name="T35" fmla="*/ 34 h 156"/>
                  <a:gd name="T36" fmla="*/ 162 w 162"/>
                  <a:gd name="T37" fmla="*/ 16 h 156"/>
                  <a:gd name="T38" fmla="*/ 162 w 162"/>
                  <a:gd name="T39" fmla="*/ 16 h 156"/>
                  <a:gd name="T40" fmla="*/ 162 w 162"/>
                  <a:gd name="T41" fmla="*/ 0 h 156"/>
                  <a:gd name="T42" fmla="*/ 162 w 162"/>
                  <a:gd name="T43" fmla="*/ 0 h 156"/>
                  <a:gd name="T44" fmla="*/ 71 w 162"/>
                  <a:gd name="T45" fmla="*/ 32 h 156"/>
                  <a:gd name="T46" fmla="*/ 71 w 162"/>
                  <a:gd name="T47" fmla="*/ 32 h 156"/>
                  <a:gd name="T48" fmla="*/ 69 w 162"/>
                  <a:gd name="T49" fmla="*/ 65 h 156"/>
                  <a:gd name="T50" fmla="*/ 69 w 162"/>
                  <a:gd name="T51" fmla="*/ 87 h 156"/>
                  <a:gd name="T52" fmla="*/ 69 w 162"/>
                  <a:gd name="T53" fmla="*/ 87 h 156"/>
                  <a:gd name="T54" fmla="*/ 61 w 162"/>
                  <a:gd name="T55" fmla="*/ 105 h 156"/>
                  <a:gd name="T56" fmla="*/ 51 w 162"/>
                  <a:gd name="T57" fmla="*/ 119 h 156"/>
                  <a:gd name="T58" fmla="*/ 51 w 162"/>
                  <a:gd name="T59" fmla="*/ 119 h 156"/>
                  <a:gd name="T60" fmla="*/ 33 w 162"/>
                  <a:gd name="T61" fmla="*/ 134 h 156"/>
                  <a:gd name="T62" fmla="*/ 16 w 162"/>
                  <a:gd name="T63" fmla="*/ 144 h 156"/>
                  <a:gd name="T64" fmla="*/ 16 w 162"/>
                  <a:gd name="T65" fmla="*/ 144 h 156"/>
                  <a:gd name="T66" fmla="*/ 28 w 162"/>
                  <a:gd name="T67" fmla="*/ 156 h 156"/>
                  <a:gd name="T68" fmla="*/ 28 w 162"/>
                  <a:gd name="T69" fmla="*/ 156 h 156"/>
                  <a:gd name="T70" fmla="*/ 43 w 162"/>
                  <a:gd name="T71" fmla="*/ 148 h 156"/>
                  <a:gd name="T72" fmla="*/ 55 w 162"/>
                  <a:gd name="T73" fmla="*/ 136 h 156"/>
                  <a:gd name="T74" fmla="*/ 65 w 162"/>
                  <a:gd name="T75" fmla="*/ 125 h 156"/>
                  <a:gd name="T76" fmla="*/ 75 w 162"/>
                  <a:gd name="T77" fmla="*/ 113 h 156"/>
                  <a:gd name="T78" fmla="*/ 75 w 162"/>
                  <a:gd name="T79" fmla="*/ 113 h 156"/>
                  <a:gd name="T80" fmla="*/ 81 w 162"/>
                  <a:gd name="T81" fmla="*/ 99 h 156"/>
                  <a:gd name="T82" fmla="*/ 85 w 162"/>
                  <a:gd name="T83" fmla="*/ 81 h 156"/>
                  <a:gd name="T84" fmla="*/ 87 w 162"/>
                  <a:gd name="T85" fmla="*/ 59 h 156"/>
                  <a:gd name="T86" fmla="*/ 87 w 162"/>
                  <a:gd name="T87" fmla="*/ 32 h 156"/>
                  <a:gd name="T88" fmla="*/ 87 w 162"/>
                  <a:gd name="T89" fmla="*/ 32 h 156"/>
                  <a:gd name="T90" fmla="*/ 71 w 162"/>
                  <a:gd name="T91" fmla="*/ 32 h 156"/>
                  <a:gd name="T92" fmla="*/ 71 w 162"/>
                  <a:gd name="T93" fmla="*/ 3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 h="156">
                    <a:moveTo>
                      <a:pt x="162" y="0"/>
                    </a:moveTo>
                    <a:lnTo>
                      <a:pt x="162" y="0"/>
                    </a:lnTo>
                    <a:lnTo>
                      <a:pt x="0" y="0"/>
                    </a:lnTo>
                    <a:lnTo>
                      <a:pt x="0" y="0"/>
                    </a:lnTo>
                    <a:lnTo>
                      <a:pt x="0" y="16"/>
                    </a:lnTo>
                    <a:lnTo>
                      <a:pt x="0" y="16"/>
                    </a:lnTo>
                    <a:lnTo>
                      <a:pt x="142" y="16"/>
                    </a:lnTo>
                    <a:lnTo>
                      <a:pt x="142" y="16"/>
                    </a:lnTo>
                    <a:lnTo>
                      <a:pt x="128" y="30"/>
                    </a:lnTo>
                    <a:lnTo>
                      <a:pt x="115" y="45"/>
                    </a:lnTo>
                    <a:lnTo>
                      <a:pt x="103" y="55"/>
                    </a:lnTo>
                    <a:lnTo>
                      <a:pt x="91" y="63"/>
                    </a:lnTo>
                    <a:lnTo>
                      <a:pt x="91" y="63"/>
                    </a:lnTo>
                    <a:lnTo>
                      <a:pt x="103" y="75"/>
                    </a:lnTo>
                    <a:lnTo>
                      <a:pt x="103" y="75"/>
                    </a:lnTo>
                    <a:lnTo>
                      <a:pt x="117" y="65"/>
                    </a:lnTo>
                    <a:lnTo>
                      <a:pt x="132" y="51"/>
                    </a:lnTo>
                    <a:lnTo>
                      <a:pt x="146" y="34"/>
                    </a:lnTo>
                    <a:lnTo>
                      <a:pt x="162" y="16"/>
                    </a:lnTo>
                    <a:lnTo>
                      <a:pt x="162" y="16"/>
                    </a:lnTo>
                    <a:lnTo>
                      <a:pt x="162" y="0"/>
                    </a:lnTo>
                    <a:lnTo>
                      <a:pt x="162" y="0"/>
                    </a:lnTo>
                    <a:close/>
                    <a:moveTo>
                      <a:pt x="71" y="32"/>
                    </a:moveTo>
                    <a:lnTo>
                      <a:pt x="71" y="32"/>
                    </a:lnTo>
                    <a:lnTo>
                      <a:pt x="69" y="65"/>
                    </a:lnTo>
                    <a:lnTo>
                      <a:pt x="69" y="87"/>
                    </a:lnTo>
                    <a:lnTo>
                      <a:pt x="69" y="87"/>
                    </a:lnTo>
                    <a:lnTo>
                      <a:pt x="61" y="105"/>
                    </a:lnTo>
                    <a:lnTo>
                      <a:pt x="51" y="119"/>
                    </a:lnTo>
                    <a:lnTo>
                      <a:pt x="51" y="119"/>
                    </a:lnTo>
                    <a:lnTo>
                      <a:pt x="33" y="134"/>
                    </a:lnTo>
                    <a:lnTo>
                      <a:pt x="16" y="144"/>
                    </a:lnTo>
                    <a:lnTo>
                      <a:pt x="16" y="144"/>
                    </a:lnTo>
                    <a:lnTo>
                      <a:pt x="28" y="156"/>
                    </a:lnTo>
                    <a:lnTo>
                      <a:pt x="28" y="156"/>
                    </a:lnTo>
                    <a:lnTo>
                      <a:pt x="43" y="148"/>
                    </a:lnTo>
                    <a:lnTo>
                      <a:pt x="55" y="136"/>
                    </a:lnTo>
                    <a:lnTo>
                      <a:pt x="65" y="125"/>
                    </a:lnTo>
                    <a:lnTo>
                      <a:pt x="75" y="113"/>
                    </a:lnTo>
                    <a:lnTo>
                      <a:pt x="75" y="113"/>
                    </a:lnTo>
                    <a:lnTo>
                      <a:pt x="81" y="99"/>
                    </a:lnTo>
                    <a:lnTo>
                      <a:pt x="85" y="81"/>
                    </a:lnTo>
                    <a:lnTo>
                      <a:pt x="87" y="59"/>
                    </a:lnTo>
                    <a:lnTo>
                      <a:pt x="87" y="32"/>
                    </a:lnTo>
                    <a:lnTo>
                      <a:pt x="87" y="32"/>
                    </a:lnTo>
                    <a:lnTo>
                      <a:pt x="71" y="32"/>
                    </a:lnTo>
                    <a:lnTo>
                      <a:pt x="7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6" name="Freeform 615">
                <a:extLst>
                  <a:ext uri="{FF2B5EF4-FFF2-40B4-BE49-F238E27FC236}">
                    <a16:creationId xmlns:a16="http://schemas.microsoft.com/office/drawing/2014/main" id="{7AF06A21-C4EA-4282-B217-44F2F8C95612}"/>
                  </a:ext>
                </a:extLst>
              </p:cNvPr>
              <p:cNvSpPr>
                <a:spLocks/>
              </p:cNvSpPr>
              <p:nvPr/>
            </p:nvSpPr>
            <p:spPr bwMode="auto">
              <a:xfrm>
                <a:off x="-1747" y="14913"/>
                <a:ext cx="135" cy="146"/>
              </a:xfrm>
              <a:custGeom>
                <a:avLst/>
                <a:gdLst>
                  <a:gd name="T0" fmla="*/ 123 w 135"/>
                  <a:gd name="T1" fmla="*/ 53 h 146"/>
                  <a:gd name="T2" fmla="*/ 123 w 135"/>
                  <a:gd name="T3" fmla="*/ 53 h 146"/>
                  <a:gd name="T4" fmla="*/ 99 w 135"/>
                  <a:gd name="T5" fmla="*/ 81 h 146"/>
                  <a:gd name="T6" fmla="*/ 86 w 135"/>
                  <a:gd name="T7" fmla="*/ 93 h 146"/>
                  <a:gd name="T8" fmla="*/ 76 w 135"/>
                  <a:gd name="T9" fmla="*/ 101 h 146"/>
                  <a:gd name="T10" fmla="*/ 76 w 135"/>
                  <a:gd name="T11" fmla="*/ 101 h 146"/>
                  <a:gd name="T12" fmla="*/ 62 w 135"/>
                  <a:gd name="T13" fmla="*/ 109 h 146"/>
                  <a:gd name="T14" fmla="*/ 48 w 135"/>
                  <a:gd name="T15" fmla="*/ 117 h 146"/>
                  <a:gd name="T16" fmla="*/ 32 w 135"/>
                  <a:gd name="T17" fmla="*/ 121 h 146"/>
                  <a:gd name="T18" fmla="*/ 16 w 135"/>
                  <a:gd name="T19" fmla="*/ 125 h 146"/>
                  <a:gd name="T20" fmla="*/ 16 w 135"/>
                  <a:gd name="T21" fmla="*/ 125 h 146"/>
                  <a:gd name="T22" fmla="*/ 16 w 135"/>
                  <a:gd name="T23" fmla="*/ 0 h 146"/>
                  <a:gd name="T24" fmla="*/ 16 w 135"/>
                  <a:gd name="T25" fmla="*/ 0 h 146"/>
                  <a:gd name="T26" fmla="*/ 0 w 135"/>
                  <a:gd name="T27" fmla="*/ 0 h 146"/>
                  <a:gd name="T28" fmla="*/ 0 w 135"/>
                  <a:gd name="T29" fmla="*/ 0 h 146"/>
                  <a:gd name="T30" fmla="*/ 0 w 135"/>
                  <a:gd name="T31" fmla="*/ 146 h 146"/>
                  <a:gd name="T32" fmla="*/ 0 w 135"/>
                  <a:gd name="T33" fmla="*/ 146 h 146"/>
                  <a:gd name="T34" fmla="*/ 22 w 135"/>
                  <a:gd name="T35" fmla="*/ 142 h 146"/>
                  <a:gd name="T36" fmla="*/ 42 w 135"/>
                  <a:gd name="T37" fmla="*/ 138 h 146"/>
                  <a:gd name="T38" fmla="*/ 62 w 135"/>
                  <a:gd name="T39" fmla="*/ 129 h 146"/>
                  <a:gd name="T40" fmla="*/ 78 w 135"/>
                  <a:gd name="T41" fmla="*/ 121 h 146"/>
                  <a:gd name="T42" fmla="*/ 78 w 135"/>
                  <a:gd name="T43" fmla="*/ 121 h 146"/>
                  <a:gd name="T44" fmla="*/ 92 w 135"/>
                  <a:gd name="T45" fmla="*/ 111 h 146"/>
                  <a:gd name="T46" fmla="*/ 107 w 135"/>
                  <a:gd name="T47" fmla="*/ 97 h 146"/>
                  <a:gd name="T48" fmla="*/ 121 w 135"/>
                  <a:gd name="T49" fmla="*/ 81 h 146"/>
                  <a:gd name="T50" fmla="*/ 135 w 135"/>
                  <a:gd name="T51" fmla="*/ 63 h 146"/>
                  <a:gd name="T52" fmla="*/ 135 w 135"/>
                  <a:gd name="T53" fmla="*/ 63 h 146"/>
                  <a:gd name="T54" fmla="*/ 123 w 135"/>
                  <a:gd name="T55" fmla="*/ 53 h 146"/>
                  <a:gd name="T56" fmla="*/ 123 w 135"/>
                  <a:gd name="T57" fmla="*/ 5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 h="146">
                    <a:moveTo>
                      <a:pt x="123" y="53"/>
                    </a:moveTo>
                    <a:lnTo>
                      <a:pt x="123" y="53"/>
                    </a:lnTo>
                    <a:lnTo>
                      <a:pt x="99" y="81"/>
                    </a:lnTo>
                    <a:lnTo>
                      <a:pt x="86" y="93"/>
                    </a:lnTo>
                    <a:lnTo>
                      <a:pt x="76" y="101"/>
                    </a:lnTo>
                    <a:lnTo>
                      <a:pt x="76" y="101"/>
                    </a:lnTo>
                    <a:lnTo>
                      <a:pt x="62" y="109"/>
                    </a:lnTo>
                    <a:lnTo>
                      <a:pt x="48" y="117"/>
                    </a:lnTo>
                    <a:lnTo>
                      <a:pt x="32" y="121"/>
                    </a:lnTo>
                    <a:lnTo>
                      <a:pt x="16" y="125"/>
                    </a:lnTo>
                    <a:lnTo>
                      <a:pt x="16" y="125"/>
                    </a:lnTo>
                    <a:lnTo>
                      <a:pt x="16" y="0"/>
                    </a:lnTo>
                    <a:lnTo>
                      <a:pt x="16" y="0"/>
                    </a:lnTo>
                    <a:lnTo>
                      <a:pt x="0" y="0"/>
                    </a:lnTo>
                    <a:lnTo>
                      <a:pt x="0" y="0"/>
                    </a:lnTo>
                    <a:lnTo>
                      <a:pt x="0" y="146"/>
                    </a:lnTo>
                    <a:lnTo>
                      <a:pt x="0" y="146"/>
                    </a:lnTo>
                    <a:lnTo>
                      <a:pt x="22" y="142"/>
                    </a:lnTo>
                    <a:lnTo>
                      <a:pt x="42" y="138"/>
                    </a:lnTo>
                    <a:lnTo>
                      <a:pt x="62" y="129"/>
                    </a:lnTo>
                    <a:lnTo>
                      <a:pt x="78" y="121"/>
                    </a:lnTo>
                    <a:lnTo>
                      <a:pt x="78" y="121"/>
                    </a:lnTo>
                    <a:lnTo>
                      <a:pt x="92" y="111"/>
                    </a:lnTo>
                    <a:lnTo>
                      <a:pt x="107" y="97"/>
                    </a:lnTo>
                    <a:lnTo>
                      <a:pt x="121" y="81"/>
                    </a:lnTo>
                    <a:lnTo>
                      <a:pt x="135" y="63"/>
                    </a:lnTo>
                    <a:lnTo>
                      <a:pt x="135" y="63"/>
                    </a:lnTo>
                    <a:lnTo>
                      <a:pt x="123" y="53"/>
                    </a:lnTo>
                    <a:lnTo>
                      <a:pt x="123"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7" name="Freeform 616">
                <a:extLst>
                  <a:ext uri="{FF2B5EF4-FFF2-40B4-BE49-F238E27FC236}">
                    <a16:creationId xmlns:a16="http://schemas.microsoft.com/office/drawing/2014/main" id="{2E4AFA0C-F9A2-40C4-A7C1-E778BB238C63}"/>
                  </a:ext>
                </a:extLst>
              </p:cNvPr>
              <p:cNvSpPr>
                <a:spLocks/>
              </p:cNvSpPr>
              <p:nvPr/>
            </p:nvSpPr>
            <p:spPr bwMode="auto">
              <a:xfrm>
                <a:off x="-1570" y="14903"/>
                <a:ext cx="142" cy="172"/>
              </a:xfrm>
              <a:custGeom>
                <a:avLst/>
                <a:gdLst>
                  <a:gd name="T0" fmla="*/ 130 w 142"/>
                  <a:gd name="T1" fmla="*/ 0 h 172"/>
                  <a:gd name="T2" fmla="*/ 130 w 142"/>
                  <a:gd name="T3" fmla="*/ 0 h 172"/>
                  <a:gd name="T4" fmla="*/ 118 w 142"/>
                  <a:gd name="T5" fmla="*/ 16 h 172"/>
                  <a:gd name="T6" fmla="*/ 105 w 142"/>
                  <a:gd name="T7" fmla="*/ 28 h 172"/>
                  <a:gd name="T8" fmla="*/ 91 w 142"/>
                  <a:gd name="T9" fmla="*/ 42 h 172"/>
                  <a:gd name="T10" fmla="*/ 75 w 142"/>
                  <a:gd name="T11" fmla="*/ 55 h 172"/>
                  <a:gd name="T12" fmla="*/ 59 w 142"/>
                  <a:gd name="T13" fmla="*/ 67 h 172"/>
                  <a:gd name="T14" fmla="*/ 41 w 142"/>
                  <a:gd name="T15" fmla="*/ 77 h 172"/>
                  <a:gd name="T16" fmla="*/ 21 w 142"/>
                  <a:gd name="T17" fmla="*/ 89 h 172"/>
                  <a:gd name="T18" fmla="*/ 0 w 142"/>
                  <a:gd name="T19" fmla="*/ 97 h 172"/>
                  <a:gd name="T20" fmla="*/ 0 w 142"/>
                  <a:gd name="T21" fmla="*/ 97 h 172"/>
                  <a:gd name="T22" fmla="*/ 10 w 142"/>
                  <a:gd name="T23" fmla="*/ 111 h 172"/>
                  <a:gd name="T24" fmla="*/ 10 w 142"/>
                  <a:gd name="T25" fmla="*/ 111 h 172"/>
                  <a:gd name="T26" fmla="*/ 25 w 142"/>
                  <a:gd name="T27" fmla="*/ 105 h 172"/>
                  <a:gd name="T28" fmla="*/ 43 w 142"/>
                  <a:gd name="T29" fmla="*/ 95 h 172"/>
                  <a:gd name="T30" fmla="*/ 79 w 142"/>
                  <a:gd name="T31" fmla="*/ 73 h 172"/>
                  <a:gd name="T32" fmla="*/ 79 w 142"/>
                  <a:gd name="T33" fmla="*/ 73 h 172"/>
                  <a:gd name="T34" fmla="*/ 79 w 142"/>
                  <a:gd name="T35" fmla="*/ 172 h 172"/>
                  <a:gd name="T36" fmla="*/ 79 w 142"/>
                  <a:gd name="T37" fmla="*/ 172 h 172"/>
                  <a:gd name="T38" fmla="*/ 95 w 142"/>
                  <a:gd name="T39" fmla="*/ 172 h 172"/>
                  <a:gd name="T40" fmla="*/ 95 w 142"/>
                  <a:gd name="T41" fmla="*/ 172 h 172"/>
                  <a:gd name="T42" fmla="*/ 95 w 142"/>
                  <a:gd name="T43" fmla="*/ 59 h 172"/>
                  <a:gd name="T44" fmla="*/ 95 w 142"/>
                  <a:gd name="T45" fmla="*/ 59 h 172"/>
                  <a:gd name="T46" fmla="*/ 110 w 142"/>
                  <a:gd name="T47" fmla="*/ 46 h 172"/>
                  <a:gd name="T48" fmla="*/ 122 w 142"/>
                  <a:gd name="T49" fmla="*/ 34 h 172"/>
                  <a:gd name="T50" fmla="*/ 132 w 142"/>
                  <a:gd name="T51" fmla="*/ 22 h 172"/>
                  <a:gd name="T52" fmla="*/ 142 w 142"/>
                  <a:gd name="T53" fmla="*/ 8 h 172"/>
                  <a:gd name="T54" fmla="*/ 142 w 142"/>
                  <a:gd name="T55" fmla="*/ 8 h 172"/>
                  <a:gd name="T56" fmla="*/ 130 w 142"/>
                  <a:gd name="T57" fmla="*/ 0 h 172"/>
                  <a:gd name="T58" fmla="*/ 130 w 142"/>
                  <a:gd name="T5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2" h="172">
                    <a:moveTo>
                      <a:pt x="130" y="0"/>
                    </a:moveTo>
                    <a:lnTo>
                      <a:pt x="130" y="0"/>
                    </a:lnTo>
                    <a:lnTo>
                      <a:pt x="118" y="16"/>
                    </a:lnTo>
                    <a:lnTo>
                      <a:pt x="105" y="28"/>
                    </a:lnTo>
                    <a:lnTo>
                      <a:pt x="91" y="42"/>
                    </a:lnTo>
                    <a:lnTo>
                      <a:pt x="75" y="55"/>
                    </a:lnTo>
                    <a:lnTo>
                      <a:pt x="59" y="67"/>
                    </a:lnTo>
                    <a:lnTo>
                      <a:pt x="41" y="77"/>
                    </a:lnTo>
                    <a:lnTo>
                      <a:pt x="21" y="89"/>
                    </a:lnTo>
                    <a:lnTo>
                      <a:pt x="0" y="97"/>
                    </a:lnTo>
                    <a:lnTo>
                      <a:pt x="0" y="97"/>
                    </a:lnTo>
                    <a:lnTo>
                      <a:pt x="10" y="111"/>
                    </a:lnTo>
                    <a:lnTo>
                      <a:pt x="10" y="111"/>
                    </a:lnTo>
                    <a:lnTo>
                      <a:pt x="25" y="105"/>
                    </a:lnTo>
                    <a:lnTo>
                      <a:pt x="43" y="95"/>
                    </a:lnTo>
                    <a:lnTo>
                      <a:pt x="79" y="73"/>
                    </a:lnTo>
                    <a:lnTo>
                      <a:pt x="79" y="73"/>
                    </a:lnTo>
                    <a:lnTo>
                      <a:pt x="79" y="172"/>
                    </a:lnTo>
                    <a:lnTo>
                      <a:pt x="79" y="172"/>
                    </a:lnTo>
                    <a:lnTo>
                      <a:pt x="95" y="172"/>
                    </a:lnTo>
                    <a:lnTo>
                      <a:pt x="95" y="172"/>
                    </a:lnTo>
                    <a:lnTo>
                      <a:pt x="95" y="59"/>
                    </a:lnTo>
                    <a:lnTo>
                      <a:pt x="95" y="59"/>
                    </a:lnTo>
                    <a:lnTo>
                      <a:pt x="110" y="46"/>
                    </a:lnTo>
                    <a:lnTo>
                      <a:pt x="122" y="34"/>
                    </a:lnTo>
                    <a:lnTo>
                      <a:pt x="132" y="22"/>
                    </a:lnTo>
                    <a:lnTo>
                      <a:pt x="142" y="8"/>
                    </a:lnTo>
                    <a:lnTo>
                      <a:pt x="142" y="8"/>
                    </a:lnTo>
                    <a:lnTo>
                      <a:pt x="130" y="0"/>
                    </a:lnTo>
                    <a:lnTo>
                      <a:pt x="1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8" name="Freeform 617">
                <a:extLst>
                  <a:ext uri="{FF2B5EF4-FFF2-40B4-BE49-F238E27FC236}">
                    <a16:creationId xmlns:a16="http://schemas.microsoft.com/office/drawing/2014/main" id="{60B34637-266B-49CC-A05E-E113DE19C975}"/>
                  </a:ext>
                </a:extLst>
              </p:cNvPr>
              <p:cNvSpPr>
                <a:spLocks/>
              </p:cNvSpPr>
              <p:nvPr/>
            </p:nvSpPr>
            <p:spPr bwMode="auto">
              <a:xfrm>
                <a:off x="-1355" y="14895"/>
                <a:ext cx="151" cy="184"/>
              </a:xfrm>
              <a:custGeom>
                <a:avLst/>
                <a:gdLst>
                  <a:gd name="T0" fmla="*/ 145 w 151"/>
                  <a:gd name="T1" fmla="*/ 81 h 184"/>
                  <a:gd name="T2" fmla="*/ 93 w 151"/>
                  <a:gd name="T3" fmla="*/ 97 h 184"/>
                  <a:gd name="T4" fmla="*/ 91 w 151"/>
                  <a:gd name="T5" fmla="*/ 89 h 184"/>
                  <a:gd name="T6" fmla="*/ 76 w 151"/>
                  <a:gd name="T7" fmla="*/ 77 h 184"/>
                  <a:gd name="T8" fmla="*/ 68 w 151"/>
                  <a:gd name="T9" fmla="*/ 75 h 184"/>
                  <a:gd name="T10" fmla="*/ 48 w 151"/>
                  <a:gd name="T11" fmla="*/ 79 h 184"/>
                  <a:gd name="T12" fmla="*/ 64 w 151"/>
                  <a:gd name="T13" fmla="*/ 48 h 184"/>
                  <a:gd name="T14" fmla="*/ 131 w 151"/>
                  <a:gd name="T15" fmla="*/ 42 h 184"/>
                  <a:gd name="T16" fmla="*/ 129 w 151"/>
                  <a:gd name="T17" fmla="*/ 26 h 184"/>
                  <a:gd name="T18" fmla="*/ 99 w 151"/>
                  <a:gd name="T19" fmla="*/ 30 h 184"/>
                  <a:gd name="T20" fmla="*/ 70 w 151"/>
                  <a:gd name="T21" fmla="*/ 32 h 184"/>
                  <a:gd name="T22" fmla="*/ 81 w 151"/>
                  <a:gd name="T23" fmla="*/ 6 h 184"/>
                  <a:gd name="T24" fmla="*/ 66 w 151"/>
                  <a:gd name="T25" fmla="*/ 0 h 184"/>
                  <a:gd name="T26" fmla="*/ 58 w 151"/>
                  <a:gd name="T27" fmla="*/ 18 h 184"/>
                  <a:gd name="T28" fmla="*/ 52 w 151"/>
                  <a:gd name="T29" fmla="*/ 34 h 184"/>
                  <a:gd name="T30" fmla="*/ 0 w 151"/>
                  <a:gd name="T31" fmla="*/ 34 h 184"/>
                  <a:gd name="T32" fmla="*/ 2 w 151"/>
                  <a:gd name="T33" fmla="*/ 50 h 184"/>
                  <a:gd name="T34" fmla="*/ 46 w 151"/>
                  <a:gd name="T35" fmla="*/ 48 h 184"/>
                  <a:gd name="T36" fmla="*/ 36 w 151"/>
                  <a:gd name="T37" fmla="*/ 67 h 184"/>
                  <a:gd name="T38" fmla="*/ 14 w 151"/>
                  <a:gd name="T39" fmla="*/ 97 h 184"/>
                  <a:gd name="T40" fmla="*/ 2 w 151"/>
                  <a:gd name="T41" fmla="*/ 107 h 184"/>
                  <a:gd name="T42" fmla="*/ 12 w 151"/>
                  <a:gd name="T43" fmla="*/ 121 h 184"/>
                  <a:gd name="T44" fmla="*/ 34 w 151"/>
                  <a:gd name="T45" fmla="*/ 101 h 184"/>
                  <a:gd name="T46" fmla="*/ 42 w 151"/>
                  <a:gd name="T47" fmla="*/ 97 h 184"/>
                  <a:gd name="T48" fmla="*/ 66 w 151"/>
                  <a:gd name="T49" fmla="*/ 89 h 184"/>
                  <a:gd name="T50" fmla="*/ 70 w 151"/>
                  <a:gd name="T51" fmla="*/ 91 h 184"/>
                  <a:gd name="T52" fmla="*/ 76 w 151"/>
                  <a:gd name="T53" fmla="*/ 95 h 184"/>
                  <a:gd name="T54" fmla="*/ 78 w 151"/>
                  <a:gd name="T55" fmla="*/ 99 h 184"/>
                  <a:gd name="T56" fmla="*/ 76 w 151"/>
                  <a:gd name="T57" fmla="*/ 103 h 184"/>
                  <a:gd name="T58" fmla="*/ 46 w 151"/>
                  <a:gd name="T59" fmla="*/ 119 h 184"/>
                  <a:gd name="T60" fmla="*/ 32 w 151"/>
                  <a:gd name="T61" fmla="*/ 131 h 184"/>
                  <a:gd name="T62" fmla="*/ 26 w 151"/>
                  <a:gd name="T63" fmla="*/ 137 h 184"/>
                  <a:gd name="T64" fmla="*/ 22 w 151"/>
                  <a:gd name="T65" fmla="*/ 154 h 184"/>
                  <a:gd name="T66" fmla="*/ 22 w 151"/>
                  <a:gd name="T67" fmla="*/ 160 h 184"/>
                  <a:gd name="T68" fmla="*/ 32 w 151"/>
                  <a:gd name="T69" fmla="*/ 174 h 184"/>
                  <a:gd name="T70" fmla="*/ 38 w 151"/>
                  <a:gd name="T71" fmla="*/ 178 h 184"/>
                  <a:gd name="T72" fmla="*/ 60 w 151"/>
                  <a:gd name="T73" fmla="*/ 184 h 184"/>
                  <a:gd name="T74" fmla="*/ 76 w 151"/>
                  <a:gd name="T75" fmla="*/ 184 h 184"/>
                  <a:gd name="T76" fmla="*/ 135 w 151"/>
                  <a:gd name="T77" fmla="*/ 178 h 184"/>
                  <a:gd name="T78" fmla="*/ 135 w 151"/>
                  <a:gd name="T79" fmla="*/ 164 h 184"/>
                  <a:gd name="T80" fmla="*/ 103 w 151"/>
                  <a:gd name="T81" fmla="*/ 168 h 184"/>
                  <a:gd name="T82" fmla="*/ 76 w 151"/>
                  <a:gd name="T83" fmla="*/ 168 h 184"/>
                  <a:gd name="T84" fmla="*/ 48 w 151"/>
                  <a:gd name="T85" fmla="*/ 166 h 184"/>
                  <a:gd name="T86" fmla="*/ 44 w 151"/>
                  <a:gd name="T87" fmla="*/ 164 h 184"/>
                  <a:gd name="T88" fmla="*/ 38 w 151"/>
                  <a:gd name="T89" fmla="*/ 154 h 184"/>
                  <a:gd name="T90" fmla="*/ 40 w 151"/>
                  <a:gd name="T91" fmla="*/ 147 h 184"/>
                  <a:gd name="T92" fmla="*/ 48 w 151"/>
                  <a:gd name="T93" fmla="*/ 137 h 184"/>
                  <a:gd name="T94" fmla="*/ 58 w 151"/>
                  <a:gd name="T95" fmla="*/ 129 h 184"/>
                  <a:gd name="T96" fmla="*/ 76 w 151"/>
                  <a:gd name="T97" fmla="*/ 119 h 184"/>
                  <a:gd name="T98" fmla="*/ 76 w 151"/>
                  <a:gd name="T99" fmla="*/ 149 h 184"/>
                  <a:gd name="T100" fmla="*/ 93 w 151"/>
                  <a:gd name="T101" fmla="*/ 149 h 184"/>
                  <a:gd name="T102" fmla="*/ 93 w 151"/>
                  <a:gd name="T103" fmla="*/ 113 h 184"/>
                  <a:gd name="T104" fmla="*/ 151 w 151"/>
                  <a:gd name="T105" fmla="*/ 95 h 184"/>
                  <a:gd name="T106" fmla="*/ 145 w 151"/>
                  <a:gd name="T107" fmla="*/ 8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84">
                    <a:moveTo>
                      <a:pt x="145" y="81"/>
                    </a:moveTo>
                    <a:lnTo>
                      <a:pt x="145" y="81"/>
                    </a:lnTo>
                    <a:lnTo>
                      <a:pt x="117" y="89"/>
                    </a:lnTo>
                    <a:lnTo>
                      <a:pt x="93" y="97"/>
                    </a:lnTo>
                    <a:lnTo>
                      <a:pt x="93" y="97"/>
                    </a:lnTo>
                    <a:lnTo>
                      <a:pt x="91" y="89"/>
                    </a:lnTo>
                    <a:lnTo>
                      <a:pt x="85" y="81"/>
                    </a:lnTo>
                    <a:lnTo>
                      <a:pt x="76" y="77"/>
                    </a:lnTo>
                    <a:lnTo>
                      <a:pt x="68" y="75"/>
                    </a:lnTo>
                    <a:lnTo>
                      <a:pt x="68" y="75"/>
                    </a:lnTo>
                    <a:lnTo>
                      <a:pt x="58" y="77"/>
                    </a:lnTo>
                    <a:lnTo>
                      <a:pt x="48" y="79"/>
                    </a:lnTo>
                    <a:lnTo>
                      <a:pt x="48" y="79"/>
                    </a:lnTo>
                    <a:lnTo>
                      <a:pt x="64" y="48"/>
                    </a:lnTo>
                    <a:lnTo>
                      <a:pt x="64" y="48"/>
                    </a:lnTo>
                    <a:lnTo>
                      <a:pt x="131" y="42"/>
                    </a:lnTo>
                    <a:lnTo>
                      <a:pt x="131" y="42"/>
                    </a:lnTo>
                    <a:lnTo>
                      <a:pt x="129" y="26"/>
                    </a:lnTo>
                    <a:lnTo>
                      <a:pt x="129" y="26"/>
                    </a:lnTo>
                    <a:lnTo>
                      <a:pt x="99" y="30"/>
                    </a:lnTo>
                    <a:lnTo>
                      <a:pt x="70" y="32"/>
                    </a:lnTo>
                    <a:lnTo>
                      <a:pt x="70" y="32"/>
                    </a:lnTo>
                    <a:lnTo>
                      <a:pt x="74" y="20"/>
                    </a:lnTo>
                    <a:lnTo>
                      <a:pt x="81" y="6"/>
                    </a:lnTo>
                    <a:lnTo>
                      <a:pt x="81" y="6"/>
                    </a:lnTo>
                    <a:lnTo>
                      <a:pt x="66" y="0"/>
                    </a:lnTo>
                    <a:lnTo>
                      <a:pt x="66" y="0"/>
                    </a:lnTo>
                    <a:lnTo>
                      <a:pt x="58" y="18"/>
                    </a:lnTo>
                    <a:lnTo>
                      <a:pt x="52" y="34"/>
                    </a:lnTo>
                    <a:lnTo>
                      <a:pt x="52" y="34"/>
                    </a:lnTo>
                    <a:lnTo>
                      <a:pt x="0" y="34"/>
                    </a:lnTo>
                    <a:lnTo>
                      <a:pt x="0" y="34"/>
                    </a:lnTo>
                    <a:lnTo>
                      <a:pt x="2" y="50"/>
                    </a:lnTo>
                    <a:lnTo>
                      <a:pt x="2" y="50"/>
                    </a:lnTo>
                    <a:lnTo>
                      <a:pt x="16" y="50"/>
                    </a:lnTo>
                    <a:lnTo>
                      <a:pt x="46" y="48"/>
                    </a:lnTo>
                    <a:lnTo>
                      <a:pt x="46" y="48"/>
                    </a:lnTo>
                    <a:lnTo>
                      <a:pt x="36" y="67"/>
                    </a:lnTo>
                    <a:lnTo>
                      <a:pt x="26" y="83"/>
                    </a:lnTo>
                    <a:lnTo>
                      <a:pt x="14" y="97"/>
                    </a:lnTo>
                    <a:lnTo>
                      <a:pt x="2" y="107"/>
                    </a:lnTo>
                    <a:lnTo>
                      <a:pt x="2" y="107"/>
                    </a:lnTo>
                    <a:lnTo>
                      <a:pt x="12" y="121"/>
                    </a:lnTo>
                    <a:lnTo>
                      <a:pt x="12" y="121"/>
                    </a:lnTo>
                    <a:lnTo>
                      <a:pt x="26" y="107"/>
                    </a:lnTo>
                    <a:lnTo>
                      <a:pt x="34" y="101"/>
                    </a:lnTo>
                    <a:lnTo>
                      <a:pt x="42" y="97"/>
                    </a:lnTo>
                    <a:lnTo>
                      <a:pt x="42" y="97"/>
                    </a:lnTo>
                    <a:lnTo>
                      <a:pt x="54" y="91"/>
                    </a:lnTo>
                    <a:lnTo>
                      <a:pt x="66" y="89"/>
                    </a:lnTo>
                    <a:lnTo>
                      <a:pt x="66" y="89"/>
                    </a:lnTo>
                    <a:lnTo>
                      <a:pt x="70" y="91"/>
                    </a:lnTo>
                    <a:lnTo>
                      <a:pt x="74" y="93"/>
                    </a:lnTo>
                    <a:lnTo>
                      <a:pt x="76" y="95"/>
                    </a:lnTo>
                    <a:lnTo>
                      <a:pt x="78" y="99"/>
                    </a:lnTo>
                    <a:lnTo>
                      <a:pt x="78" y="99"/>
                    </a:lnTo>
                    <a:lnTo>
                      <a:pt x="76" y="103"/>
                    </a:lnTo>
                    <a:lnTo>
                      <a:pt x="76" y="103"/>
                    </a:lnTo>
                    <a:lnTo>
                      <a:pt x="76" y="103"/>
                    </a:lnTo>
                    <a:lnTo>
                      <a:pt x="46" y="119"/>
                    </a:lnTo>
                    <a:lnTo>
                      <a:pt x="38" y="125"/>
                    </a:lnTo>
                    <a:lnTo>
                      <a:pt x="32" y="131"/>
                    </a:lnTo>
                    <a:lnTo>
                      <a:pt x="32" y="131"/>
                    </a:lnTo>
                    <a:lnTo>
                      <a:pt x="26" y="137"/>
                    </a:lnTo>
                    <a:lnTo>
                      <a:pt x="24" y="143"/>
                    </a:lnTo>
                    <a:lnTo>
                      <a:pt x="22" y="154"/>
                    </a:lnTo>
                    <a:lnTo>
                      <a:pt x="22" y="154"/>
                    </a:lnTo>
                    <a:lnTo>
                      <a:pt x="22" y="160"/>
                    </a:lnTo>
                    <a:lnTo>
                      <a:pt x="24" y="166"/>
                    </a:lnTo>
                    <a:lnTo>
                      <a:pt x="32" y="174"/>
                    </a:lnTo>
                    <a:lnTo>
                      <a:pt x="32" y="174"/>
                    </a:lnTo>
                    <a:lnTo>
                      <a:pt x="38" y="178"/>
                    </a:lnTo>
                    <a:lnTo>
                      <a:pt x="48" y="182"/>
                    </a:lnTo>
                    <a:lnTo>
                      <a:pt x="60" y="184"/>
                    </a:lnTo>
                    <a:lnTo>
                      <a:pt x="76" y="184"/>
                    </a:lnTo>
                    <a:lnTo>
                      <a:pt x="76" y="184"/>
                    </a:lnTo>
                    <a:lnTo>
                      <a:pt x="103" y="182"/>
                    </a:lnTo>
                    <a:lnTo>
                      <a:pt x="135" y="178"/>
                    </a:lnTo>
                    <a:lnTo>
                      <a:pt x="135" y="178"/>
                    </a:lnTo>
                    <a:lnTo>
                      <a:pt x="135" y="164"/>
                    </a:lnTo>
                    <a:lnTo>
                      <a:pt x="135" y="164"/>
                    </a:lnTo>
                    <a:lnTo>
                      <a:pt x="103" y="168"/>
                    </a:lnTo>
                    <a:lnTo>
                      <a:pt x="76" y="168"/>
                    </a:lnTo>
                    <a:lnTo>
                      <a:pt x="76" y="168"/>
                    </a:lnTo>
                    <a:lnTo>
                      <a:pt x="54" y="168"/>
                    </a:lnTo>
                    <a:lnTo>
                      <a:pt x="48" y="166"/>
                    </a:lnTo>
                    <a:lnTo>
                      <a:pt x="44" y="164"/>
                    </a:lnTo>
                    <a:lnTo>
                      <a:pt x="44" y="164"/>
                    </a:lnTo>
                    <a:lnTo>
                      <a:pt x="38" y="160"/>
                    </a:lnTo>
                    <a:lnTo>
                      <a:pt x="38" y="154"/>
                    </a:lnTo>
                    <a:lnTo>
                      <a:pt x="38" y="154"/>
                    </a:lnTo>
                    <a:lnTo>
                      <a:pt x="40" y="147"/>
                    </a:lnTo>
                    <a:lnTo>
                      <a:pt x="42" y="141"/>
                    </a:lnTo>
                    <a:lnTo>
                      <a:pt x="48" y="137"/>
                    </a:lnTo>
                    <a:lnTo>
                      <a:pt x="48" y="137"/>
                    </a:lnTo>
                    <a:lnTo>
                      <a:pt x="58" y="129"/>
                    </a:lnTo>
                    <a:lnTo>
                      <a:pt x="76" y="119"/>
                    </a:lnTo>
                    <a:lnTo>
                      <a:pt x="76" y="119"/>
                    </a:lnTo>
                    <a:lnTo>
                      <a:pt x="76" y="149"/>
                    </a:lnTo>
                    <a:lnTo>
                      <a:pt x="76" y="149"/>
                    </a:lnTo>
                    <a:lnTo>
                      <a:pt x="93" y="149"/>
                    </a:lnTo>
                    <a:lnTo>
                      <a:pt x="93" y="149"/>
                    </a:lnTo>
                    <a:lnTo>
                      <a:pt x="93" y="113"/>
                    </a:lnTo>
                    <a:lnTo>
                      <a:pt x="93" y="113"/>
                    </a:lnTo>
                    <a:lnTo>
                      <a:pt x="117" y="105"/>
                    </a:lnTo>
                    <a:lnTo>
                      <a:pt x="151" y="95"/>
                    </a:lnTo>
                    <a:lnTo>
                      <a:pt x="151" y="95"/>
                    </a:lnTo>
                    <a:lnTo>
                      <a:pt x="145" y="81"/>
                    </a:lnTo>
                    <a:lnTo>
                      <a:pt x="145"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9" name="Freeform 618">
                <a:extLst>
                  <a:ext uri="{FF2B5EF4-FFF2-40B4-BE49-F238E27FC236}">
                    <a16:creationId xmlns:a16="http://schemas.microsoft.com/office/drawing/2014/main" id="{D0CF18A7-4720-49FC-BC9E-49D30ADEADC3}"/>
                  </a:ext>
                </a:extLst>
              </p:cNvPr>
              <p:cNvSpPr>
                <a:spLocks noEditPoints="1"/>
              </p:cNvSpPr>
              <p:nvPr/>
            </p:nvSpPr>
            <p:spPr bwMode="auto">
              <a:xfrm>
                <a:off x="-1177" y="14891"/>
                <a:ext cx="198" cy="200"/>
              </a:xfrm>
              <a:custGeom>
                <a:avLst/>
                <a:gdLst>
                  <a:gd name="T0" fmla="*/ 70 w 198"/>
                  <a:gd name="T1" fmla="*/ 153 h 200"/>
                  <a:gd name="T2" fmla="*/ 113 w 198"/>
                  <a:gd name="T3" fmla="*/ 158 h 200"/>
                  <a:gd name="T4" fmla="*/ 157 w 198"/>
                  <a:gd name="T5" fmla="*/ 188 h 200"/>
                  <a:gd name="T6" fmla="*/ 194 w 198"/>
                  <a:gd name="T7" fmla="*/ 184 h 200"/>
                  <a:gd name="T8" fmla="*/ 155 w 198"/>
                  <a:gd name="T9" fmla="*/ 170 h 200"/>
                  <a:gd name="T10" fmla="*/ 179 w 198"/>
                  <a:gd name="T11" fmla="*/ 145 h 200"/>
                  <a:gd name="T12" fmla="*/ 196 w 198"/>
                  <a:gd name="T13" fmla="*/ 133 h 200"/>
                  <a:gd name="T14" fmla="*/ 113 w 198"/>
                  <a:gd name="T15" fmla="*/ 121 h 200"/>
                  <a:gd name="T16" fmla="*/ 90 w 198"/>
                  <a:gd name="T17" fmla="*/ 111 h 200"/>
                  <a:gd name="T18" fmla="*/ 4 w 198"/>
                  <a:gd name="T19" fmla="*/ 121 h 200"/>
                  <a:gd name="T20" fmla="*/ 76 w 198"/>
                  <a:gd name="T21" fmla="*/ 133 h 200"/>
                  <a:gd name="T22" fmla="*/ 0 w 198"/>
                  <a:gd name="T23" fmla="*/ 170 h 200"/>
                  <a:gd name="T24" fmla="*/ 20 w 198"/>
                  <a:gd name="T25" fmla="*/ 178 h 200"/>
                  <a:gd name="T26" fmla="*/ 56 w 198"/>
                  <a:gd name="T27" fmla="*/ 172 h 200"/>
                  <a:gd name="T28" fmla="*/ 50 w 198"/>
                  <a:gd name="T29" fmla="*/ 188 h 200"/>
                  <a:gd name="T30" fmla="*/ 90 w 198"/>
                  <a:gd name="T31" fmla="*/ 186 h 200"/>
                  <a:gd name="T32" fmla="*/ 111 w 198"/>
                  <a:gd name="T33" fmla="*/ 164 h 200"/>
                  <a:gd name="T34" fmla="*/ 60 w 198"/>
                  <a:gd name="T35" fmla="*/ 16 h 200"/>
                  <a:gd name="T36" fmla="*/ 42 w 198"/>
                  <a:gd name="T37" fmla="*/ 6 h 200"/>
                  <a:gd name="T38" fmla="*/ 20 w 198"/>
                  <a:gd name="T39" fmla="*/ 18 h 200"/>
                  <a:gd name="T40" fmla="*/ 24 w 198"/>
                  <a:gd name="T41" fmla="*/ 40 h 200"/>
                  <a:gd name="T42" fmla="*/ 60 w 198"/>
                  <a:gd name="T43" fmla="*/ 28 h 200"/>
                  <a:gd name="T44" fmla="*/ 6 w 198"/>
                  <a:gd name="T45" fmla="*/ 42 h 200"/>
                  <a:gd name="T46" fmla="*/ 60 w 198"/>
                  <a:gd name="T47" fmla="*/ 54 h 200"/>
                  <a:gd name="T48" fmla="*/ 16 w 198"/>
                  <a:gd name="T49" fmla="*/ 67 h 200"/>
                  <a:gd name="T50" fmla="*/ 30 w 198"/>
                  <a:gd name="T51" fmla="*/ 105 h 200"/>
                  <a:gd name="T52" fmla="*/ 60 w 198"/>
                  <a:gd name="T53" fmla="*/ 79 h 200"/>
                  <a:gd name="T54" fmla="*/ 74 w 198"/>
                  <a:gd name="T55" fmla="*/ 115 h 200"/>
                  <a:gd name="T56" fmla="*/ 107 w 198"/>
                  <a:gd name="T57" fmla="*/ 79 h 200"/>
                  <a:gd name="T58" fmla="*/ 105 w 198"/>
                  <a:gd name="T59" fmla="*/ 89 h 200"/>
                  <a:gd name="T60" fmla="*/ 97 w 198"/>
                  <a:gd name="T61" fmla="*/ 93 h 200"/>
                  <a:gd name="T62" fmla="*/ 86 w 198"/>
                  <a:gd name="T63" fmla="*/ 105 h 200"/>
                  <a:gd name="T64" fmla="*/ 115 w 198"/>
                  <a:gd name="T65" fmla="*/ 101 h 200"/>
                  <a:gd name="T66" fmla="*/ 121 w 198"/>
                  <a:gd name="T67" fmla="*/ 67 h 200"/>
                  <a:gd name="T68" fmla="*/ 74 w 198"/>
                  <a:gd name="T69" fmla="*/ 54 h 200"/>
                  <a:gd name="T70" fmla="*/ 125 w 198"/>
                  <a:gd name="T71" fmla="*/ 42 h 200"/>
                  <a:gd name="T72" fmla="*/ 74 w 198"/>
                  <a:gd name="T73" fmla="*/ 28 h 200"/>
                  <a:gd name="T74" fmla="*/ 117 w 198"/>
                  <a:gd name="T75" fmla="*/ 16 h 200"/>
                  <a:gd name="T76" fmla="*/ 74 w 198"/>
                  <a:gd name="T77" fmla="*/ 0 h 200"/>
                  <a:gd name="T78" fmla="*/ 60 w 198"/>
                  <a:gd name="T79" fmla="*/ 16 h 200"/>
                  <a:gd name="T80" fmla="*/ 169 w 198"/>
                  <a:gd name="T81" fmla="*/ 89 h 200"/>
                  <a:gd name="T82" fmla="*/ 157 w 198"/>
                  <a:gd name="T83" fmla="*/ 97 h 200"/>
                  <a:gd name="T84" fmla="*/ 137 w 198"/>
                  <a:gd name="T85" fmla="*/ 111 h 200"/>
                  <a:gd name="T86" fmla="*/ 179 w 198"/>
                  <a:gd name="T87" fmla="*/ 105 h 200"/>
                  <a:gd name="T88" fmla="*/ 185 w 198"/>
                  <a:gd name="T89" fmla="*/ 0 h 200"/>
                  <a:gd name="T90" fmla="*/ 171 w 198"/>
                  <a:gd name="T91" fmla="*/ 83 h 200"/>
                  <a:gd name="T92" fmla="*/ 133 w 198"/>
                  <a:gd name="T93" fmla="*/ 10 h 200"/>
                  <a:gd name="T94" fmla="*/ 149 w 198"/>
                  <a:gd name="T95" fmla="*/ 81 h 200"/>
                  <a:gd name="T96" fmla="*/ 131 w 198"/>
                  <a:gd name="T97" fmla="*/ 155 h 200"/>
                  <a:gd name="T98" fmla="*/ 113 w 198"/>
                  <a:gd name="T99" fmla="*/ 133 h 200"/>
                  <a:gd name="T100" fmla="*/ 131 w 198"/>
                  <a:gd name="T101" fmla="*/ 15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8" h="200">
                    <a:moveTo>
                      <a:pt x="70" y="178"/>
                    </a:moveTo>
                    <a:lnTo>
                      <a:pt x="70" y="178"/>
                    </a:lnTo>
                    <a:lnTo>
                      <a:pt x="70" y="153"/>
                    </a:lnTo>
                    <a:lnTo>
                      <a:pt x="70" y="153"/>
                    </a:lnTo>
                    <a:lnTo>
                      <a:pt x="99" y="135"/>
                    </a:lnTo>
                    <a:lnTo>
                      <a:pt x="99" y="135"/>
                    </a:lnTo>
                    <a:lnTo>
                      <a:pt x="105" y="147"/>
                    </a:lnTo>
                    <a:lnTo>
                      <a:pt x="113" y="158"/>
                    </a:lnTo>
                    <a:lnTo>
                      <a:pt x="121" y="168"/>
                    </a:lnTo>
                    <a:lnTo>
                      <a:pt x="133" y="176"/>
                    </a:lnTo>
                    <a:lnTo>
                      <a:pt x="143" y="182"/>
                    </a:lnTo>
                    <a:lnTo>
                      <a:pt x="157" y="188"/>
                    </a:lnTo>
                    <a:lnTo>
                      <a:pt x="169" y="192"/>
                    </a:lnTo>
                    <a:lnTo>
                      <a:pt x="185" y="194"/>
                    </a:lnTo>
                    <a:lnTo>
                      <a:pt x="185" y="194"/>
                    </a:lnTo>
                    <a:lnTo>
                      <a:pt x="194" y="184"/>
                    </a:lnTo>
                    <a:lnTo>
                      <a:pt x="198" y="180"/>
                    </a:lnTo>
                    <a:lnTo>
                      <a:pt x="198" y="180"/>
                    </a:lnTo>
                    <a:lnTo>
                      <a:pt x="167" y="174"/>
                    </a:lnTo>
                    <a:lnTo>
                      <a:pt x="155" y="170"/>
                    </a:lnTo>
                    <a:lnTo>
                      <a:pt x="145" y="164"/>
                    </a:lnTo>
                    <a:lnTo>
                      <a:pt x="145" y="164"/>
                    </a:lnTo>
                    <a:lnTo>
                      <a:pt x="179" y="145"/>
                    </a:lnTo>
                    <a:lnTo>
                      <a:pt x="179" y="145"/>
                    </a:lnTo>
                    <a:lnTo>
                      <a:pt x="171" y="133"/>
                    </a:lnTo>
                    <a:lnTo>
                      <a:pt x="171" y="133"/>
                    </a:lnTo>
                    <a:lnTo>
                      <a:pt x="196" y="133"/>
                    </a:lnTo>
                    <a:lnTo>
                      <a:pt x="196" y="133"/>
                    </a:lnTo>
                    <a:lnTo>
                      <a:pt x="196" y="121"/>
                    </a:lnTo>
                    <a:lnTo>
                      <a:pt x="196" y="121"/>
                    </a:lnTo>
                    <a:lnTo>
                      <a:pt x="113" y="121"/>
                    </a:lnTo>
                    <a:lnTo>
                      <a:pt x="113" y="121"/>
                    </a:lnTo>
                    <a:lnTo>
                      <a:pt x="107" y="107"/>
                    </a:lnTo>
                    <a:lnTo>
                      <a:pt x="107" y="107"/>
                    </a:lnTo>
                    <a:lnTo>
                      <a:pt x="90" y="111"/>
                    </a:lnTo>
                    <a:lnTo>
                      <a:pt x="90" y="111"/>
                    </a:lnTo>
                    <a:lnTo>
                      <a:pt x="97" y="121"/>
                    </a:lnTo>
                    <a:lnTo>
                      <a:pt x="97" y="121"/>
                    </a:lnTo>
                    <a:lnTo>
                      <a:pt x="4" y="121"/>
                    </a:lnTo>
                    <a:lnTo>
                      <a:pt x="4" y="121"/>
                    </a:lnTo>
                    <a:lnTo>
                      <a:pt x="4" y="133"/>
                    </a:lnTo>
                    <a:lnTo>
                      <a:pt x="4" y="133"/>
                    </a:lnTo>
                    <a:lnTo>
                      <a:pt x="76" y="133"/>
                    </a:lnTo>
                    <a:lnTo>
                      <a:pt x="76" y="133"/>
                    </a:lnTo>
                    <a:lnTo>
                      <a:pt x="58" y="145"/>
                    </a:lnTo>
                    <a:lnTo>
                      <a:pt x="38" y="155"/>
                    </a:lnTo>
                    <a:lnTo>
                      <a:pt x="20" y="164"/>
                    </a:lnTo>
                    <a:lnTo>
                      <a:pt x="0" y="170"/>
                    </a:lnTo>
                    <a:lnTo>
                      <a:pt x="0" y="170"/>
                    </a:lnTo>
                    <a:lnTo>
                      <a:pt x="10" y="182"/>
                    </a:lnTo>
                    <a:lnTo>
                      <a:pt x="10" y="182"/>
                    </a:lnTo>
                    <a:lnTo>
                      <a:pt x="20" y="178"/>
                    </a:lnTo>
                    <a:lnTo>
                      <a:pt x="32" y="174"/>
                    </a:lnTo>
                    <a:lnTo>
                      <a:pt x="56" y="162"/>
                    </a:lnTo>
                    <a:lnTo>
                      <a:pt x="56" y="162"/>
                    </a:lnTo>
                    <a:lnTo>
                      <a:pt x="56" y="172"/>
                    </a:lnTo>
                    <a:lnTo>
                      <a:pt x="56" y="172"/>
                    </a:lnTo>
                    <a:lnTo>
                      <a:pt x="54" y="182"/>
                    </a:lnTo>
                    <a:lnTo>
                      <a:pt x="50" y="188"/>
                    </a:lnTo>
                    <a:lnTo>
                      <a:pt x="50" y="188"/>
                    </a:lnTo>
                    <a:lnTo>
                      <a:pt x="58" y="200"/>
                    </a:lnTo>
                    <a:lnTo>
                      <a:pt x="58" y="200"/>
                    </a:lnTo>
                    <a:lnTo>
                      <a:pt x="74" y="192"/>
                    </a:lnTo>
                    <a:lnTo>
                      <a:pt x="90" y="186"/>
                    </a:lnTo>
                    <a:lnTo>
                      <a:pt x="111" y="180"/>
                    </a:lnTo>
                    <a:lnTo>
                      <a:pt x="111" y="180"/>
                    </a:lnTo>
                    <a:lnTo>
                      <a:pt x="111" y="164"/>
                    </a:lnTo>
                    <a:lnTo>
                      <a:pt x="111" y="164"/>
                    </a:lnTo>
                    <a:lnTo>
                      <a:pt x="70" y="178"/>
                    </a:lnTo>
                    <a:lnTo>
                      <a:pt x="70" y="178"/>
                    </a:lnTo>
                    <a:lnTo>
                      <a:pt x="70" y="178"/>
                    </a:lnTo>
                    <a:close/>
                    <a:moveTo>
                      <a:pt x="60" y="16"/>
                    </a:moveTo>
                    <a:lnTo>
                      <a:pt x="60" y="16"/>
                    </a:lnTo>
                    <a:lnTo>
                      <a:pt x="36" y="16"/>
                    </a:lnTo>
                    <a:lnTo>
                      <a:pt x="36" y="16"/>
                    </a:lnTo>
                    <a:lnTo>
                      <a:pt x="42" y="6"/>
                    </a:lnTo>
                    <a:lnTo>
                      <a:pt x="42" y="6"/>
                    </a:lnTo>
                    <a:lnTo>
                      <a:pt x="28" y="2"/>
                    </a:lnTo>
                    <a:lnTo>
                      <a:pt x="28" y="2"/>
                    </a:lnTo>
                    <a:lnTo>
                      <a:pt x="20" y="18"/>
                    </a:lnTo>
                    <a:lnTo>
                      <a:pt x="10" y="34"/>
                    </a:lnTo>
                    <a:lnTo>
                      <a:pt x="10" y="34"/>
                    </a:lnTo>
                    <a:lnTo>
                      <a:pt x="16" y="36"/>
                    </a:lnTo>
                    <a:lnTo>
                      <a:pt x="24" y="40"/>
                    </a:lnTo>
                    <a:lnTo>
                      <a:pt x="24" y="40"/>
                    </a:lnTo>
                    <a:lnTo>
                      <a:pt x="30" y="28"/>
                    </a:lnTo>
                    <a:lnTo>
                      <a:pt x="30" y="28"/>
                    </a:lnTo>
                    <a:lnTo>
                      <a:pt x="60" y="28"/>
                    </a:lnTo>
                    <a:lnTo>
                      <a:pt x="60" y="28"/>
                    </a:lnTo>
                    <a:lnTo>
                      <a:pt x="60" y="42"/>
                    </a:lnTo>
                    <a:lnTo>
                      <a:pt x="60" y="42"/>
                    </a:lnTo>
                    <a:lnTo>
                      <a:pt x="6" y="42"/>
                    </a:lnTo>
                    <a:lnTo>
                      <a:pt x="6" y="42"/>
                    </a:lnTo>
                    <a:lnTo>
                      <a:pt x="6" y="54"/>
                    </a:lnTo>
                    <a:lnTo>
                      <a:pt x="6" y="54"/>
                    </a:lnTo>
                    <a:lnTo>
                      <a:pt x="60" y="54"/>
                    </a:lnTo>
                    <a:lnTo>
                      <a:pt x="60" y="54"/>
                    </a:lnTo>
                    <a:lnTo>
                      <a:pt x="60" y="67"/>
                    </a:lnTo>
                    <a:lnTo>
                      <a:pt x="60" y="67"/>
                    </a:lnTo>
                    <a:lnTo>
                      <a:pt x="16" y="67"/>
                    </a:lnTo>
                    <a:lnTo>
                      <a:pt x="16" y="67"/>
                    </a:lnTo>
                    <a:lnTo>
                      <a:pt x="16" y="105"/>
                    </a:lnTo>
                    <a:lnTo>
                      <a:pt x="16" y="105"/>
                    </a:lnTo>
                    <a:lnTo>
                      <a:pt x="30" y="105"/>
                    </a:lnTo>
                    <a:lnTo>
                      <a:pt x="30" y="105"/>
                    </a:lnTo>
                    <a:lnTo>
                      <a:pt x="30" y="79"/>
                    </a:lnTo>
                    <a:lnTo>
                      <a:pt x="30" y="79"/>
                    </a:lnTo>
                    <a:lnTo>
                      <a:pt x="60" y="79"/>
                    </a:lnTo>
                    <a:lnTo>
                      <a:pt x="60" y="79"/>
                    </a:lnTo>
                    <a:lnTo>
                      <a:pt x="60" y="115"/>
                    </a:lnTo>
                    <a:lnTo>
                      <a:pt x="60" y="115"/>
                    </a:lnTo>
                    <a:lnTo>
                      <a:pt x="74" y="115"/>
                    </a:lnTo>
                    <a:lnTo>
                      <a:pt x="74" y="115"/>
                    </a:lnTo>
                    <a:lnTo>
                      <a:pt x="74" y="79"/>
                    </a:lnTo>
                    <a:lnTo>
                      <a:pt x="74" y="79"/>
                    </a:lnTo>
                    <a:lnTo>
                      <a:pt x="107" y="79"/>
                    </a:lnTo>
                    <a:lnTo>
                      <a:pt x="107" y="79"/>
                    </a:lnTo>
                    <a:lnTo>
                      <a:pt x="107" y="85"/>
                    </a:lnTo>
                    <a:lnTo>
                      <a:pt x="107" y="85"/>
                    </a:lnTo>
                    <a:lnTo>
                      <a:pt x="105" y="89"/>
                    </a:lnTo>
                    <a:lnTo>
                      <a:pt x="103" y="91"/>
                    </a:lnTo>
                    <a:lnTo>
                      <a:pt x="101" y="93"/>
                    </a:lnTo>
                    <a:lnTo>
                      <a:pt x="97" y="93"/>
                    </a:lnTo>
                    <a:lnTo>
                      <a:pt x="97" y="93"/>
                    </a:lnTo>
                    <a:lnTo>
                      <a:pt x="82" y="93"/>
                    </a:lnTo>
                    <a:lnTo>
                      <a:pt x="82" y="93"/>
                    </a:lnTo>
                    <a:lnTo>
                      <a:pt x="86" y="105"/>
                    </a:lnTo>
                    <a:lnTo>
                      <a:pt x="86" y="105"/>
                    </a:lnTo>
                    <a:lnTo>
                      <a:pt x="101" y="105"/>
                    </a:lnTo>
                    <a:lnTo>
                      <a:pt x="101" y="105"/>
                    </a:lnTo>
                    <a:lnTo>
                      <a:pt x="109" y="105"/>
                    </a:lnTo>
                    <a:lnTo>
                      <a:pt x="115" y="101"/>
                    </a:lnTo>
                    <a:lnTo>
                      <a:pt x="119" y="95"/>
                    </a:lnTo>
                    <a:lnTo>
                      <a:pt x="121" y="85"/>
                    </a:lnTo>
                    <a:lnTo>
                      <a:pt x="121" y="85"/>
                    </a:lnTo>
                    <a:lnTo>
                      <a:pt x="121" y="67"/>
                    </a:lnTo>
                    <a:lnTo>
                      <a:pt x="121" y="67"/>
                    </a:lnTo>
                    <a:lnTo>
                      <a:pt x="74" y="67"/>
                    </a:lnTo>
                    <a:lnTo>
                      <a:pt x="74" y="67"/>
                    </a:lnTo>
                    <a:lnTo>
                      <a:pt x="74" y="54"/>
                    </a:lnTo>
                    <a:lnTo>
                      <a:pt x="74" y="54"/>
                    </a:lnTo>
                    <a:lnTo>
                      <a:pt x="125" y="54"/>
                    </a:lnTo>
                    <a:lnTo>
                      <a:pt x="125" y="54"/>
                    </a:lnTo>
                    <a:lnTo>
                      <a:pt x="125" y="42"/>
                    </a:lnTo>
                    <a:lnTo>
                      <a:pt x="125" y="42"/>
                    </a:lnTo>
                    <a:lnTo>
                      <a:pt x="74" y="42"/>
                    </a:lnTo>
                    <a:lnTo>
                      <a:pt x="74" y="42"/>
                    </a:lnTo>
                    <a:lnTo>
                      <a:pt x="74" y="28"/>
                    </a:lnTo>
                    <a:lnTo>
                      <a:pt x="74" y="28"/>
                    </a:lnTo>
                    <a:lnTo>
                      <a:pt x="117" y="28"/>
                    </a:lnTo>
                    <a:lnTo>
                      <a:pt x="117" y="28"/>
                    </a:lnTo>
                    <a:lnTo>
                      <a:pt x="117" y="16"/>
                    </a:lnTo>
                    <a:lnTo>
                      <a:pt x="117" y="16"/>
                    </a:lnTo>
                    <a:lnTo>
                      <a:pt x="74" y="16"/>
                    </a:lnTo>
                    <a:lnTo>
                      <a:pt x="74" y="16"/>
                    </a:lnTo>
                    <a:lnTo>
                      <a:pt x="74" y="0"/>
                    </a:lnTo>
                    <a:lnTo>
                      <a:pt x="74" y="0"/>
                    </a:lnTo>
                    <a:lnTo>
                      <a:pt x="60" y="0"/>
                    </a:lnTo>
                    <a:lnTo>
                      <a:pt x="60" y="0"/>
                    </a:lnTo>
                    <a:lnTo>
                      <a:pt x="60" y="16"/>
                    </a:lnTo>
                    <a:lnTo>
                      <a:pt x="60" y="16"/>
                    </a:lnTo>
                    <a:close/>
                    <a:moveTo>
                      <a:pt x="171" y="83"/>
                    </a:moveTo>
                    <a:lnTo>
                      <a:pt x="171" y="83"/>
                    </a:lnTo>
                    <a:lnTo>
                      <a:pt x="169" y="89"/>
                    </a:lnTo>
                    <a:lnTo>
                      <a:pt x="167" y="95"/>
                    </a:lnTo>
                    <a:lnTo>
                      <a:pt x="161" y="97"/>
                    </a:lnTo>
                    <a:lnTo>
                      <a:pt x="157" y="97"/>
                    </a:lnTo>
                    <a:lnTo>
                      <a:pt x="157" y="97"/>
                    </a:lnTo>
                    <a:lnTo>
                      <a:pt x="135" y="97"/>
                    </a:lnTo>
                    <a:lnTo>
                      <a:pt x="135" y="97"/>
                    </a:lnTo>
                    <a:lnTo>
                      <a:pt x="137" y="111"/>
                    </a:lnTo>
                    <a:lnTo>
                      <a:pt x="137" y="111"/>
                    </a:lnTo>
                    <a:lnTo>
                      <a:pt x="161" y="111"/>
                    </a:lnTo>
                    <a:lnTo>
                      <a:pt x="161" y="111"/>
                    </a:lnTo>
                    <a:lnTo>
                      <a:pt x="171" y="109"/>
                    </a:lnTo>
                    <a:lnTo>
                      <a:pt x="179" y="105"/>
                    </a:lnTo>
                    <a:lnTo>
                      <a:pt x="183" y="97"/>
                    </a:lnTo>
                    <a:lnTo>
                      <a:pt x="185" y="87"/>
                    </a:lnTo>
                    <a:lnTo>
                      <a:pt x="185" y="87"/>
                    </a:lnTo>
                    <a:lnTo>
                      <a:pt x="185" y="0"/>
                    </a:lnTo>
                    <a:lnTo>
                      <a:pt x="185" y="0"/>
                    </a:lnTo>
                    <a:lnTo>
                      <a:pt x="171" y="0"/>
                    </a:lnTo>
                    <a:lnTo>
                      <a:pt x="171" y="0"/>
                    </a:lnTo>
                    <a:lnTo>
                      <a:pt x="171" y="83"/>
                    </a:lnTo>
                    <a:lnTo>
                      <a:pt x="171" y="83"/>
                    </a:lnTo>
                    <a:close/>
                    <a:moveTo>
                      <a:pt x="149" y="10"/>
                    </a:moveTo>
                    <a:lnTo>
                      <a:pt x="149" y="10"/>
                    </a:lnTo>
                    <a:lnTo>
                      <a:pt x="133" y="10"/>
                    </a:lnTo>
                    <a:lnTo>
                      <a:pt x="133" y="10"/>
                    </a:lnTo>
                    <a:lnTo>
                      <a:pt x="133" y="81"/>
                    </a:lnTo>
                    <a:lnTo>
                      <a:pt x="133" y="81"/>
                    </a:lnTo>
                    <a:lnTo>
                      <a:pt x="149" y="81"/>
                    </a:lnTo>
                    <a:lnTo>
                      <a:pt x="149" y="81"/>
                    </a:lnTo>
                    <a:lnTo>
                      <a:pt x="149" y="10"/>
                    </a:lnTo>
                    <a:lnTo>
                      <a:pt x="149" y="10"/>
                    </a:lnTo>
                    <a:close/>
                    <a:moveTo>
                      <a:pt x="131" y="155"/>
                    </a:moveTo>
                    <a:lnTo>
                      <a:pt x="131" y="155"/>
                    </a:lnTo>
                    <a:lnTo>
                      <a:pt x="121" y="145"/>
                    </a:lnTo>
                    <a:lnTo>
                      <a:pt x="113" y="133"/>
                    </a:lnTo>
                    <a:lnTo>
                      <a:pt x="113" y="133"/>
                    </a:lnTo>
                    <a:lnTo>
                      <a:pt x="169" y="133"/>
                    </a:lnTo>
                    <a:lnTo>
                      <a:pt x="169" y="133"/>
                    </a:lnTo>
                    <a:lnTo>
                      <a:pt x="151" y="145"/>
                    </a:lnTo>
                    <a:lnTo>
                      <a:pt x="131" y="155"/>
                    </a:lnTo>
                    <a:lnTo>
                      <a:pt x="131" y="155"/>
                    </a:lnTo>
                    <a:lnTo>
                      <a:pt x="131" y="1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0" name="Freeform 619">
                <a:extLst>
                  <a:ext uri="{FF2B5EF4-FFF2-40B4-BE49-F238E27FC236}">
                    <a16:creationId xmlns:a16="http://schemas.microsoft.com/office/drawing/2014/main" id="{FD03FEF1-B2AB-4929-80C2-6424C1C2E551}"/>
                  </a:ext>
                </a:extLst>
              </p:cNvPr>
              <p:cNvSpPr>
                <a:spLocks noEditPoints="1"/>
              </p:cNvSpPr>
              <p:nvPr/>
            </p:nvSpPr>
            <p:spPr bwMode="auto">
              <a:xfrm>
                <a:off x="-975" y="14891"/>
                <a:ext cx="196" cy="196"/>
              </a:xfrm>
              <a:custGeom>
                <a:avLst/>
                <a:gdLst>
                  <a:gd name="T0" fmla="*/ 66 w 196"/>
                  <a:gd name="T1" fmla="*/ 93 h 196"/>
                  <a:gd name="T2" fmla="*/ 93 w 196"/>
                  <a:gd name="T3" fmla="*/ 46 h 196"/>
                  <a:gd name="T4" fmla="*/ 109 w 196"/>
                  <a:gd name="T5" fmla="*/ 46 h 196"/>
                  <a:gd name="T6" fmla="*/ 109 w 196"/>
                  <a:gd name="T7" fmla="*/ 196 h 196"/>
                  <a:gd name="T8" fmla="*/ 125 w 196"/>
                  <a:gd name="T9" fmla="*/ 196 h 196"/>
                  <a:gd name="T10" fmla="*/ 125 w 196"/>
                  <a:gd name="T11" fmla="*/ 145 h 196"/>
                  <a:gd name="T12" fmla="*/ 192 w 196"/>
                  <a:gd name="T13" fmla="*/ 145 h 196"/>
                  <a:gd name="T14" fmla="*/ 192 w 196"/>
                  <a:gd name="T15" fmla="*/ 131 h 196"/>
                  <a:gd name="T16" fmla="*/ 125 w 196"/>
                  <a:gd name="T17" fmla="*/ 131 h 196"/>
                  <a:gd name="T18" fmla="*/ 125 w 196"/>
                  <a:gd name="T19" fmla="*/ 95 h 196"/>
                  <a:gd name="T20" fmla="*/ 188 w 196"/>
                  <a:gd name="T21" fmla="*/ 95 h 196"/>
                  <a:gd name="T22" fmla="*/ 188 w 196"/>
                  <a:gd name="T23" fmla="*/ 83 h 196"/>
                  <a:gd name="T24" fmla="*/ 125 w 196"/>
                  <a:gd name="T25" fmla="*/ 83 h 196"/>
                  <a:gd name="T26" fmla="*/ 125 w 196"/>
                  <a:gd name="T27" fmla="*/ 46 h 196"/>
                  <a:gd name="T28" fmla="*/ 196 w 196"/>
                  <a:gd name="T29" fmla="*/ 46 h 196"/>
                  <a:gd name="T30" fmla="*/ 196 w 196"/>
                  <a:gd name="T31" fmla="*/ 32 h 196"/>
                  <a:gd name="T32" fmla="*/ 99 w 196"/>
                  <a:gd name="T33" fmla="*/ 32 h 196"/>
                  <a:gd name="T34" fmla="*/ 103 w 196"/>
                  <a:gd name="T35" fmla="*/ 20 h 196"/>
                  <a:gd name="T36" fmla="*/ 109 w 196"/>
                  <a:gd name="T37" fmla="*/ 4 h 196"/>
                  <a:gd name="T38" fmla="*/ 93 w 196"/>
                  <a:gd name="T39" fmla="*/ 0 h 196"/>
                  <a:gd name="T40" fmla="*/ 76 w 196"/>
                  <a:gd name="T41" fmla="*/ 42 h 196"/>
                  <a:gd name="T42" fmla="*/ 54 w 196"/>
                  <a:gd name="T43" fmla="*/ 81 h 196"/>
                  <a:gd name="T44" fmla="*/ 60 w 196"/>
                  <a:gd name="T45" fmla="*/ 87 h 196"/>
                  <a:gd name="T46" fmla="*/ 66 w 196"/>
                  <a:gd name="T47" fmla="*/ 93 h 196"/>
                  <a:gd name="T48" fmla="*/ 8 w 196"/>
                  <a:gd name="T49" fmla="*/ 117 h 196"/>
                  <a:gd name="T50" fmla="*/ 18 w 196"/>
                  <a:gd name="T51" fmla="*/ 101 h 196"/>
                  <a:gd name="T52" fmla="*/ 28 w 196"/>
                  <a:gd name="T53" fmla="*/ 83 h 196"/>
                  <a:gd name="T54" fmla="*/ 28 w 196"/>
                  <a:gd name="T55" fmla="*/ 196 h 196"/>
                  <a:gd name="T56" fmla="*/ 44 w 196"/>
                  <a:gd name="T57" fmla="*/ 196 h 196"/>
                  <a:gd name="T58" fmla="*/ 44 w 196"/>
                  <a:gd name="T59" fmla="*/ 50 h 196"/>
                  <a:gd name="T60" fmla="*/ 60 w 196"/>
                  <a:gd name="T61" fmla="*/ 6 h 196"/>
                  <a:gd name="T62" fmla="*/ 44 w 196"/>
                  <a:gd name="T63" fmla="*/ 0 h 196"/>
                  <a:gd name="T64" fmla="*/ 34 w 196"/>
                  <a:gd name="T65" fmla="*/ 28 h 196"/>
                  <a:gd name="T66" fmla="*/ 12 w 196"/>
                  <a:gd name="T67" fmla="*/ 79 h 196"/>
                  <a:gd name="T68" fmla="*/ 0 w 196"/>
                  <a:gd name="T69" fmla="*/ 99 h 196"/>
                  <a:gd name="T70" fmla="*/ 8 w 196"/>
                  <a:gd name="T71" fmla="*/ 11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6" h="196">
                    <a:moveTo>
                      <a:pt x="66" y="93"/>
                    </a:moveTo>
                    <a:lnTo>
                      <a:pt x="66" y="93"/>
                    </a:lnTo>
                    <a:lnTo>
                      <a:pt x="81" y="71"/>
                    </a:lnTo>
                    <a:lnTo>
                      <a:pt x="93" y="46"/>
                    </a:lnTo>
                    <a:lnTo>
                      <a:pt x="93" y="46"/>
                    </a:lnTo>
                    <a:lnTo>
                      <a:pt x="109" y="46"/>
                    </a:lnTo>
                    <a:lnTo>
                      <a:pt x="109" y="46"/>
                    </a:lnTo>
                    <a:lnTo>
                      <a:pt x="109" y="196"/>
                    </a:lnTo>
                    <a:lnTo>
                      <a:pt x="109" y="196"/>
                    </a:lnTo>
                    <a:lnTo>
                      <a:pt x="125" y="196"/>
                    </a:lnTo>
                    <a:lnTo>
                      <a:pt x="125" y="196"/>
                    </a:lnTo>
                    <a:lnTo>
                      <a:pt x="125" y="145"/>
                    </a:lnTo>
                    <a:lnTo>
                      <a:pt x="125" y="145"/>
                    </a:lnTo>
                    <a:lnTo>
                      <a:pt x="192" y="145"/>
                    </a:lnTo>
                    <a:lnTo>
                      <a:pt x="192" y="145"/>
                    </a:lnTo>
                    <a:lnTo>
                      <a:pt x="192" y="131"/>
                    </a:lnTo>
                    <a:lnTo>
                      <a:pt x="192" y="131"/>
                    </a:lnTo>
                    <a:lnTo>
                      <a:pt x="125" y="131"/>
                    </a:lnTo>
                    <a:lnTo>
                      <a:pt x="125" y="131"/>
                    </a:lnTo>
                    <a:lnTo>
                      <a:pt x="125" y="95"/>
                    </a:lnTo>
                    <a:lnTo>
                      <a:pt x="125" y="95"/>
                    </a:lnTo>
                    <a:lnTo>
                      <a:pt x="188" y="95"/>
                    </a:lnTo>
                    <a:lnTo>
                      <a:pt x="188" y="95"/>
                    </a:lnTo>
                    <a:lnTo>
                      <a:pt x="188" y="83"/>
                    </a:lnTo>
                    <a:lnTo>
                      <a:pt x="188" y="83"/>
                    </a:lnTo>
                    <a:lnTo>
                      <a:pt x="125" y="83"/>
                    </a:lnTo>
                    <a:lnTo>
                      <a:pt x="125" y="83"/>
                    </a:lnTo>
                    <a:lnTo>
                      <a:pt x="125" y="46"/>
                    </a:lnTo>
                    <a:lnTo>
                      <a:pt x="125" y="46"/>
                    </a:lnTo>
                    <a:lnTo>
                      <a:pt x="196" y="46"/>
                    </a:lnTo>
                    <a:lnTo>
                      <a:pt x="196" y="46"/>
                    </a:lnTo>
                    <a:lnTo>
                      <a:pt x="196" y="32"/>
                    </a:lnTo>
                    <a:lnTo>
                      <a:pt x="196" y="32"/>
                    </a:lnTo>
                    <a:lnTo>
                      <a:pt x="99" y="32"/>
                    </a:lnTo>
                    <a:lnTo>
                      <a:pt x="99" y="32"/>
                    </a:lnTo>
                    <a:lnTo>
                      <a:pt x="103" y="20"/>
                    </a:lnTo>
                    <a:lnTo>
                      <a:pt x="109" y="4"/>
                    </a:lnTo>
                    <a:lnTo>
                      <a:pt x="109" y="4"/>
                    </a:lnTo>
                    <a:lnTo>
                      <a:pt x="93" y="0"/>
                    </a:lnTo>
                    <a:lnTo>
                      <a:pt x="93" y="0"/>
                    </a:lnTo>
                    <a:lnTo>
                      <a:pt x="85" y="22"/>
                    </a:lnTo>
                    <a:lnTo>
                      <a:pt x="76" y="42"/>
                    </a:lnTo>
                    <a:lnTo>
                      <a:pt x="66" y="63"/>
                    </a:lnTo>
                    <a:lnTo>
                      <a:pt x="54" y="81"/>
                    </a:lnTo>
                    <a:lnTo>
                      <a:pt x="54" y="81"/>
                    </a:lnTo>
                    <a:lnTo>
                      <a:pt x="60" y="87"/>
                    </a:lnTo>
                    <a:lnTo>
                      <a:pt x="66" y="93"/>
                    </a:lnTo>
                    <a:lnTo>
                      <a:pt x="66" y="93"/>
                    </a:lnTo>
                    <a:lnTo>
                      <a:pt x="66" y="93"/>
                    </a:lnTo>
                    <a:close/>
                    <a:moveTo>
                      <a:pt x="8" y="117"/>
                    </a:moveTo>
                    <a:lnTo>
                      <a:pt x="8" y="117"/>
                    </a:lnTo>
                    <a:lnTo>
                      <a:pt x="18" y="101"/>
                    </a:lnTo>
                    <a:lnTo>
                      <a:pt x="28" y="83"/>
                    </a:lnTo>
                    <a:lnTo>
                      <a:pt x="28" y="83"/>
                    </a:lnTo>
                    <a:lnTo>
                      <a:pt x="28" y="196"/>
                    </a:lnTo>
                    <a:lnTo>
                      <a:pt x="28" y="196"/>
                    </a:lnTo>
                    <a:lnTo>
                      <a:pt x="44" y="196"/>
                    </a:lnTo>
                    <a:lnTo>
                      <a:pt x="44" y="196"/>
                    </a:lnTo>
                    <a:lnTo>
                      <a:pt x="44" y="50"/>
                    </a:lnTo>
                    <a:lnTo>
                      <a:pt x="44" y="50"/>
                    </a:lnTo>
                    <a:lnTo>
                      <a:pt x="52" y="30"/>
                    </a:lnTo>
                    <a:lnTo>
                      <a:pt x="60" y="6"/>
                    </a:lnTo>
                    <a:lnTo>
                      <a:pt x="60" y="6"/>
                    </a:lnTo>
                    <a:lnTo>
                      <a:pt x="44" y="0"/>
                    </a:lnTo>
                    <a:lnTo>
                      <a:pt x="44" y="0"/>
                    </a:lnTo>
                    <a:lnTo>
                      <a:pt x="34" y="28"/>
                    </a:lnTo>
                    <a:lnTo>
                      <a:pt x="24" y="54"/>
                    </a:lnTo>
                    <a:lnTo>
                      <a:pt x="12" y="79"/>
                    </a:lnTo>
                    <a:lnTo>
                      <a:pt x="0" y="99"/>
                    </a:lnTo>
                    <a:lnTo>
                      <a:pt x="0" y="99"/>
                    </a:lnTo>
                    <a:lnTo>
                      <a:pt x="8" y="117"/>
                    </a:lnTo>
                    <a:lnTo>
                      <a:pt x="8" y="117"/>
                    </a:lnTo>
                    <a:lnTo>
                      <a:pt x="8"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1" name="Freeform 620">
                <a:extLst>
                  <a:ext uri="{FF2B5EF4-FFF2-40B4-BE49-F238E27FC236}">
                    <a16:creationId xmlns:a16="http://schemas.microsoft.com/office/drawing/2014/main" id="{75C604E6-0136-4605-A74E-9B0395078B06}"/>
                  </a:ext>
                </a:extLst>
              </p:cNvPr>
              <p:cNvSpPr>
                <a:spLocks/>
              </p:cNvSpPr>
              <p:nvPr/>
            </p:nvSpPr>
            <p:spPr bwMode="auto">
              <a:xfrm>
                <a:off x="-727" y="14903"/>
                <a:ext cx="124" cy="164"/>
              </a:xfrm>
              <a:custGeom>
                <a:avLst/>
                <a:gdLst>
                  <a:gd name="T0" fmla="*/ 113 w 124"/>
                  <a:gd name="T1" fmla="*/ 107 h 164"/>
                  <a:gd name="T2" fmla="*/ 113 w 124"/>
                  <a:gd name="T3" fmla="*/ 107 h 164"/>
                  <a:gd name="T4" fmla="*/ 95 w 124"/>
                  <a:gd name="T5" fmla="*/ 125 h 164"/>
                  <a:gd name="T6" fmla="*/ 79 w 124"/>
                  <a:gd name="T7" fmla="*/ 139 h 164"/>
                  <a:gd name="T8" fmla="*/ 79 w 124"/>
                  <a:gd name="T9" fmla="*/ 139 h 164"/>
                  <a:gd name="T10" fmla="*/ 69 w 124"/>
                  <a:gd name="T11" fmla="*/ 143 h 164"/>
                  <a:gd name="T12" fmla="*/ 61 w 124"/>
                  <a:gd name="T13" fmla="*/ 146 h 164"/>
                  <a:gd name="T14" fmla="*/ 45 w 124"/>
                  <a:gd name="T15" fmla="*/ 148 h 164"/>
                  <a:gd name="T16" fmla="*/ 45 w 124"/>
                  <a:gd name="T17" fmla="*/ 148 h 164"/>
                  <a:gd name="T18" fmla="*/ 33 w 124"/>
                  <a:gd name="T19" fmla="*/ 146 h 164"/>
                  <a:gd name="T20" fmla="*/ 27 w 124"/>
                  <a:gd name="T21" fmla="*/ 146 h 164"/>
                  <a:gd name="T22" fmla="*/ 25 w 124"/>
                  <a:gd name="T23" fmla="*/ 141 h 164"/>
                  <a:gd name="T24" fmla="*/ 25 w 124"/>
                  <a:gd name="T25" fmla="*/ 141 h 164"/>
                  <a:gd name="T26" fmla="*/ 20 w 124"/>
                  <a:gd name="T27" fmla="*/ 137 h 164"/>
                  <a:gd name="T28" fmla="*/ 16 w 124"/>
                  <a:gd name="T29" fmla="*/ 131 h 164"/>
                  <a:gd name="T30" fmla="*/ 16 w 124"/>
                  <a:gd name="T31" fmla="*/ 119 h 164"/>
                  <a:gd name="T32" fmla="*/ 16 w 124"/>
                  <a:gd name="T33" fmla="*/ 119 h 164"/>
                  <a:gd name="T34" fmla="*/ 16 w 124"/>
                  <a:gd name="T35" fmla="*/ 0 h 164"/>
                  <a:gd name="T36" fmla="*/ 16 w 124"/>
                  <a:gd name="T37" fmla="*/ 0 h 164"/>
                  <a:gd name="T38" fmla="*/ 0 w 124"/>
                  <a:gd name="T39" fmla="*/ 0 h 164"/>
                  <a:gd name="T40" fmla="*/ 0 w 124"/>
                  <a:gd name="T41" fmla="*/ 0 h 164"/>
                  <a:gd name="T42" fmla="*/ 0 w 124"/>
                  <a:gd name="T43" fmla="*/ 123 h 164"/>
                  <a:gd name="T44" fmla="*/ 0 w 124"/>
                  <a:gd name="T45" fmla="*/ 123 h 164"/>
                  <a:gd name="T46" fmla="*/ 0 w 124"/>
                  <a:gd name="T47" fmla="*/ 133 h 164"/>
                  <a:gd name="T48" fmla="*/ 2 w 124"/>
                  <a:gd name="T49" fmla="*/ 139 h 164"/>
                  <a:gd name="T50" fmla="*/ 6 w 124"/>
                  <a:gd name="T51" fmla="*/ 148 h 164"/>
                  <a:gd name="T52" fmla="*/ 12 w 124"/>
                  <a:gd name="T53" fmla="*/ 154 h 164"/>
                  <a:gd name="T54" fmla="*/ 12 w 124"/>
                  <a:gd name="T55" fmla="*/ 154 h 164"/>
                  <a:gd name="T56" fmla="*/ 18 w 124"/>
                  <a:gd name="T57" fmla="*/ 160 h 164"/>
                  <a:gd name="T58" fmla="*/ 27 w 124"/>
                  <a:gd name="T59" fmla="*/ 162 h 164"/>
                  <a:gd name="T60" fmla="*/ 35 w 124"/>
                  <a:gd name="T61" fmla="*/ 164 h 164"/>
                  <a:gd name="T62" fmla="*/ 45 w 124"/>
                  <a:gd name="T63" fmla="*/ 164 h 164"/>
                  <a:gd name="T64" fmla="*/ 45 w 124"/>
                  <a:gd name="T65" fmla="*/ 164 h 164"/>
                  <a:gd name="T66" fmla="*/ 53 w 124"/>
                  <a:gd name="T67" fmla="*/ 164 h 164"/>
                  <a:gd name="T68" fmla="*/ 63 w 124"/>
                  <a:gd name="T69" fmla="*/ 162 h 164"/>
                  <a:gd name="T70" fmla="*/ 73 w 124"/>
                  <a:gd name="T71" fmla="*/ 158 h 164"/>
                  <a:gd name="T72" fmla="*/ 83 w 124"/>
                  <a:gd name="T73" fmla="*/ 154 h 164"/>
                  <a:gd name="T74" fmla="*/ 103 w 124"/>
                  <a:gd name="T75" fmla="*/ 139 h 164"/>
                  <a:gd name="T76" fmla="*/ 124 w 124"/>
                  <a:gd name="T77" fmla="*/ 121 h 164"/>
                  <a:gd name="T78" fmla="*/ 124 w 124"/>
                  <a:gd name="T79" fmla="*/ 121 h 164"/>
                  <a:gd name="T80" fmla="*/ 113 w 124"/>
                  <a:gd name="T81" fmla="*/ 107 h 164"/>
                  <a:gd name="T82" fmla="*/ 113 w 124"/>
                  <a:gd name="T83" fmla="*/ 10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4" h="164">
                    <a:moveTo>
                      <a:pt x="113" y="107"/>
                    </a:moveTo>
                    <a:lnTo>
                      <a:pt x="113" y="107"/>
                    </a:lnTo>
                    <a:lnTo>
                      <a:pt x="95" y="125"/>
                    </a:lnTo>
                    <a:lnTo>
                      <a:pt x="79" y="139"/>
                    </a:lnTo>
                    <a:lnTo>
                      <a:pt x="79" y="139"/>
                    </a:lnTo>
                    <a:lnTo>
                      <a:pt x="69" y="143"/>
                    </a:lnTo>
                    <a:lnTo>
                      <a:pt x="61" y="146"/>
                    </a:lnTo>
                    <a:lnTo>
                      <a:pt x="45" y="148"/>
                    </a:lnTo>
                    <a:lnTo>
                      <a:pt x="45" y="148"/>
                    </a:lnTo>
                    <a:lnTo>
                      <a:pt x="33" y="146"/>
                    </a:lnTo>
                    <a:lnTo>
                      <a:pt x="27" y="146"/>
                    </a:lnTo>
                    <a:lnTo>
                      <a:pt x="25" y="141"/>
                    </a:lnTo>
                    <a:lnTo>
                      <a:pt x="25" y="141"/>
                    </a:lnTo>
                    <a:lnTo>
                      <a:pt x="20" y="137"/>
                    </a:lnTo>
                    <a:lnTo>
                      <a:pt x="16" y="131"/>
                    </a:lnTo>
                    <a:lnTo>
                      <a:pt x="16" y="119"/>
                    </a:lnTo>
                    <a:lnTo>
                      <a:pt x="16" y="119"/>
                    </a:lnTo>
                    <a:lnTo>
                      <a:pt x="16" y="0"/>
                    </a:lnTo>
                    <a:lnTo>
                      <a:pt x="16" y="0"/>
                    </a:lnTo>
                    <a:lnTo>
                      <a:pt x="0" y="0"/>
                    </a:lnTo>
                    <a:lnTo>
                      <a:pt x="0" y="0"/>
                    </a:lnTo>
                    <a:lnTo>
                      <a:pt x="0" y="123"/>
                    </a:lnTo>
                    <a:lnTo>
                      <a:pt x="0" y="123"/>
                    </a:lnTo>
                    <a:lnTo>
                      <a:pt x="0" y="133"/>
                    </a:lnTo>
                    <a:lnTo>
                      <a:pt x="2" y="139"/>
                    </a:lnTo>
                    <a:lnTo>
                      <a:pt x="6" y="148"/>
                    </a:lnTo>
                    <a:lnTo>
                      <a:pt x="12" y="154"/>
                    </a:lnTo>
                    <a:lnTo>
                      <a:pt x="12" y="154"/>
                    </a:lnTo>
                    <a:lnTo>
                      <a:pt x="18" y="160"/>
                    </a:lnTo>
                    <a:lnTo>
                      <a:pt x="27" y="162"/>
                    </a:lnTo>
                    <a:lnTo>
                      <a:pt x="35" y="164"/>
                    </a:lnTo>
                    <a:lnTo>
                      <a:pt x="45" y="164"/>
                    </a:lnTo>
                    <a:lnTo>
                      <a:pt x="45" y="164"/>
                    </a:lnTo>
                    <a:lnTo>
                      <a:pt x="53" y="164"/>
                    </a:lnTo>
                    <a:lnTo>
                      <a:pt x="63" y="162"/>
                    </a:lnTo>
                    <a:lnTo>
                      <a:pt x="73" y="158"/>
                    </a:lnTo>
                    <a:lnTo>
                      <a:pt x="83" y="154"/>
                    </a:lnTo>
                    <a:lnTo>
                      <a:pt x="103" y="139"/>
                    </a:lnTo>
                    <a:lnTo>
                      <a:pt x="124" y="121"/>
                    </a:lnTo>
                    <a:lnTo>
                      <a:pt x="124" y="121"/>
                    </a:lnTo>
                    <a:lnTo>
                      <a:pt x="113" y="107"/>
                    </a:lnTo>
                    <a:lnTo>
                      <a:pt x="113"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2" name="Freeform 621">
                <a:extLst>
                  <a:ext uri="{FF2B5EF4-FFF2-40B4-BE49-F238E27FC236}">
                    <a16:creationId xmlns:a16="http://schemas.microsoft.com/office/drawing/2014/main" id="{6C8275F2-FBC2-4A08-8844-D7844A04433B}"/>
                  </a:ext>
                </a:extLst>
              </p:cNvPr>
              <p:cNvSpPr>
                <a:spLocks noEditPoints="1"/>
              </p:cNvSpPr>
              <p:nvPr/>
            </p:nvSpPr>
            <p:spPr bwMode="auto">
              <a:xfrm>
                <a:off x="-553" y="14899"/>
                <a:ext cx="164" cy="176"/>
              </a:xfrm>
              <a:custGeom>
                <a:avLst/>
                <a:gdLst>
                  <a:gd name="T0" fmla="*/ 97 w 164"/>
                  <a:gd name="T1" fmla="*/ 34 h 176"/>
                  <a:gd name="T2" fmla="*/ 59 w 164"/>
                  <a:gd name="T3" fmla="*/ 42 h 176"/>
                  <a:gd name="T4" fmla="*/ 65 w 164"/>
                  <a:gd name="T5" fmla="*/ 2 h 176"/>
                  <a:gd name="T6" fmla="*/ 51 w 164"/>
                  <a:gd name="T7" fmla="*/ 0 h 176"/>
                  <a:gd name="T8" fmla="*/ 43 w 164"/>
                  <a:gd name="T9" fmla="*/ 44 h 176"/>
                  <a:gd name="T10" fmla="*/ 0 w 164"/>
                  <a:gd name="T11" fmla="*/ 46 h 176"/>
                  <a:gd name="T12" fmla="*/ 2 w 164"/>
                  <a:gd name="T13" fmla="*/ 63 h 176"/>
                  <a:gd name="T14" fmla="*/ 39 w 164"/>
                  <a:gd name="T15" fmla="*/ 61 h 176"/>
                  <a:gd name="T16" fmla="*/ 30 w 164"/>
                  <a:gd name="T17" fmla="*/ 95 h 176"/>
                  <a:gd name="T18" fmla="*/ 12 w 164"/>
                  <a:gd name="T19" fmla="*/ 150 h 176"/>
                  <a:gd name="T20" fmla="*/ 2 w 164"/>
                  <a:gd name="T21" fmla="*/ 170 h 176"/>
                  <a:gd name="T22" fmla="*/ 16 w 164"/>
                  <a:gd name="T23" fmla="*/ 176 h 176"/>
                  <a:gd name="T24" fmla="*/ 36 w 164"/>
                  <a:gd name="T25" fmla="*/ 125 h 176"/>
                  <a:gd name="T26" fmla="*/ 57 w 164"/>
                  <a:gd name="T27" fmla="*/ 59 h 176"/>
                  <a:gd name="T28" fmla="*/ 75 w 164"/>
                  <a:gd name="T29" fmla="*/ 57 h 176"/>
                  <a:gd name="T30" fmla="*/ 99 w 164"/>
                  <a:gd name="T31" fmla="*/ 50 h 176"/>
                  <a:gd name="T32" fmla="*/ 97 w 164"/>
                  <a:gd name="T33" fmla="*/ 34 h 176"/>
                  <a:gd name="T34" fmla="*/ 75 w 164"/>
                  <a:gd name="T35" fmla="*/ 85 h 176"/>
                  <a:gd name="T36" fmla="*/ 79 w 164"/>
                  <a:gd name="T37" fmla="*/ 99 h 176"/>
                  <a:gd name="T38" fmla="*/ 111 w 164"/>
                  <a:gd name="T39" fmla="*/ 91 h 176"/>
                  <a:gd name="T40" fmla="*/ 156 w 164"/>
                  <a:gd name="T41" fmla="*/ 85 h 176"/>
                  <a:gd name="T42" fmla="*/ 156 w 164"/>
                  <a:gd name="T43" fmla="*/ 71 h 176"/>
                  <a:gd name="T44" fmla="*/ 131 w 164"/>
                  <a:gd name="T45" fmla="*/ 73 h 176"/>
                  <a:gd name="T46" fmla="*/ 91 w 164"/>
                  <a:gd name="T47" fmla="*/ 79 h 176"/>
                  <a:gd name="T48" fmla="*/ 75 w 164"/>
                  <a:gd name="T49" fmla="*/ 85 h 176"/>
                  <a:gd name="T50" fmla="*/ 162 w 164"/>
                  <a:gd name="T51" fmla="*/ 154 h 176"/>
                  <a:gd name="T52" fmla="*/ 136 w 164"/>
                  <a:gd name="T53" fmla="*/ 156 h 176"/>
                  <a:gd name="T54" fmla="*/ 115 w 164"/>
                  <a:gd name="T55" fmla="*/ 156 h 176"/>
                  <a:gd name="T56" fmla="*/ 85 w 164"/>
                  <a:gd name="T57" fmla="*/ 145 h 176"/>
                  <a:gd name="T58" fmla="*/ 73 w 164"/>
                  <a:gd name="T59" fmla="*/ 137 h 176"/>
                  <a:gd name="T60" fmla="*/ 65 w 164"/>
                  <a:gd name="T61" fmla="*/ 152 h 176"/>
                  <a:gd name="T62" fmla="*/ 95 w 164"/>
                  <a:gd name="T63" fmla="*/ 166 h 176"/>
                  <a:gd name="T64" fmla="*/ 136 w 164"/>
                  <a:gd name="T65" fmla="*/ 170 h 176"/>
                  <a:gd name="T66" fmla="*/ 148 w 164"/>
                  <a:gd name="T67" fmla="*/ 170 h 176"/>
                  <a:gd name="T68" fmla="*/ 164 w 164"/>
                  <a:gd name="T69" fmla="*/ 168 h 176"/>
                  <a:gd name="T70" fmla="*/ 162 w 164"/>
                  <a:gd name="T71" fmla="*/ 1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176">
                    <a:moveTo>
                      <a:pt x="97" y="34"/>
                    </a:moveTo>
                    <a:lnTo>
                      <a:pt x="97" y="34"/>
                    </a:lnTo>
                    <a:lnTo>
                      <a:pt x="59" y="42"/>
                    </a:lnTo>
                    <a:lnTo>
                      <a:pt x="59" y="42"/>
                    </a:lnTo>
                    <a:lnTo>
                      <a:pt x="63" y="20"/>
                    </a:lnTo>
                    <a:lnTo>
                      <a:pt x="65" y="2"/>
                    </a:lnTo>
                    <a:lnTo>
                      <a:pt x="65" y="2"/>
                    </a:lnTo>
                    <a:lnTo>
                      <a:pt x="51" y="0"/>
                    </a:lnTo>
                    <a:lnTo>
                      <a:pt x="51" y="0"/>
                    </a:lnTo>
                    <a:lnTo>
                      <a:pt x="43" y="44"/>
                    </a:lnTo>
                    <a:lnTo>
                      <a:pt x="43" y="44"/>
                    </a:lnTo>
                    <a:lnTo>
                      <a:pt x="0" y="46"/>
                    </a:lnTo>
                    <a:lnTo>
                      <a:pt x="0" y="46"/>
                    </a:lnTo>
                    <a:lnTo>
                      <a:pt x="2" y="63"/>
                    </a:lnTo>
                    <a:lnTo>
                      <a:pt x="2" y="63"/>
                    </a:lnTo>
                    <a:lnTo>
                      <a:pt x="39" y="61"/>
                    </a:lnTo>
                    <a:lnTo>
                      <a:pt x="39" y="61"/>
                    </a:lnTo>
                    <a:lnTo>
                      <a:pt x="30" y="95"/>
                    </a:lnTo>
                    <a:lnTo>
                      <a:pt x="20" y="123"/>
                    </a:lnTo>
                    <a:lnTo>
                      <a:pt x="12" y="150"/>
                    </a:lnTo>
                    <a:lnTo>
                      <a:pt x="2" y="170"/>
                    </a:lnTo>
                    <a:lnTo>
                      <a:pt x="2" y="170"/>
                    </a:lnTo>
                    <a:lnTo>
                      <a:pt x="16" y="176"/>
                    </a:lnTo>
                    <a:lnTo>
                      <a:pt x="16" y="176"/>
                    </a:lnTo>
                    <a:lnTo>
                      <a:pt x="26" y="154"/>
                    </a:lnTo>
                    <a:lnTo>
                      <a:pt x="36" y="125"/>
                    </a:lnTo>
                    <a:lnTo>
                      <a:pt x="47" y="95"/>
                    </a:lnTo>
                    <a:lnTo>
                      <a:pt x="57" y="59"/>
                    </a:lnTo>
                    <a:lnTo>
                      <a:pt x="57" y="59"/>
                    </a:lnTo>
                    <a:lnTo>
                      <a:pt x="75" y="57"/>
                    </a:lnTo>
                    <a:lnTo>
                      <a:pt x="99" y="50"/>
                    </a:lnTo>
                    <a:lnTo>
                      <a:pt x="99" y="50"/>
                    </a:lnTo>
                    <a:lnTo>
                      <a:pt x="97" y="34"/>
                    </a:lnTo>
                    <a:lnTo>
                      <a:pt x="97" y="34"/>
                    </a:lnTo>
                    <a:close/>
                    <a:moveTo>
                      <a:pt x="75" y="85"/>
                    </a:moveTo>
                    <a:lnTo>
                      <a:pt x="75" y="85"/>
                    </a:lnTo>
                    <a:lnTo>
                      <a:pt x="79" y="99"/>
                    </a:lnTo>
                    <a:lnTo>
                      <a:pt x="79" y="99"/>
                    </a:lnTo>
                    <a:lnTo>
                      <a:pt x="95" y="95"/>
                    </a:lnTo>
                    <a:lnTo>
                      <a:pt x="111" y="91"/>
                    </a:lnTo>
                    <a:lnTo>
                      <a:pt x="131" y="87"/>
                    </a:lnTo>
                    <a:lnTo>
                      <a:pt x="156" y="85"/>
                    </a:lnTo>
                    <a:lnTo>
                      <a:pt x="156" y="85"/>
                    </a:lnTo>
                    <a:lnTo>
                      <a:pt x="156" y="71"/>
                    </a:lnTo>
                    <a:lnTo>
                      <a:pt x="156" y="71"/>
                    </a:lnTo>
                    <a:lnTo>
                      <a:pt x="131" y="73"/>
                    </a:lnTo>
                    <a:lnTo>
                      <a:pt x="111" y="75"/>
                    </a:lnTo>
                    <a:lnTo>
                      <a:pt x="91" y="79"/>
                    </a:lnTo>
                    <a:lnTo>
                      <a:pt x="75" y="85"/>
                    </a:lnTo>
                    <a:lnTo>
                      <a:pt x="75" y="85"/>
                    </a:lnTo>
                    <a:lnTo>
                      <a:pt x="75" y="85"/>
                    </a:lnTo>
                    <a:close/>
                    <a:moveTo>
                      <a:pt x="162" y="154"/>
                    </a:moveTo>
                    <a:lnTo>
                      <a:pt x="162" y="154"/>
                    </a:lnTo>
                    <a:lnTo>
                      <a:pt x="136" y="156"/>
                    </a:lnTo>
                    <a:lnTo>
                      <a:pt x="136" y="156"/>
                    </a:lnTo>
                    <a:lnTo>
                      <a:pt x="115" y="156"/>
                    </a:lnTo>
                    <a:lnTo>
                      <a:pt x="99" y="152"/>
                    </a:lnTo>
                    <a:lnTo>
                      <a:pt x="85" y="145"/>
                    </a:lnTo>
                    <a:lnTo>
                      <a:pt x="73" y="137"/>
                    </a:lnTo>
                    <a:lnTo>
                      <a:pt x="73" y="137"/>
                    </a:lnTo>
                    <a:lnTo>
                      <a:pt x="65" y="152"/>
                    </a:lnTo>
                    <a:lnTo>
                      <a:pt x="65" y="152"/>
                    </a:lnTo>
                    <a:lnTo>
                      <a:pt x="79" y="160"/>
                    </a:lnTo>
                    <a:lnTo>
                      <a:pt x="95" y="166"/>
                    </a:lnTo>
                    <a:lnTo>
                      <a:pt x="113" y="170"/>
                    </a:lnTo>
                    <a:lnTo>
                      <a:pt x="136" y="170"/>
                    </a:lnTo>
                    <a:lnTo>
                      <a:pt x="136" y="170"/>
                    </a:lnTo>
                    <a:lnTo>
                      <a:pt x="148" y="170"/>
                    </a:lnTo>
                    <a:lnTo>
                      <a:pt x="164" y="168"/>
                    </a:lnTo>
                    <a:lnTo>
                      <a:pt x="164" y="168"/>
                    </a:lnTo>
                    <a:lnTo>
                      <a:pt x="162" y="154"/>
                    </a:lnTo>
                    <a:lnTo>
                      <a:pt x="162"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3" name="Freeform 622">
                <a:extLst>
                  <a:ext uri="{FF2B5EF4-FFF2-40B4-BE49-F238E27FC236}">
                    <a16:creationId xmlns:a16="http://schemas.microsoft.com/office/drawing/2014/main" id="{942F4166-FCF1-4D17-AAD2-F329F7B8EC8B}"/>
                  </a:ext>
                </a:extLst>
              </p:cNvPr>
              <p:cNvSpPr>
                <a:spLocks/>
              </p:cNvSpPr>
              <p:nvPr/>
            </p:nvSpPr>
            <p:spPr bwMode="auto">
              <a:xfrm>
                <a:off x="-282" y="15038"/>
                <a:ext cx="24" cy="27"/>
              </a:xfrm>
              <a:custGeom>
                <a:avLst/>
                <a:gdLst>
                  <a:gd name="T0" fmla="*/ 4 w 24"/>
                  <a:gd name="T1" fmla="*/ 4 h 27"/>
                  <a:gd name="T2" fmla="*/ 4 w 24"/>
                  <a:gd name="T3" fmla="*/ 4 h 27"/>
                  <a:gd name="T4" fmla="*/ 0 w 24"/>
                  <a:gd name="T5" fmla="*/ 6 h 27"/>
                  <a:gd name="T6" fmla="*/ 0 w 24"/>
                  <a:gd name="T7" fmla="*/ 8 h 27"/>
                  <a:gd name="T8" fmla="*/ 0 w 24"/>
                  <a:gd name="T9" fmla="*/ 13 h 27"/>
                  <a:gd name="T10" fmla="*/ 0 w 24"/>
                  <a:gd name="T11" fmla="*/ 13 h 27"/>
                  <a:gd name="T12" fmla="*/ 0 w 24"/>
                  <a:gd name="T13" fmla="*/ 19 h 27"/>
                  <a:gd name="T14" fmla="*/ 0 w 24"/>
                  <a:gd name="T15" fmla="*/ 21 h 27"/>
                  <a:gd name="T16" fmla="*/ 4 w 24"/>
                  <a:gd name="T17" fmla="*/ 23 h 27"/>
                  <a:gd name="T18" fmla="*/ 4 w 24"/>
                  <a:gd name="T19" fmla="*/ 23 h 27"/>
                  <a:gd name="T20" fmla="*/ 6 w 24"/>
                  <a:gd name="T21" fmla="*/ 27 h 27"/>
                  <a:gd name="T22" fmla="*/ 12 w 24"/>
                  <a:gd name="T23" fmla="*/ 27 h 27"/>
                  <a:gd name="T24" fmla="*/ 12 w 24"/>
                  <a:gd name="T25" fmla="*/ 27 h 27"/>
                  <a:gd name="T26" fmla="*/ 16 w 24"/>
                  <a:gd name="T27" fmla="*/ 27 h 27"/>
                  <a:gd name="T28" fmla="*/ 22 w 24"/>
                  <a:gd name="T29" fmla="*/ 23 h 27"/>
                  <a:gd name="T30" fmla="*/ 22 w 24"/>
                  <a:gd name="T31" fmla="*/ 23 h 27"/>
                  <a:gd name="T32" fmla="*/ 22 w 24"/>
                  <a:gd name="T33" fmla="*/ 19 h 27"/>
                  <a:gd name="T34" fmla="*/ 24 w 24"/>
                  <a:gd name="T35" fmla="*/ 13 h 27"/>
                  <a:gd name="T36" fmla="*/ 24 w 24"/>
                  <a:gd name="T37" fmla="*/ 13 h 27"/>
                  <a:gd name="T38" fmla="*/ 22 w 24"/>
                  <a:gd name="T39" fmla="*/ 8 h 27"/>
                  <a:gd name="T40" fmla="*/ 22 w 24"/>
                  <a:gd name="T41" fmla="*/ 4 h 27"/>
                  <a:gd name="T42" fmla="*/ 22 w 24"/>
                  <a:gd name="T43" fmla="*/ 4 h 27"/>
                  <a:gd name="T44" fmla="*/ 16 w 24"/>
                  <a:gd name="T45" fmla="*/ 2 h 27"/>
                  <a:gd name="T46" fmla="*/ 12 w 24"/>
                  <a:gd name="T47" fmla="*/ 0 h 27"/>
                  <a:gd name="T48" fmla="*/ 12 w 24"/>
                  <a:gd name="T49" fmla="*/ 0 h 27"/>
                  <a:gd name="T50" fmla="*/ 6 w 24"/>
                  <a:gd name="T51" fmla="*/ 2 h 27"/>
                  <a:gd name="T52" fmla="*/ 4 w 24"/>
                  <a:gd name="T53" fmla="*/ 4 h 27"/>
                  <a:gd name="T54" fmla="*/ 4 w 24"/>
                  <a:gd name="T55"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27">
                    <a:moveTo>
                      <a:pt x="4" y="4"/>
                    </a:moveTo>
                    <a:lnTo>
                      <a:pt x="4" y="4"/>
                    </a:lnTo>
                    <a:lnTo>
                      <a:pt x="0" y="6"/>
                    </a:lnTo>
                    <a:lnTo>
                      <a:pt x="0" y="8"/>
                    </a:lnTo>
                    <a:lnTo>
                      <a:pt x="0" y="13"/>
                    </a:lnTo>
                    <a:lnTo>
                      <a:pt x="0" y="13"/>
                    </a:lnTo>
                    <a:lnTo>
                      <a:pt x="0" y="19"/>
                    </a:lnTo>
                    <a:lnTo>
                      <a:pt x="0" y="21"/>
                    </a:lnTo>
                    <a:lnTo>
                      <a:pt x="4" y="23"/>
                    </a:lnTo>
                    <a:lnTo>
                      <a:pt x="4" y="23"/>
                    </a:lnTo>
                    <a:lnTo>
                      <a:pt x="6" y="27"/>
                    </a:lnTo>
                    <a:lnTo>
                      <a:pt x="12" y="27"/>
                    </a:lnTo>
                    <a:lnTo>
                      <a:pt x="12" y="27"/>
                    </a:lnTo>
                    <a:lnTo>
                      <a:pt x="16" y="27"/>
                    </a:lnTo>
                    <a:lnTo>
                      <a:pt x="22" y="23"/>
                    </a:lnTo>
                    <a:lnTo>
                      <a:pt x="22" y="23"/>
                    </a:lnTo>
                    <a:lnTo>
                      <a:pt x="22" y="19"/>
                    </a:lnTo>
                    <a:lnTo>
                      <a:pt x="24" y="13"/>
                    </a:lnTo>
                    <a:lnTo>
                      <a:pt x="24" y="13"/>
                    </a:lnTo>
                    <a:lnTo>
                      <a:pt x="22" y="8"/>
                    </a:lnTo>
                    <a:lnTo>
                      <a:pt x="22" y="4"/>
                    </a:lnTo>
                    <a:lnTo>
                      <a:pt x="22" y="4"/>
                    </a:lnTo>
                    <a:lnTo>
                      <a:pt x="16" y="2"/>
                    </a:lnTo>
                    <a:lnTo>
                      <a:pt x="12" y="0"/>
                    </a:lnTo>
                    <a:lnTo>
                      <a:pt x="12" y="0"/>
                    </a:lnTo>
                    <a:lnTo>
                      <a:pt x="6" y="2"/>
                    </a:lnTo>
                    <a:lnTo>
                      <a:pt x="4" y="4"/>
                    </a:lnTo>
                    <a:lnTo>
                      <a:pt x="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4" name="Freeform 623">
                <a:extLst>
                  <a:ext uri="{FF2B5EF4-FFF2-40B4-BE49-F238E27FC236}">
                    <a16:creationId xmlns:a16="http://schemas.microsoft.com/office/drawing/2014/main" id="{134F419B-0E23-481D-89A0-B2C253499E11}"/>
                  </a:ext>
                </a:extLst>
              </p:cNvPr>
              <p:cNvSpPr>
                <a:spLocks/>
              </p:cNvSpPr>
              <p:nvPr/>
            </p:nvSpPr>
            <p:spPr bwMode="auto">
              <a:xfrm>
                <a:off x="-3714" y="19546"/>
                <a:ext cx="56" cy="56"/>
              </a:xfrm>
              <a:custGeom>
                <a:avLst/>
                <a:gdLst>
                  <a:gd name="T0" fmla="*/ 8 w 56"/>
                  <a:gd name="T1" fmla="*/ 10 h 56"/>
                  <a:gd name="T2" fmla="*/ 8 w 56"/>
                  <a:gd name="T3" fmla="*/ 10 h 56"/>
                  <a:gd name="T4" fmla="*/ 4 w 56"/>
                  <a:gd name="T5" fmla="*/ 14 h 56"/>
                  <a:gd name="T6" fmla="*/ 2 w 56"/>
                  <a:gd name="T7" fmla="*/ 18 h 56"/>
                  <a:gd name="T8" fmla="*/ 0 w 56"/>
                  <a:gd name="T9" fmla="*/ 28 h 56"/>
                  <a:gd name="T10" fmla="*/ 0 w 56"/>
                  <a:gd name="T11" fmla="*/ 28 h 56"/>
                  <a:gd name="T12" fmla="*/ 2 w 56"/>
                  <a:gd name="T13" fmla="*/ 38 h 56"/>
                  <a:gd name="T14" fmla="*/ 4 w 56"/>
                  <a:gd name="T15" fmla="*/ 44 h 56"/>
                  <a:gd name="T16" fmla="*/ 8 w 56"/>
                  <a:gd name="T17" fmla="*/ 48 h 56"/>
                  <a:gd name="T18" fmla="*/ 8 w 56"/>
                  <a:gd name="T19" fmla="*/ 48 h 56"/>
                  <a:gd name="T20" fmla="*/ 12 w 56"/>
                  <a:gd name="T21" fmla="*/ 52 h 56"/>
                  <a:gd name="T22" fmla="*/ 18 w 56"/>
                  <a:gd name="T23" fmla="*/ 54 h 56"/>
                  <a:gd name="T24" fmla="*/ 28 w 56"/>
                  <a:gd name="T25" fmla="*/ 56 h 56"/>
                  <a:gd name="T26" fmla="*/ 28 w 56"/>
                  <a:gd name="T27" fmla="*/ 56 h 56"/>
                  <a:gd name="T28" fmla="*/ 38 w 56"/>
                  <a:gd name="T29" fmla="*/ 54 h 56"/>
                  <a:gd name="T30" fmla="*/ 44 w 56"/>
                  <a:gd name="T31" fmla="*/ 52 h 56"/>
                  <a:gd name="T32" fmla="*/ 48 w 56"/>
                  <a:gd name="T33" fmla="*/ 48 h 56"/>
                  <a:gd name="T34" fmla="*/ 48 w 56"/>
                  <a:gd name="T35" fmla="*/ 48 h 56"/>
                  <a:gd name="T36" fmla="*/ 54 w 56"/>
                  <a:gd name="T37" fmla="*/ 38 h 56"/>
                  <a:gd name="T38" fmla="*/ 56 w 56"/>
                  <a:gd name="T39" fmla="*/ 34 h 56"/>
                  <a:gd name="T40" fmla="*/ 56 w 56"/>
                  <a:gd name="T41" fmla="*/ 28 h 56"/>
                  <a:gd name="T42" fmla="*/ 56 w 56"/>
                  <a:gd name="T43" fmla="*/ 28 h 56"/>
                  <a:gd name="T44" fmla="*/ 54 w 56"/>
                  <a:gd name="T45" fmla="*/ 18 h 56"/>
                  <a:gd name="T46" fmla="*/ 48 w 56"/>
                  <a:gd name="T47" fmla="*/ 10 h 56"/>
                  <a:gd name="T48" fmla="*/ 48 w 56"/>
                  <a:gd name="T49" fmla="*/ 10 h 56"/>
                  <a:gd name="T50" fmla="*/ 38 w 56"/>
                  <a:gd name="T51" fmla="*/ 2 h 56"/>
                  <a:gd name="T52" fmla="*/ 34 w 56"/>
                  <a:gd name="T53" fmla="*/ 0 h 56"/>
                  <a:gd name="T54" fmla="*/ 28 w 56"/>
                  <a:gd name="T55" fmla="*/ 0 h 56"/>
                  <a:gd name="T56" fmla="*/ 28 w 56"/>
                  <a:gd name="T57" fmla="*/ 0 h 56"/>
                  <a:gd name="T58" fmla="*/ 22 w 56"/>
                  <a:gd name="T59" fmla="*/ 0 h 56"/>
                  <a:gd name="T60" fmla="*/ 18 w 56"/>
                  <a:gd name="T61" fmla="*/ 2 h 56"/>
                  <a:gd name="T62" fmla="*/ 8 w 56"/>
                  <a:gd name="T63" fmla="*/ 10 h 56"/>
                  <a:gd name="T64" fmla="*/ 8 w 56"/>
                  <a:gd name="T65"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56">
                    <a:moveTo>
                      <a:pt x="8" y="10"/>
                    </a:moveTo>
                    <a:lnTo>
                      <a:pt x="8" y="10"/>
                    </a:lnTo>
                    <a:lnTo>
                      <a:pt x="4" y="14"/>
                    </a:lnTo>
                    <a:lnTo>
                      <a:pt x="2" y="18"/>
                    </a:lnTo>
                    <a:lnTo>
                      <a:pt x="0" y="28"/>
                    </a:lnTo>
                    <a:lnTo>
                      <a:pt x="0" y="28"/>
                    </a:lnTo>
                    <a:lnTo>
                      <a:pt x="2" y="38"/>
                    </a:lnTo>
                    <a:lnTo>
                      <a:pt x="4" y="44"/>
                    </a:lnTo>
                    <a:lnTo>
                      <a:pt x="8" y="48"/>
                    </a:lnTo>
                    <a:lnTo>
                      <a:pt x="8" y="48"/>
                    </a:lnTo>
                    <a:lnTo>
                      <a:pt x="12" y="52"/>
                    </a:lnTo>
                    <a:lnTo>
                      <a:pt x="18" y="54"/>
                    </a:lnTo>
                    <a:lnTo>
                      <a:pt x="28" y="56"/>
                    </a:lnTo>
                    <a:lnTo>
                      <a:pt x="28" y="56"/>
                    </a:lnTo>
                    <a:lnTo>
                      <a:pt x="38" y="54"/>
                    </a:lnTo>
                    <a:lnTo>
                      <a:pt x="44" y="52"/>
                    </a:lnTo>
                    <a:lnTo>
                      <a:pt x="48" y="48"/>
                    </a:lnTo>
                    <a:lnTo>
                      <a:pt x="48" y="48"/>
                    </a:lnTo>
                    <a:lnTo>
                      <a:pt x="54" y="38"/>
                    </a:lnTo>
                    <a:lnTo>
                      <a:pt x="56" y="34"/>
                    </a:lnTo>
                    <a:lnTo>
                      <a:pt x="56" y="28"/>
                    </a:lnTo>
                    <a:lnTo>
                      <a:pt x="56" y="28"/>
                    </a:lnTo>
                    <a:lnTo>
                      <a:pt x="54" y="18"/>
                    </a:lnTo>
                    <a:lnTo>
                      <a:pt x="48" y="10"/>
                    </a:lnTo>
                    <a:lnTo>
                      <a:pt x="48" y="10"/>
                    </a:lnTo>
                    <a:lnTo>
                      <a:pt x="38" y="2"/>
                    </a:lnTo>
                    <a:lnTo>
                      <a:pt x="34" y="0"/>
                    </a:lnTo>
                    <a:lnTo>
                      <a:pt x="28" y="0"/>
                    </a:lnTo>
                    <a:lnTo>
                      <a:pt x="28" y="0"/>
                    </a:lnTo>
                    <a:lnTo>
                      <a:pt x="22" y="0"/>
                    </a:lnTo>
                    <a:lnTo>
                      <a:pt x="18" y="2"/>
                    </a:lnTo>
                    <a:lnTo>
                      <a:pt x="8" y="10"/>
                    </a:lnTo>
                    <a:lnTo>
                      <a:pt x="8"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5" name="Freeform 624">
                <a:extLst>
                  <a:ext uri="{FF2B5EF4-FFF2-40B4-BE49-F238E27FC236}">
                    <a16:creationId xmlns:a16="http://schemas.microsoft.com/office/drawing/2014/main" id="{8B45B333-31F0-4FF0-A56F-EBE9600FE58A}"/>
                  </a:ext>
                </a:extLst>
              </p:cNvPr>
              <p:cNvSpPr>
                <a:spLocks/>
              </p:cNvSpPr>
              <p:nvPr/>
            </p:nvSpPr>
            <p:spPr bwMode="auto">
              <a:xfrm>
                <a:off x="-3567" y="19501"/>
                <a:ext cx="160" cy="146"/>
              </a:xfrm>
              <a:custGeom>
                <a:avLst/>
                <a:gdLst>
                  <a:gd name="T0" fmla="*/ 95 w 160"/>
                  <a:gd name="T1" fmla="*/ 71 h 146"/>
                  <a:gd name="T2" fmla="*/ 95 w 160"/>
                  <a:gd name="T3" fmla="*/ 71 h 146"/>
                  <a:gd name="T4" fmla="*/ 112 w 160"/>
                  <a:gd name="T5" fmla="*/ 43 h 146"/>
                  <a:gd name="T6" fmla="*/ 128 w 160"/>
                  <a:gd name="T7" fmla="*/ 14 h 146"/>
                  <a:gd name="T8" fmla="*/ 128 w 160"/>
                  <a:gd name="T9" fmla="*/ 14 h 146"/>
                  <a:gd name="T10" fmla="*/ 128 w 160"/>
                  <a:gd name="T11" fmla="*/ 0 h 146"/>
                  <a:gd name="T12" fmla="*/ 128 w 160"/>
                  <a:gd name="T13" fmla="*/ 0 h 146"/>
                  <a:gd name="T14" fmla="*/ 19 w 160"/>
                  <a:gd name="T15" fmla="*/ 0 h 146"/>
                  <a:gd name="T16" fmla="*/ 19 w 160"/>
                  <a:gd name="T17" fmla="*/ 0 h 146"/>
                  <a:gd name="T18" fmla="*/ 19 w 160"/>
                  <a:gd name="T19" fmla="*/ 16 h 146"/>
                  <a:gd name="T20" fmla="*/ 19 w 160"/>
                  <a:gd name="T21" fmla="*/ 16 h 146"/>
                  <a:gd name="T22" fmla="*/ 107 w 160"/>
                  <a:gd name="T23" fmla="*/ 16 h 146"/>
                  <a:gd name="T24" fmla="*/ 107 w 160"/>
                  <a:gd name="T25" fmla="*/ 16 h 146"/>
                  <a:gd name="T26" fmla="*/ 101 w 160"/>
                  <a:gd name="T27" fmla="*/ 32 h 146"/>
                  <a:gd name="T28" fmla="*/ 91 w 160"/>
                  <a:gd name="T29" fmla="*/ 47 h 146"/>
                  <a:gd name="T30" fmla="*/ 81 w 160"/>
                  <a:gd name="T31" fmla="*/ 63 h 146"/>
                  <a:gd name="T32" fmla="*/ 69 w 160"/>
                  <a:gd name="T33" fmla="*/ 77 h 146"/>
                  <a:gd name="T34" fmla="*/ 55 w 160"/>
                  <a:gd name="T35" fmla="*/ 91 h 146"/>
                  <a:gd name="T36" fmla="*/ 39 w 160"/>
                  <a:gd name="T37" fmla="*/ 105 h 146"/>
                  <a:gd name="T38" fmla="*/ 21 w 160"/>
                  <a:gd name="T39" fmla="*/ 117 h 146"/>
                  <a:gd name="T40" fmla="*/ 0 w 160"/>
                  <a:gd name="T41" fmla="*/ 132 h 146"/>
                  <a:gd name="T42" fmla="*/ 0 w 160"/>
                  <a:gd name="T43" fmla="*/ 132 h 146"/>
                  <a:gd name="T44" fmla="*/ 12 w 160"/>
                  <a:gd name="T45" fmla="*/ 144 h 146"/>
                  <a:gd name="T46" fmla="*/ 12 w 160"/>
                  <a:gd name="T47" fmla="*/ 144 h 146"/>
                  <a:gd name="T48" fmla="*/ 33 w 160"/>
                  <a:gd name="T49" fmla="*/ 130 h 146"/>
                  <a:gd name="T50" fmla="*/ 51 w 160"/>
                  <a:gd name="T51" fmla="*/ 115 h 146"/>
                  <a:gd name="T52" fmla="*/ 85 w 160"/>
                  <a:gd name="T53" fmla="*/ 83 h 146"/>
                  <a:gd name="T54" fmla="*/ 85 w 160"/>
                  <a:gd name="T55" fmla="*/ 83 h 146"/>
                  <a:gd name="T56" fmla="*/ 116 w 160"/>
                  <a:gd name="T57" fmla="*/ 111 h 146"/>
                  <a:gd name="T58" fmla="*/ 148 w 160"/>
                  <a:gd name="T59" fmla="*/ 146 h 146"/>
                  <a:gd name="T60" fmla="*/ 148 w 160"/>
                  <a:gd name="T61" fmla="*/ 146 h 146"/>
                  <a:gd name="T62" fmla="*/ 160 w 160"/>
                  <a:gd name="T63" fmla="*/ 134 h 146"/>
                  <a:gd name="T64" fmla="*/ 160 w 160"/>
                  <a:gd name="T65" fmla="*/ 134 h 146"/>
                  <a:gd name="T66" fmla="*/ 132 w 160"/>
                  <a:gd name="T67" fmla="*/ 103 h 146"/>
                  <a:gd name="T68" fmla="*/ 95 w 160"/>
                  <a:gd name="T69" fmla="*/ 71 h 146"/>
                  <a:gd name="T70" fmla="*/ 95 w 160"/>
                  <a:gd name="T71" fmla="*/ 71 h 146"/>
                  <a:gd name="T72" fmla="*/ 95 w 160"/>
                  <a:gd name="T7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0" h="146">
                    <a:moveTo>
                      <a:pt x="95" y="71"/>
                    </a:moveTo>
                    <a:lnTo>
                      <a:pt x="95" y="71"/>
                    </a:lnTo>
                    <a:lnTo>
                      <a:pt x="112" y="43"/>
                    </a:lnTo>
                    <a:lnTo>
                      <a:pt x="128" y="14"/>
                    </a:lnTo>
                    <a:lnTo>
                      <a:pt x="128" y="14"/>
                    </a:lnTo>
                    <a:lnTo>
                      <a:pt x="128" y="0"/>
                    </a:lnTo>
                    <a:lnTo>
                      <a:pt x="128" y="0"/>
                    </a:lnTo>
                    <a:lnTo>
                      <a:pt x="19" y="0"/>
                    </a:lnTo>
                    <a:lnTo>
                      <a:pt x="19" y="0"/>
                    </a:lnTo>
                    <a:lnTo>
                      <a:pt x="19" y="16"/>
                    </a:lnTo>
                    <a:lnTo>
                      <a:pt x="19" y="16"/>
                    </a:lnTo>
                    <a:lnTo>
                      <a:pt x="107" y="16"/>
                    </a:lnTo>
                    <a:lnTo>
                      <a:pt x="107" y="16"/>
                    </a:lnTo>
                    <a:lnTo>
                      <a:pt x="101" y="32"/>
                    </a:lnTo>
                    <a:lnTo>
                      <a:pt x="91" y="47"/>
                    </a:lnTo>
                    <a:lnTo>
                      <a:pt x="81" y="63"/>
                    </a:lnTo>
                    <a:lnTo>
                      <a:pt x="69" y="77"/>
                    </a:lnTo>
                    <a:lnTo>
                      <a:pt x="55" y="91"/>
                    </a:lnTo>
                    <a:lnTo>
                      <a:pt x="39" y="105"/>
                    </a:lnTo>
                    <a:lnTo>
                      <a:pt x="21" y="117"/>
                    </a:lnTo>
                    <a:lnTo>
                      <a:pt x="0" y="132"/>
                    </a:lnTo>
                    <a:lnTo>
                      <a:pt x="0" y="132"/>
                    </a:lnTo>
                    <a:lnTo>
                      <a:pt x="12" y="144"/>
                    </a:lnTo>
                    <a:lnTo>
                      <a:pt x="12" y="144"/>
                    </a:lnTo>
                    <a:lnTo>
                      <a:pt x="33" y="130"/>
                    </a:lnTo>
                    <a:lnTo>
                      <a:pt x="51" y="115"/>
                    </a:lnTo>
                    <a:lnTo>
                      <a:pt x="85" y="83"/>
                    </a:lnTo>
                    <a:lnTo>
                      <a:pt x="85" y="83"/>
                    </a:lnTo>
                    <a:lnTo>
                      <a:pt x="116" y="111"/>
                    </a:lnTo>
                    <a:lnTo>
                      <a:pt x="148" y="146"/>
                    </a:lnTo>
                    <a:lnTo>
                      <a:pt x="148" y="146"/>
                    </a:lnTo>
                    <a:lnTo>
                      <a:pt x="160" y="134"/>
                    </a:lnTo>
                    <a:lnTo>
                      <a:pt x="160" y="134"/>
                    </a:lnTo>
                    <a:lnTo>
                      <a:pt x="132" y="103"/>
                    </a:lnTo>
                    <a:lnTo>
                      <a:pt x="95" y="71"/>
                    </a:lnTo>
                    <a:lnTo>
                      <a:pt x="95" y="71"/>
                    </a:lnTo>
                    <a:lnTo>
                      <a:pt x="95"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6" name="Freeform 625">
                <a:extLst>
                  <a:ext uri="{FF2B5EF4-FFF2-40B4-BE49-F238E27FC236}">
                    <a16:creationId xmlns:a16="http://schemas.microsoft.com/office/drawing/2014/main" id="{3232A390-08BE-448E-8F49-5DBB730F8FB6}"/>
                  </a:ext>
                </a:extLst>
              </p:cNvPr>
              <p:cNvSpPr>
                <a:spLocks/>
              </p:cNvSpPr>
              <p:nvPr/>
            </p:nvSpPr>
            <p:spPr bwMode="auto">
              <a:xfrm>
                <a:off x="-3369" y="19483"/>
                <a:ext cx="142" cy="172"/>
              </a:xfrm>
              <a:custGeom>
                <a:avLst/>
                <a:gdLst>
                  <a:gd name="T0" fmla="*/ 130 w 142"/>
                  <a:gd name="T1" fmla="*/ 0 h 172"/>
                  <a:gd name="T2" fmla="*/ 130 w 142"/>
                  <a:gd name="T3" fmla="*/ 0 h 172"/>
                  <a:gd name="T4" fmla="*/ 120 w 142"/>
                  <a:gd name="T5" fmla="*/ 14 h 172"/>
                  <a:gd name="T6" fmla="*/ 106 w 142"/>
                  <a:gd name="T7" fmla="*/ 28 h 172"/>
                  <a:gd name="T8" fmla="*/ 91 w 142"/>
                  <a:gd name="T9" fmla="*/ 42 h 172"/>
                  <a:gd name="T10" fmla="*/ 77 w 142"/>
                  <a:gd name="T11" fmla="*/ 55 h 172"/>
                  <a:gd name="T12" fmla="*/ 59 w 142"/>
                  <a:gd name="T13" fmla="*/ 67 h 172"/>
                  <a:gd name="T14" fmla="*/ 41 w 142"/>
                  <a:gd name="T15" fmla="*/ 77 h 172"/>
                  <a:gd name="T16" fmla="*/ 23 w 142"/>
                  <a:gd name="T17" fmla="*/ 87 h 172"/>
                  <a:gd name="T18" fmla="*/ 0 w 142"/>
                  <a:gd name="T19" fmla="*/ 97 h 172"/>
                  <a:gd name="T20" fmla="*/ 0 w 142"/>
                  <a:gd name="T21" fmla="*/ 97 h 172"/>
                  <a:gd name="T22" fmla="*/ 11 w 142"/>
                  <a:gd name="T23" fmla="*/ 111 h 172"/>
                  <a:gd name="T24" fmla="*/ 11 w 142"/>
                  <a:gd name="T25" fmla="*/ 111 h 172"/>
                  <a:gd name="T26" fmla="*/ 45 w 142"/>
                  <a:gd name="T27" fmla="*/ 93 h 172"/>
                  <a:gd name="T28" fmla="*/ 81 w 142"/>
                  <a:gd name="T29" fmla="*/ 73 h 172"/>
                  <a:gd name="T30" fmla="*/ 81 w 142"/>
                  <a:gd name="T31" fmla="*/ 73 h 172"/>
                  <a:gd name="T32" fmla="*/ 81 w 142"/>
                  <a:gd name="T33" fmla="*/ 172 h 172"/>
                  <a:gd name="T34" fmla="*/ 81 w 142"/>
                  <a:gd name="T35" fmla="*/ 172 h 172"/>
                  <a:gd name="T36" fmla="*/ 97 w 142"/>
                  <a:gd name="T37" fmla="*/ 172 h 172"/>
                  <a:gd name="T38" fmla="*/ 97 w 142"/>
                  <a:gd name="T39" fmla="*/ 172 h 172"/>
                  <a:gd name="T40" fmla="*/ 97 w 142"/>
                  <a:gd name="T41" fmla="*/ 59 h 172"/>
                  <a:gd name="T42" fmla="*/ 97 w 142"/>
                  <a:gd name="T43" fmla="*/ 59 h 172"/>
                  <a:gd name="T44" fmla="*/ 124 w 142"/>
                  <a:gd name="T45" fmla="*/ 34 h 172"/>
                  <a:gd name="T46" fmla="*/ 134 w 142"/>
                  <a:gd name="T47" fmla="*/ 20 h 172"/>
                  <a:gd name="T48" fmla="*/ 142 w 142"/>
                  <a:gd name="T49" fmla="*/ 8 h 172"/>
                  <a:gd name="T50" fmla="*/ 142 w 142"/>
                  <a:gd name="T51" fmla="*/ 8 h 172"/>
                  <a:gd name="T52" fmla="*/ 130 w 142"/>
                  <a:gd name="T53" fmla="*/ 0 h 172"/>
                  <a:gd name="T54" fmla="*/ 130 w 142"/>
                  <a:gd name="T55"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2" h="172">
                    <a:moveTo>
                      <a:pt x="130" y="0"/>
                    </a:moveTo>
                    <a:lnTo>
                      <a:pt x="130" y="0"/>
                    </a:lnTo>
                    <a:lnTo>
                      <a:pt x="120" y="14"/>
                    </a:lnTo>
                    <a:lnTo>
                      <a:pt x="106" y="28"/>
                    </a:lnTo>
                    <a:lnTo>
                      <a:pt x="91" y="42"/>
                    </a:lnTo>
                    <a:lnTo>
                      <a:pt x="77" y="55"/>
                    </a:lnTo>
                    <a:lnTo>
                      <a:pt x="59" y="67"/>
                    </a:lnTo>
                    <a:lnTo>
                      <a:pt x="41" y="77"/>
                    </a:lnTo>
                    <a:lnTo>
                      <a:pt x="23" y="87"/>
                    </a:lnTo>
                    <a:lnTo>
                      <a:pt x="0" y="97"/>
                    </a:lnTo>
                    <a:lnTo>
                      <a:pt x="0" y="97"/>
                    </a:lnTo>
                    <a:lnTo>
                      <a:pt x="11" y="111"/>
                    </a:lnTo>
                    <a:lnTo>
                      <a:pt x="11" y="111"/>
                    </a:lnTo>
                    <a:lnTo>
                      <a:pt x="45" y="93"/>
                    </a:lnTo>
                    <a:lnTo>
                      <a:pt x="81" y="73"/>
                    </a:lnTo>
                    <a:lnTo>
                      <a:pt x="81" y="73"/>
                    </a:lnTo>
                    <a:lnTo>
                      <a:pt x="81" y="172"/>
                    </a:lnTo>
                    <a:lnTo>
                      <a:pt x="81" y="172"/>
                    </a:lnTo>
                    <a:lnTo>
                      <a:pt x="97" y="172"/>
                    </a:lnTo>
                    <a:lnTo>
                      <a:pt x="97" y="172"/>
                    </a:lnTo>
                    <a:lnTo>
                      <a:pt x="97" y="59"/>
                    </a:lnTo>
                    <a:lnTo>
                      <a:pt x="97" y="59"/>
                    </a:lnTo>
                    <a:lnTo>
                      <a:pt x="124" y="34"/>
                    </a:lnTo>
                    <a:lnTo>
                      <a:pt x="134" y="20"/>
                    </a:lnTo>
                    <a:lnTo>
                      <a:pt x="142" y="8"/>
                    </a:lnTo>
                    <a:lnTo>
                      <a:pt x="142" y="8"/>
                    </a:lnTo>
                    <a:lnTo>
                      <a:pt x="130" y="0"/>
                    </a:lnTo>
                    <a:lnTo>
                      <a:pt x="1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7" name="Freeform 626">
                <a:extLst>
                  <a:ext uri="{FF2B5EF4-FFF2-40B4-BE49-F238E27FC236}">
                    <a16:creationId xmlns:a16="http://schemas.microsoft.com/office/drawing/2014/main" id="{218C7AAD-6F6F-4D68-8DB1-6B84590936E5}"/>
                  </a:ext>
                </a:extLst>
              </p:cNvPr>
              <p:cNvSpPr>
                <a:spLocks noEditPoints="1"/>
              </p:cNvSpPr>
              <p:nvPr/>
            </p:nvSpPr>
            <p:spPr bwMode="auto">
              <a:xfrm>
                <a:off x="-3142" y="19531"/>
                <a:ext cx="119" cy="122"/>
              </a:xfrm>
              <a:custGeom>
                <a:avLst/>
                <a:gdLst>
                  <a:gd name="T0" fmla="*/ 71 w 119"/>
                  <a:gd name="T1" fmla="*/ 41 h 122"/>
                  <a:gd name="T2" fmla="*/ 71 w 119"/>
                  <a:gd name="T3" fmla="*/ 41 h 122"/>
                  <a:gd name="T4" fmla="*/ 67 w 119"/>
                  <a:gd name="T5" fmla="*/ 29 h 122"/>
                  <a:gd name="T6" fmla="*/ 62 w 119"/>
                  <a:gd name="T7" fmla="*/ 19 h 122"/>
                  <a:gd name="T8" fmla="*/ 50 w 119"/>
                  <a:gd name="T9" fmla="*/ 0 h 122"/>
                  <a:gd name="T10" fmla="*/ 50 w 119"/>
                  <a:gd name="T11" fmla="*/ 0 h 122"/>
                  <a:gd name="T12" fmla="*/ 36 w 119"/>
                  <a:gd name="T13" fmla="*/ 9 h 122"/>
                  <a:gd name="T14" fmla="*/ 36 w 119"/>
                  <a:gd name="T15" fmla="*/ 9 h 122"/>
                  <a:gd name="T16" fmla="*/ 46 w 119"/>
                  <a:gd name="T17" fmla="*/ 27 h 122"/>
                  <a:gd name="T18" fmla="*/ 56 w 119"/>
                  <a:gd name="T19" fmla="*/ 47 h 122"/>
                  <a:gd name="T20" fmla="*/ 56 w 119"/>
                  <a:gd name="T21" fmla="*/ 47 h 122"/>
                  <a:gd name="T22" fmla="*/ 71 w 119"/>
                  <a:gd name="T23" fmla="*/ 41 h 122"/>
                  <a:gd name="T24" fmla="*/ 71 w 119"/>
                  <a:gd name="T25" fmla="*/ 41 h 122"/>
                  <a:gd name="T26" fmla="*/ 103 w 119"/>
                  <a:gd name="T27" fmla="*/ 5 h 122"/>
                  <a:gd name="T28" fmla="*/ 103 w 119"/>
                  <a:gd name="T29" fmla="*/ 5 h 122"/>
                  <a:gd name="T30" fmla="*/ 103 w 119"/>
                  <a:gd name="T31" fmla="*/ 25 h 122"/>
                  <a:gd name="T32" fmla="*/ 99 w 119"/>
                  <a:gd name="T33" fmla="*/ 43 h 122"/>
                  <a:gd name="T34" fmla="*/ 93 w 119"/>
                  <a:gd name="T35" fmla="*/ 59 h 122"/>
                  <a:gd name="T36" fmla="*/ 83 w 119"/>
                  <a:gd name="T37" fmla="*/ 71 h 122"/>
                  <a:gd name="T38" fmla="*/ 73 w 119"/>
                  <a:gd name="T39" fmla="*/ 83 h 122"/>
                  <a:gd name="T40" fmla="*/ 58 w 119"/>
                  <a:gd name="T41" fmla="*/ 93 h 122"/>
                  <a:gd name="T42" fmla="*/ 42 w 119"/>
                  <a:gd name="T43" fmla="*/ 102 h 122"/>
                  <a:gd name="T44" fmla="*/ 24 w 119"/>
                  <a:gd name="T45" fmla="*/ 108 h 122"/>
                  <a:gd name="T46" fmla="*/ 24 w 119"/>
                  <a:gd name="T47" fmla="*/ 108 h 122"/>
                  <a:gd name="T48" fmla="*/ 32 w 119"/>
                  <a:gd name="T49" fmla="*/ 122 h 122"/>
                  <a:gd name="T50" fmla="*/ 32 w 119"/>
                  <a:gd name="T51" fmla="*/ 122 h 122"/>
                  <a:gd name="T52" fmla="*/ 50 w 119"/>
                  <a:gd name="T53" fmla="*/ 116 h 122"/>
                  <a:gd name="T54" fmla="*/ 67 w 119"/>
                  <a:gd name="T55" fmla="*/ 108 h 122"/>
                  <a:gd name="T56" fmla="*/ 81 w 119"/>
                  <a:gd name="T57" fmla="*/ 97 h 122"/>
                  <a:gd name="T58" fmla="*/ 93 w 119"/>
                  <a:gd name="T59" fmla="*/ 85 h 122"/>
                  <a:gd name="T60" fmla="*/ 93 w 119"/>
                  <a:gd name="T61" fmla="*/ 85 h 122"/>
                  <a:gd name="T62" fmla="*/ 103 w 119"/>
                  <a:gd name="T63" fmla="*/ 69 h 122"/>
                  <a:gd name="T64" fmla="*/ 111 w 119"/>
                  <a:gd name="T65" fmla="*/ 51 h 122"/>
                  <a:gd name="T66" fmla="*/ 117 w 119"/>
                  <a:gd name="T67" fmla="*/ 29 h 122"/>
                  <a:gd name="T68" fmla="*/ 119 w 119"/>
                  <a:gd name="T69" fmla="*/ 5 h 122"/>
                  <a:gd name="T70" fmla="*/ 119 w 119"/>
                  <a:gd name="T71" fmla="*/ 5 h 122"/>
                  <a:gd name="T72" fmla="*/ 103 w 119"/>
                  <a:gd name="T73" fmla="*/ 5 h 122"/>
                  <a:gd name="T74" fmla="*/ 103 w 119"/>
                  <a:gd name="T75" fmla="*/ 5 h 122"/>
                  <a:gd name="T76" fmla="*/ 36 w 119"/>
                  <a:gd name="T77" fmla="*/ 51 h 122"/>
                  <a:gd name="T78" fmla="*/ 36 w 119"/>
                  <a:gd name="T79" fmla="*/ 51 h 122"/>
                  <a:gd name="T80" fmla="*/ 28 w 119"/>
                  <a:gd name="T81" fmla="*/ 31 h 122"/>
                  <a:gd name="T82" fmla="*/ 16 w 119"/>
                  <a:gd name="T83" fmla="*/ 9 h 122"/>
                  <a:gd name="T84" fmla="*/ 16 w 119"/>
                  <a:gd name="T85" fmla="*/ 9 h 122"/>
                  <a:gd name="T86" fmla="*/ 0 w 119"/>
                  <a:gd name="T87" fmla="*/ 17 h 122"/>
                  <a:gd name="T88" fmla="*/ 0 w 119"/>
                  <a:gd name="T89" fmla="*/ 17 h 122"/>
                  <a:gd name="T90" fmla="*/ 12 w 119"/>
                  <a:gd name="T91" fmla="*/ 37 h 122"/>
                  <a:gd name="T92" fmla="*/ 22 w 119"/>
                  <a:gd name="T93" fmla="*/ 57 h 122"/>
                  <a:gd name="T94" fmla="*/ 22 w 119"/>
                  <a:gd name="T95" fmla="*/ 57 h 122"/>
                  <a:gd name="T96" fmla="*/ 36 w 119"/>
                  <a:gd name="T97" fmla="*/ 51 h 122"/>
                  <a:gd name="T98" fmla="*/ 36 w 119"/>
                  <a:gd name="T9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122">
                    <a:moveTo>
                      <a:pt x="71" y="41"/>
                    </a:moveTo>
                    <a:lnTo>
                      <a:pt x="71" y="41"/>
                    </a:lnTo>
                    <a:lnTo>
                      <a:pt x="67" y="29"/>
                    </a:lnTo>
                    <a:lnTo>
                      <a:pt x="62" y="19"/>
                    </a:lnTo>
                    <a:lnTo>
                      <a:pt x="50" y="0"/>
                    </a:lnTo>
                    <a:lnTo>
                      <a:pt x="50" y="0"/>
                    </a:lnTo>
                    <a:lnTo>
                      <a:pt x="36" y="9"/>
                    </a:lnTo>
                    <a:lnTo>
                      <a:pt x="36" y="9"/>
                    </a:lnTo>
                    <a:lnTo>
                      <a:pt x="46" y="27"/>
                    </a:lnTo>
                    <a:lnTo>
                      <a:pt x="56" y="47"/>
                    </a:lnTo>
                    <a:lnTo>
                      <a:pt x="56" y="47"/>
                    </a:lnTo>
                    <a:lnTo>
                      <a:pt x="71" y="41"/>
                    </a:lnTo>
                    <a:lnTo>
                      <a:pt x="71" y="41"/>
                    </a:lnTo>
                    <a:close/>
                    <a:moveTo>
                      <a:pt x="103" y="5"/>
                    </a:moveTo>
                    <a:lnTo>
                      <a:pt x="103" y="5"/>
                    </a:lnTo>
                    <a:lnTo>
                      <a:pt x="103" y="25"/>
                    </a:lnTo>
                    <a:lnTo>
                      <a:pt x="99" y="43"/>
                    </a:lnTo>
                    <a:lnTo>
                      <a:pt x="93" y="59"/>
                    </a:lnTo>
                    <a:lnTo>
                      <a:pt x="83" y="71"/>
                    </a:lnTo>
                    <a:lnTo>
                      <a:pt x="73" y="83"/>
                    </a:lnTo>
                    <a:lnTo>
                      <a:pt x="58" y="93"/>
                    </a:lnTo>
                    <a:lnTo>
                      <a:pt x="42" y="102"/>
                    </a:lnTo>
                    <a:lnTo>
                      <a:pt x="24" y="108"/>
                    </a:lnTo>
                    <a:lnTo>
                      <a:pt x="24" y="108"/>
                    </a:lnTo>
                    <a:lnTo>
                      <a:pt x="32" y="122"/>
                    </a:lnTo>
                    <a:lnTo>
                      <a:pt x="32" y="122"/>
                    </a:lnTo>
                    <a:lnTo>
                      <a:pt x="50" y="116"/>
                    </a:lnTo>
                    <a:lnTo>
                      <a:pt x="67" y="108"/>
                    </a:lnTo>
                    <a:lnTo>
                      <a:pt x="81" y="97"/>
                    </a:lnTo>
                    <a:lnTo>
                      <a:pt x="93" y="85"/>
                    </a:lnTo>
                    <a:lnTo>
                      <a:pt x="93" y="85"/>
                    </a:lnTo>
                    <a:lnTo>
                      <a:pt x="103" y="69"/>
                    </a:lnTo>
                    <a:lnTo>
                      <a:pt x="111" y="51"/>
                    </a:lnTo>
                    <a:lnTo>
                      <a:pt x="117" y="29"/>
                    </a:lnTo>
                    <a:lnTo>
                      <a:pt x="119" y="5"/>
                    </a:lnTo>
                    <a:lnTo>
                      <a:pt x="119" y="5"/>
                    </a:lnTo>
                    <a:lnTo>
                      <a:pt x="103" y="5"/>
                    </a:lnTo>
                    <a:lnTo>
                      <a:pt x="103" y="5"/>
                    </a:lnTo>
                    <a:close/>
                    <a:moveTo>
                      <a:pt x="36" y="51"/>
                    </a:moveTo>
                    <a:lnTo>
                      <a:pt x="36" y="51"/>
                    </a:lnTo>
                    <a:lnTo>
                      <a:pt x="28" y="31"/>
                    </a:lnTo>
                    <a:lnTo>
                      <a:pt x="16" y="9"/>
                    </a:lnTo>
                    <a:lnTo>
                      <a:pt x="16" y="9"/>
                    </a:lnTo>
                    <a:lnTo>
                      <a:pt x="0" y="17"/>
                    </a:lnTo>
                    <a:lnTo>
                      <a:pt x="0" y="17"/>
                    </a:lnTo>
                    <a:lnTo>
                      <a:pt x="12" y="37"/>
                    </a:lnTo>
                    <a:lnTo>
                      <a:pt x="22" y="57"/>
                    </a:lnTo>
                    <a:lnTo>
                      <a:pt x="22" y="57"/>
                    </a:lnTo>
                    <a:lnTo>
                      <a:pt x="36" y="51"/>
                    </a:lnTo>
                    <a:lnTo>
                      <a:pt x="36"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8" name="Freeform 627">
                <a:extLst>
                  <a:ext uri="{FF2B5EF4-FFF2-40B4-BE49-F238E27FC236}">
                    <a16:creationId xmlns:a16="http://schemas.microsoft.com/office/drawing/2014/main" id="{F534C8C8-820A-4FC2-BE81-C14ECBC4A797}"/>
                  </a:ext>
                </a:extLst>
              </p:cNvPr>
              <p:cNvSpPr>
                <a:spLocks/>
              </p:cNvSpPr>
              <p:nvPr/>
            </p:nvSpPr>
            <p:spPr bwMode="auto">
              <a:xfrm>
                <a:off x="-2960" y="19489"/>
                <a:ext cx="168" cy="170"/>
              </a:xfrm>
              <a:custGeom>
                <a:avLst/>
                <a:gdLst>
                  <a:gd name="T0" fmla="*/ 168 w 168"/>
                  <a:gd name="T1" fmla="*/ 65 h 170"/>
                  <a:gd name="T2" fmla="*/ 168 w 168"/>
                  <a:gd name="T3" fmla="*/ 65 h 170"/>
                  <a:gd name="T4" fmla="*/ 95 w 168"/>
                  <a:gd name="T5" fmla="*/ 65 h 170"/>
                  <a:gd name="T6" fmla="*/ 95 w 168"/>
                  <a:gd name="T7" fmla="*/ 65 h 170"/>
                  <a:gd name="T8" fmla="*/ 95 w 168"/>
                  <a:gd name="T9" fmla="*/ 24 h 170"/>
                  <a:gd name="T10" fmla="*/ 95 w 168"/>
                  <a:gd name="T11" fmla="*/ 24 h 170"/>
                  <a:gd name="T12" fmla="*/ 149 w 168"/>
                  <a:gd name="T13" fmla="*/ 16 h 170"/>
                  <a:gd name="T14" fmla="*/ 149 w 168"/>
                  <a:gd name="T15" fmla="*/ 16 h 170"/>
                  <a:gd name="T16" fmla="*/ 139 w 168"/>
                  <a:gd name="T17" fmla="*/ 0 h 170"/>
                  <a:gd name="T18" fmla="*/ 139 w 168"/>
                  <a:gd name="T19" fmla="*/ 0 h 170"/>
                  <a:gd name="T20" fmla="*/ 115 w 168"/>
                  <a:gd name="T21" fmla="*/ 6 h 170"/>
                  <a:gd name="T22" fmla="*/ 89 w 168"/>
                  <a:gd name="T23" fmla="*/ 10 h 170"/>
                  <a:gd name="T24" fmla="*/ 54 w 168"/>
                  <a:gd name="T25" fmla="*/ 14 h 170"/>
                  <a:gd name="T26" fmla="*/ 18 w 168"/>
                  <a:gd name="T27" fmla="*/ 16 h 170"/>
                  <a:gd name="T28" fmla="*/ 18 w 168"/>
                  <a:gd name="T29" fmla="*/ 16 h 170"/>
                  <a:gd name="T30" fmla="*/ 24 w 168"/>
                  <a:gd name="T31" fmla="*/ 32 h 170"/>
                  <a:gd name="T32" fmla="*/ 24 w 168"/>
                  <a:gd name="T33" fmla="*/ 32 h 170"/>
                  <a:gd name="T34" fmla="*/ 46 w 168"/>
                  <a:gd name="T35" fmla="*/ 30 h 170"/>
                  <a:gd name="T36" fmla="*/ 79 w 168"/>
                  <a:gd name="T37" fmla="*/ 26 h 170"/>
                  <a:gd name="T38" fmla="*/ 79 w 168"/>
                  <a:gd name="T39" fmla="*/ 26 h 170"/>
                  <a:gd name="T40" fmla="*/ 79 w 168"/>
                  <a:gd name="T41" fmla="*/ 65 h 170"/>
                  <a:gd name="T42" fmla="*/ 79 w 168"/>
                  <a:gd name="T43" fmla="*/ 65 h 170"/>
                  <a:gd name="T44" fmla="*/ 0 w 168"/>
                  <a:gd name="T45" fmla="*/ 65 h 170"/>
                  <a:gd name="T46" fmla="*/ 0 w 168"/>
                  <a:gd name="T47" fmla="*/ 65 h 170"/>
                  <a:gd name="T48" fmla="*/ 0 w 168"/>
                  <a:gd name="T49" fmla="*/ 79 h 170"/>
                  <a:gd name="T50" fmla="*/ 0 w 168"/>
                  <a:gd name="T51" fmla="*/ 79 h 170"/>
                  <a:gd name="T52" fmla="*/ 79 w 168"/>
                  <a:gd name="T53" fmla="*/ 79 h 170"/>
                  <a:gd name="T54" fmla="*/ 79 w 168"/>
                  <a:gd name="T55" fmla="*/ 79 h 170"/>
                  <a:gd name="T56" fmla="*/ 79 w 168"/>
                  <a:gd name="T57" fmla="*/ 93 h 170"/>
                  <a:gd name="T58" fmla="*/ 77 w 168"/>
                  <a:gd name="T59" fmla="*/ 105 h 170"/>
                  <a:gd name="T60" fmla="*/ 73 w 168"/>
                  <a:gd name="T61" fmla="*/ 115 h 170"/>
                  <a:gd name="T62" fmla="*/ 66 w 168"/>
                  <a:gd name="T63" fmla="*/ 125 h 170"/>
                  <a:gd name="T64" fmla="*/ 66 w 168"/>
                  <a:gd name="T65" fmla="*/ 125 h 170"/>
                  <a:gd name="T66" fmla="*/ 60 w 168"/>
                  <a:gd name="T67" fmla="*/ 133 h 170"/>
                  <a:gd name="T68" fmla="*/ 52 w 168"/>
                  <a:gd name="T69" fmla="*/ 142 h 170"/>
                  <a:gd name="T70" fmla="*/ 40 w 168"/>
                  <a:gd name="T71" fmla="*/ 150 h 170"/>
                  <a:gd name="T72" fmla="*/ 28 w 168"/>
                  <a:gd name="T73" fmla="*/ 156 h 170"/>
                  <a:gd name="T74" fmla="*/ 28 w 168"/>
                  <a:gd name="T75" fmla="*/ 156 h 170"/>
                  <a:gd name="T76" fmla="*/ 40 w 168"/>
                  <a:gd name="T77" fmla="*/ 170 h 170"/>
                  <a:gd name="T78" fmla="*/ 40 w 168"/>
                  <a:gd name="T79" fmla="*/ 170 h 170"/>
                  <a:gd name="T80" fmla="*/ 54 w 168"/>
                  <a:gd name="T81" fmla="*/ 162 h 170"/>
                  <a:gd name="T82" fmla="*/ 66 w 168"/>
                  <a:gd name="T83" fmla="*/ 152 h 170"/>
                  <a:gd name="T84" fmla="*/ 77 w 168"/>
                  <a:gd name="T85" fmla="*/ 144 h 170"/>
                  <a:gd name="T86" fmla="*/ 83 w 168"/>
                  <a:gd name="T87" fmla="*/ 133 h 170"/>
                  <a:gd name="T88" fmla="*/ 83 w 168"/>
                  <a:gd name="T89" fmla="*/ 133 h 170"/>
                  <a:gd name="T90" fmla="*/ 89 w 168"/>
                  <a:gd name="T91" fmla="*/ 121 h 170"/>
                  <a:gd name="T92" fmla="*/ 93 w 168"/>
                  <a:gd name="T93" fmla="*/ 109 h 170"/>
                  <a:gd name="T94" fmla="*/ 95 w 168"/>
                  <a:gd name="T95" fmla="*/ 95 h 170"/>
                  <a:gd name="T96" fmla="*/ 95 w 168"/>
                  <a:gd name="T97" fmla="*/ 79 h 170"/>
                  <a:gd name="T98" fmla="*/ 95 w 168"/>
                  <a:gd name="T99" fmla="*/ 79 h 170"/>
                  <a:gd name="T100" fmla="*/ 168 w 168"/>
                  <a:gd name="T101" fmla="*/ 79 h 170"/>
                  <a:gd name="T102" fmla="*/ 168 w 168"/>
                  <a:gd name="T103" fmla="*/ 79 h 170"/>
                  <a:gd name="T104" fmla="*/ 168 w 168"/>
                  <a:gd name="T105" fmla="*/ 65 h 170"/>
                  <a:gd name="T106" fmla="*/ 168 w 168"/>
                  <a:gd name="T107" fmla="*/ 6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8" h="170">
                    <a:moveTo>
                      <a:pt x="168" y="65"/>
                    </a:moveTo>
                    <a:lnTo>
                      <a:pt x="168" y="65"/>
                    </a:lnTo>
                    <a:lnTo>
                      <a:pt x="95" y="65"/>
                    </a:lnTo>
                    <a:lnTo>
                      <a:pt x="95" y="65"/>
                    </a:lnTo>
                    <a:lnTo>
                      <a:pt x="95" y="24"/>
                    </a:lnTo>
                    <a:lnTo>
                      <a:pt x="95" y="24"/>
                    </a:lnTo>
                    <a:lnTo>
                      <a:pt x="149" y="16"/>
                    </a:lnTo>
                    <a:lnTo>
                      <a:pt x="149" y="16"/>
                    </a:lnTo>
                    <a:lnTo>
                      <a:pt x="139" y="0"/>
                    </a:lnTo>
                    <a:lnTo>
                      <a:pt x="139" y="0"/>
                    </a:lnTo>
                    <a:lnTo>
                      <a:pt x="115" y="6"/>
                    </a:lnTo>
                    <a:lnTo>
                      <a:pt x="89" y="10"/>
                    </a:lnTo>
                    <a:lnTo>
                      <a:pt x="54" y="14"/>
                    </a:lnTo>
                    <a:lnTo>
                      <a:pt x="18" y="16"/>
                    </a:lnTo>
                    <a:lnTo>
                      <a:pt x="18" y="16"/>
                    </a:lnTo>
                    <a:lnTo>
                      <a:pt x="24" y="32"/>
                    </a:lnTo>
                    <a:lnTo>
                      <a:pt x="24" y="32"/>
                    </a:lnTo>
                    <a:lnTo>
                      <a:pt x="46" y="30"/>
                    </a:lnTo>
                    <a:lnTo>
                      <a:pt x="79" y="26"/>
                    </a:lnTo>
                    <a:lnTo>
                      <a:pt x="79" y="26"/>
                    </a:lnTo>
                    <a:lnTo>
                      <a:pt x="79" y="65"/>
                    </a:lnTo>
                    <a:lnTo>
                      <a:pt x="79" y="65"/>
                    </a:lnTo>
                    <a:lnTo>
                      <a:pt x="0" y="65"/>
                    </a:lnTo>
                    <a:lnTo>
                      <a:pt x="0" y="65"/>
                    </a:lnTo>
                    <a:lnTo>
                      <a:pt x="0" y="79"/>
                    </a:lnTo>
                    <a:lnTo>
                      <a:pt x="0" y="79"/>
                    </a:lnTo>
                    <a:lnTo>
                      <a:pt x="79" y="79"/>
                    </a:lnTo>
                    <a:lnTo>
                      <a:pt x="79" y="79"/>
                    </a:lnTo>
                    <a:lnTo>
                      <a:pt x="79" y="93"/>
                    </a:lnTo>
                    <a:lnTo>
                      <a:pt x="77" y="105"/>
                    </a:lnTo>
                    <a:lnTo>
                      <a:pt x="73" y="115"/>
                    </a:lnTo>
                    <a:lnTo>
                      <a:pt x="66" y="125"/>
                    </a:lnTo>
                    <a:lnTo>
                      <a:pt x="66" y="125"/>
                    </a:lnTo>
                    <a:lnTo>
                      <a:pt x="60" y="133"/>
                    </a:lnTo>
                    <a:lnTo>
                      <a:pt x="52" y="142"/>
                    </a:lnTo>
                    <a:lnTo>
                      <a:pt x="40" y="150"/>
                    </a:lnTo>
                    <a:lnTo>
                      <a:pt x="28" y="156"/>
                    </a:lnTo>
                    <a:lnTo>
                      <a:pt x="28" y="156"/>
                    </a:lnTo>
                    <a:lnTo>
                      <a:pt x="40" y="170"/>
                    </a:lnTo>
                    <a:lnTo>
                      <a:pt x="40" y="170"/>
                    </a:lnTo>
                    <a:lnTo>
                      <a:pt x="54" y="162"/>
                    </a:lnTo>
                    <a:lnTo>
                      <a:pt x="66" y="152"/>
                    </a:lnTo>
                    <a:lnTo>
                      <a:pt x="77" y="144"/>
                    </a:lnTo>
                    <a:lnTo>
                      <a:pt x="83" y="133"/>
                    </a:lnTo>
                    <a:lnTo>
                      <a:pt x="83" y="133"/>
                    </a:lnTo>
                    <a:lnTo>
                      <a:pt x="89" y="121"/>
                    </a:lnTo>
                    <a:lnTo>
                      <a:pt x="93" y="109"/>
                    </a:lnTo>
                    <a:lnTo>
                      <a:pt x="95" y="95"/>
                    </a:lnTo>
                    <a:lnTo>
                      <a:pt x="95" y="79"/>
                    </a:lnTo>
                    <a:lnTo>
                      <a:pt x="95" y="79"/>
                    </a:lnTo>
                    <a:lnTo>
                      <a:pt x="168" y="79"/>
                    </a:lnTo>
                    <a:lnTo>
                      <a:pt x="168" y="79"/>
                    </a:lnTo>
                    <a:lnTo>
                      <a:pt x="168" y="65"/>
                    </a:lnTo>
                    <a:lnTo>
                      <a:pt x="168"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9" name="Freeform 628">
                <a:extLst>
                  <a:ext uri="{FF2B5EF4-FFF2-40B4-BE49-F238E27FC236}">
                    <a16:creationId xmlns:a16="http://schemas.microsoft.com/office/drawing/2014/main" id="{89F5084C-F9B2-49CE-99E4-6241BE003F7C}"/>
                  </a:ext>
                </a:extLst>
              </p:cNvPr>
              <p:cNvSpPr>
                <a:spLocks noEditPoints="1"/>
              </p:cNvSpPr>
              <p:nvPr/>
            </p:nvSpPr>
            <p:spPr bwMode="auto">
              <a:xfrm>
                <a:off x="-2754" y="19499"/>
                <a:ext cx="162" cy="150"/>
              </a:xfrm>
              <a:custGeom>
                <a:avLst/>
                <a:gdLst>
                  <a:gd name="T0" fmla="*/ 75 w 162"/>
                  <a:gd name="T1" fmla="*/ 18 h 150"/>
                  <a:gd name="T2" fmla="*/ 91 w 162"/>
                  <a:gd name="T3" fmla="*/ 16 h 150"/>
                  <a:gd name="T4" fmla="*/ 103 w 162"/>
                  <a:gd name="T5" fmla="*/ 16 h 150"/>
                  <a:gd name="T6" fmla="*/ 123 w 162"/>
                  <a:gd name="T7" fmla="*/ 24 h 150"/>
                  <a:gd name="T8" fmla="*/ 131 w 162"/>
                  <a:gd name="T9" fmla="*/ 32 h 150"/>
                  <a:gd name="T10" fmla="*/ 143 w 162"/>
                  <a:gd name="T11" fmla="*/ 49 h 150"/>
                  <a:gd name="T12" fmla="*/ 147 w 162"/>
                  <a:gd name="T13" fmla="*/ 71 h 150"/>
                  <a:gd name="T14" fmla="*/ 147 w 162"/>
                  <a:gd name="T15" fmla="*/ 79 h 150"/>
                  <a:gd name="T16" fmla="*/ 137 w 162"/>
                  <a:gd name="T17" fmla="*/ 99 h 150"/>
                  <a:gd name="T18" fmla="*/ 131 w 162"/>
                  <a:gd name="T19" fmla="*/ 107 h 150"/>
                  <a:gd name="T20" fmla="*/ 113 w 162"/>
                  <a:gd name="T21" fmla="*/ 123 h 150"/>
                  <a:gd name="T22" fmla="*/ 89 w 162"/>
                  <a:gd name="T23" fmla="*/ 138 h 150"/>
                  <a:gd name="T24" fmla="*/ 101 w 162"/>
                  <a:gd name="T25" fmla="*/ 150 h 150"/>
                  <a:gd name="T26" fmla="*/ 115 w 162"/>
                  <a:gd name="T27" fmla="*/ 142 h 150"/>
                  <a:gd name="T28" fmla="*/ 137 w 162"/>
                  <a:gd name="T29" fmla="*/ 125 h 150"/>
                  <a:gd name="T30" fmla="*/ 154 w 162"/>
                  <a:gd name="T31" fmla="*/ 105 h 150"/>
                  <a:gd name="T32" fmla="*/ 162 w 162"/>
                  <a:gd name="T33" fmla="*/ 83 h 150"/>
                  <a:gd name="T34" fmla="*/ 162 w 162"/>
                  <a:gd name="T35" fmla="*/ 71 h 150"/>
                  <a:gd name="T36" fmla="*/ 158 w 162"/>
                  <a:gd name="T37" fmla="*/ 43 h 150"/>
                  <a:gd name="T38" fmla="*/ 143 w 162"/>
                  <a:gd name="T39" fmla="*/ 20 h 150"/>
                  <a:gd name="T40" fmla="*/ 133 w 162"/>
                  <a:gd name="T41" fmla="*/ 10 h 150"/>
                  <a:gd name="T42" fmla="*/ 105 w 162"/>
                  <a:gd name="T43" fmla="*/ 0 h 150"/>
                  <a:gd name="T44" fmla="*/ 89 w 162"/>
                  <a:gd name="T45" fmla="*/ 0 h 150"/>
                  <a:gd name="T46" fmla="*/ 54 w 162"/>
                  <a:gd name="T47" fmla="*/ 6 h 150"/>
                  <a:gd name="T48" fmla="*/ 26 w 162"/>
                  <a:gd name="T49" fmla="*/ 24 h 150"/>
                  <a:gd name="T50" fmla="*/ 14 w 162"/>
                  <a:gd name="T51" fmla="*/ 37 h 150"/>
                  <a:gd name="T52" fmla="*/ 2 w 162"/>
                  <a:gd name="T53" fmla="*/ 67 h 150"/>
                  <a:gd name="T54" fmla="*/ 0 w 162"/>
                  <a:gd name="T55" fmla="*/ 85 h 150"/>
                  <a:gd name="T56" fmla="*/ 2 w 162"/>
                  <a:gd name="T57" fmla="*/ 107 h 150"/>
                  <a:gd name="T58" fmla="*/ 10 w 162"/>
                  <a:gd name="T59" fmla="*/ 123 h 150"/>
                  <a:gd name="T60" fmla="*/ 16 w 162"/>
                  <a:gd name="T61" fmla="*/ 129 h 150"/>
                  <a:gd name="T62" fmla="*/ 30 w 162"/>
                  <a:gd name="T63" fmla="*/ 136 h 150"/>
                  <a:gd name="T64" fmla="*/ 36 w 162"/>
                  <a:gd name="T65" fmla="*/ 138 h 150"/>
                  <a:gd name="T66" fmla="*/ 54 w 162"/>
                  <a:gd name="T67" fmla="*/ 132 h 150"/>
                  <a:gd name="T68" fmla="*/ 63 w 162"/>
                  <a:gd name="T69" fmla="*/ 117 h 150"/>
                  <a:gd name="T70" fmla="*/ 73 w 162"/>
                  <a:gd name="T71" fmla="*/ 95 h 150"/>
                  <a:gd name="T72" fmla="*/ 87 w 162"/>
                  <a:gd name="T73" fmla="*/ 22 h 150"/>
                  <a:gd name="T74" fmla="*/ 75 w 162"/>
                  <a:gd name="T75" fmla="*/ 18 h 150"/>
                  <a:gd name="T76" fmla="*/ 57 w 162"/>
                  <a:gd name="T77" fmla="*/ 93 h 150"/>
                  <a:gd name="T78" fmla="*/ 50 w 162"/>
                  <a:gd name="T79" fmla="*/ 105 h 150"/>
                  <a:gd name="T80" fmla="*/ 40 w 162"/>
                  <a:gd name="T81" fmla="*/ 119 h 150"/>
                  <a:gd name="T82" fmla="*/ 34 w 162"/>
                  <a:gd name="T83" fmla="*/ 121 h 150"/>
                  <a:gd name="T84" fmla="*/ 26 w 162"/>
                  <a:gd name="T85" fmla="*/ 115 h 150"/>
                  <a:gd name="T86" fmla="*/ 22 w 162"/>
                  <a:gd name="T87" fmla="*/ 111 h 150"/>
                  <a:gd name="T88" fmla="*/ 16 w 162"/>
                  <a:gd name="T89" fmla="*/ 85 h 150"/>
                  <a:gd name="T90" fmla="*/ 18 w 162"/>
                  <a:gd name="T91" fmla="*/ 73 h 150"/>
                  <a:gd name="T92" fmla="*/ 24 w 162"/>
                  <a:gd name="T93" fmla="*/ 51 h 150"/>
                  <a:gd name="T94" fmla="*/ 30 w 162"/>
                  <a:gd name="T95" fmla="*/ 43 h 150"/>
                  <a:gd name="T96" fmla="*/ 48 w 162"/>
                  <a:gd name="T97" fmla="*/ 26 h 150"/>
                  <a:gd name="T98" fmla="*/ 71 w 162"/>
                  <a:gd name="T99" fmla="*/ 18 h 150"/>
                  <a:gd name="T100" fmla="*/ 69 w 162"/>
                  <a:gd name="T101" fmla="*/ 41 h 150"/>
                  <a:gd name="T102" fmla="*/ 57 w 162"/>
                  <a:gd name="T103" fmla="*/ 9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2" h="150">
                    <a:moveTo>
                      <a:pt x="75" y="18"/>
                    </a:moveTo>
                    <a:lnTo>
                      <a:pt x="75" y="18"/>
                    </a:lnTo>
                    <a:lnTo>
                      <a:pt x="83" y="16"/>
                    </a:lnTo>
                    <a:lnTo>
                      <a:pt x="91" y="16"/>
                    </a:lnTo>
                    <a:lnTo>
                      <a:pt x="91" y="16"/>
                    </a:lnTo>
                    <a:lnTo>
                      <a:pt x="103" y="16"/>
                    </a:lnTo>
                    <a:lnTo>
                      <a:pt x="113" y="20"/>
                    </a:lnTo>
                    <a:lnTo>
                      <a:pt x="123" y="24"/>
                    </a:lnTo>
                    <a:lnTo>
                      <a:pt x="131" y="32"/>
                    </a:lnTo>
                    <a:lnTo>
                      <a:pt x="131" y="32"/>
                    </a:lnTo>
                    <a:lnTo>
                      <a:pt x="137" y="41"/>
                    </a:lnTo>
                    <a:lnTo>
                      <a:pt x="143" y="49"/>
                    </a:lnTo>
                    <a:lnTo>
                      <a:pt x="147" y="59"/>
                    </a:lnTo>
                    <a:lnTo>
                      <a:pt x="147" y="71"/>
                    </a:lnTo>
                    <a:lnTo>
                      <a:pt x="147" y="71"/>
                    </a:lnTo>
                    <a:lnTo>
                      <a:pt x="147" y="79"/>
                    </a:lnTo>
                    <a:lnTo>
                      <a:pt x="143" y="89"/>
                    </a:lnTo>
                    <a:lnTo>
                      <a:pt x="137" y="99"/>
                    </a:lnTo>
                    <a:lnTo>
                      <a:pt x="131" y="107"/>
                    </a:lnTo>
                    <a:lnTo>
                      <a:pt x="131" y="107"/>
                    </a:lnTo>
                    <a:lnTo>
                      <a:pt x="123" y="115"/>
                    </a:lnTo>
                    <a:lnTo>
                      <a:pt x="113" y="123"/>
                    </a:lnTo>
                    <a:lnTo>
                      <a:pt x="101" y="132"/>
                    </a:lnTo>
                    <a:lnTo>
                      <a:pt x="89" y="138"/>
                    </a:lnTo>
                    <a:lnTo>
                      <a:pt x="89" y="138"/>
                    </a:lnTo>
                    <a:lnTo>
                      <a:pt x="101" y="150"/>
                    </a:lnTo>
                    <a:lnTo>
                      <a:pt x="101" y="150"/>
                    </a:lnTo>
                    <a:lnTo>
                      <a:pt x="115" y="142"/>
                    </a:lnTo>
                    <a:lnTo>
                      <a:pt x="127" y="134"/>
                    </a:lnTo>
                    <a:lnTo>
                      <a:pt x="137" y="125"/>
                    </a:lnTo>
                    <a:lnTo>
                      <a:pt x="147" y="115"/>
                    </a:lnTo>
                    <a:lnTo>
                      <a:pt x="154" y="105"/>
                    </a:lnTo>
                    <a:lnTo>
                      <a:pt x="158" y="93"/>
                    </a:lnTo>
                    <a:lnTo>
                      <a:pt x="162" y="83"/>
                    </a:lnTo>
                    <a:lnTo>
                      <a:pt x="162" y="71"/>
                    </a:lnTo>
                    <a:lnTo>
                      <a:pt x="162" y="71"/>
                    </a:lnTo>
                    <a:lnTo>
                      <a:pt x="162" y="57"/>
                    </a:lnTo>
                    <a:lnTo>
                      <a:pt x="158" y="43"/>
                    </a:lnTo>
                    <a:lnTo>
                      <a:pt x="152" y="30"/>
                    </a:lnTo>
                    <a:lnTo>
                      <a:pt x="143" y="20"/>
                    </a:lnTo>
                    <a:lnTo>
                      <a:pt x="143" y="20"/>
                    </a:lnTo>
                    <a:lnTo>
                      <a:pt x="133" y="10"/>
                    </a:lnTo>
                    <a:lnTo>
                      <a:pt x="119" y="4"/>
                    </a:lnTo>
                    <a:lnTo>
                      <a:pt x="105" y="0"/>
                    </a:lnTo>
                    <a:lnTo>
                      <a:pt x="89" y="0"/>
                    </a:lnTo>
                    <a:lnTo>
                      <a:pt x="89" y="0"/>
                    </a:lnTo>
                    <a:lnTo>
                      <a:pt x="71" y="0"/>
                    </a:lnTo>
                    <a:lnTo>
                      <a:pt x="54" y="6"/>
                    </a:lnTo>
                    <a:lnTo>
                      <a:pt x="40" y="12"/>
                    </a:lnTo>
                    <a:lnTo>
                      <a:pt x="26" y="24"/>
                    </a:lnTo>
                    <a:lnTo>
                      <a:pt x="26" y="24"/>
                    </a:lnTo>
                    <a:lnTo>
                      <a:pt x="14" y="37"/>
                    </a:lnTo>
                    <a:lnTo>
                      <a:pt x="6" y="51"/>
                    </a:lnTo>
                    <a:lnTo>
                      <a:pt x="2" y="67"/>
                    </a:lnTo>
                    <a:lnTo>
                      <a:pt x="0" y="85"/>
                    </a:lnTo>
                    <a:lnTo>
                      <a:pt x="0" y="85"/>
                    </a:lnTo>
                    <a:lnTo>
                      <a:pt x="0" y="97"/>
                    </a:lnTo>
                    <a:lnTo>
                      <a:pt x="2" y="107"/>
                    </a:lnTo>
                    <a:lnTo>
                      <a:pt x="6" y="115"/>
                    </a:lnTo>
                    <a:lnTo>
                      <a:pt x="10" y="123"/>
                    </a:lnTo>
                    <a:lnTo>
                      <a:pt x="10" y="123"/>
                    </a:lnTo>
                    <a:lnTo>
                      <a:pt x="16" y="129"/>
                    </a:lnTo>
                    <a:lnTo>
                      <a:pt x="22" y="134"/>
                    </a:lnTo>
                    <a:lnTo>
                      <a:pt x="30" y="136"/>
                    </a:lnTo>
                    <a:lnTo>
                      <a:pt x="36" y="138"/>
                    </a:lnTo>
                    <a:lnTo>
                      <a:pt x="36" y="138"/>
                    </a:lnTo>
                    <a:lnTo>
                      <a:pt x="46" y="136"/>
                    </a:lnTo>
                    <a:lnTo>
                      <a:pt x="54" y="132"/>
                    </a:lnTo>
                    <a:lnTo>
                      <a:pt x="54" y="132"/>
                    </a:lnTo>
                    <a:lnTo>
                      <a:pt x="63" y="117"/>
                    </a:lnTo>
                    <a:lnTo>
                      <a:pt x="73" y="95"/>
                    </a:lnTo>
                    <a:lnTo>
                      <a:pt x="73" y="95"/>
                    </a:lnTo>
                    <a:lnTo>
                      <a:pt x="81" y="63"/>
                    </a:lnTo>
                    <a:lnTo>
                      <a:pt x="87" y="22"/>
                    </a:lnTo>
                    <a:lnTo>
                      <a:pt x="87" y="22"/>
                    </a:lnTo>
                    <a:lnTo>
                      <a:pt x="75" y="18"/>
                    </a:lnTo>
                    <a:lnTo>
                      <a:pt x="75" y="18"/>
                    </a:lnTo>
                    <a:close/>
                    <a:moveTo>
                      <a:pt x="57" y="93"/>
                    </a:moveTo>
                    <a:lnTo>
                      <a:pt x="57" y="93"/>
                    </a:lnTo>
                    <a:lnTo>
                      <a:pt x="50" y="105"/>
                    </a:lnTo>
                    <a:lnTo>
                      <a:pt x="46" y="113"/>
                    </a:lnTo>
                    <a:lnTo>
                      <a:pt x="40" y="119"/>
                    </a:lnTo>
                    <a:lnTo>
                      <a:pt x="34" y="121"/>
                    </a:lnTo>
                    <a:lnTo>
                      <a:pt x="34" y="121"/>
                    </a:lnTo>
                    <a:lnTo>
                      <a:pt x="28" y="119"/>
                    </a:lnTo>
                    <a:lnTo>
                      <a:pt x="26" y="115"/>
                    </a:lnTo>
                    <a:lnTo>
                      <a:pt x="22" y="111"/>
                    </a:lnTo>
                    <a:lnTo>
                      <a:pt x="22" y="111"/>
                    </a:lnTo>
                    <a:lnTo>
                      <a:pt x="18" y="99"/>
                    </a:lnTo>
                    <a:lnTo>
                      <a:pt x="16" y="85"/>
                    </a:lnTo>
                    <a:lnTo>
                      <a:pt x="16" y="85"/>
                    </a:lnTo>
                    <a:lnTo>
                      <a:pt x="18" y="73"/>
                    </a:lnTo>
                    <a:lnTo>
                      <a:pt x="20" y="61"/>
                    </a:lnTo>
                    <a:lnTo>
                      <a:pt x="24" y="51"/>
                    </a:lnTo>
                    <a:lnTo>
                      <a:pt x="30" y="43"/>
                    </a:lnTo>
                    <a:lnTo>
                      <a:pt x="30" y="43"/>
                    </a:lnTo>
                    <a:lnTo>
                      <a:pt x="40" y="34"/>
                    </a:lnTo>
                    <a:lnTo>
                      <a:pt x="48" y="26"/>
                    </a:lnTo>
                    <a:lnTo>
                      <a:pt x="59" y="22"/>
                    </a:lnTo>
                    <a:lnTo>
                      <a:pt x="71" y="18"/>
                    </a:lnTo>
                    <a:lnTo>
                      <a:pt x="71" y="18"/>
                    </a:lnTo>
                    <a:lnTo>
                      <a:pt x="69" y="41"/>
                    </a:lnTo>
                    <a:lnTo>
                      <a:pt x="65" y="61"/>
                    </a:lnTo>
                    <a:lnTo>
                      <a:pt x="57" y="93"/>
                    </a:lnTo>
                    <a:lnTo>
                      <a:pt x="57" y="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0" name="Freeform 629">
                <a:extLst>
                  <a:ext uri="{FF2B5EF4-FFF2-40B4-BE49-F238E27FC236}">
                    <a16:creationId xmlns:a16="http://schemas.microsoft.com/office/drawing/2014/main" id="{25895127-B70E-48C5-B811-F79064F59EB6}"/>
                  </a:ext>
                </a:extLst>
              </p:cNvPr>
              <p:cNvSpPr>
                <a:spLocks noEditPoints="1"/>
              </p:cNvSpPr>
              <p:nvPr/>
            </p:nvSpPr>
            <p:spPr bwMode="auto">
              <a:xfrm>
                <a:off x="-2572" y="19475"/>
                <a:ext cx="198" cy="192"/>
              </a:xfrm>
              <a:custGeom>
                <a:avLst/>
                <a:gdLst>
                  <a:gd name="T0" fmla="*/ 172 w 198"/>
                  <a:gd name="T1" fmla="*/ 158 h 192"/>
                  <a:gd name="T2" fmla="*/ 170 w 198"/>
                  <a:gd name="T3" fmla="*/ 174 h 192"/>
                  <a:gd name="T4" fmla="*/ 143 w 198"/>
                  <a:gd name="T5" fmla="*/ 176 h 192"/>
                  <a:gd name="T6" fmla="*/ 135 w 198"/>
                  <a:gd name="T7" fmla="*/ 192 h 192"/>
                  <a:gd name="T8" fmla="*/ 174 w 198"/>
                  <a:gd name="T9" fmla="*/ 190 h 192"/>
                  <a:gd name="T10" fmla="*/ 184 w 198"/>
                  <a:gd name="T11" fmla="*/ 166 h 192"/>
                  <a:gd name="T12" fmla="*/ 198 w 198"/>
                  <a:gd name="T13" fmla="*/ 158 h 192"/>
                  <a:gd name="T14" fmla="*/ 184 w 198"/>
                  <a:gd name="T15" fmla="*/ 145 h 192"/>
                  <a:gd name="T16" fmla="*/ 137 w 198"/>
                  <a:gd name="T17" fmla="*/ 93 h 192"/>
                  <a:gd name="T18" fmla="*/ 198 w 198"/>
                  <a:gd name="T19" fmla="*/ 79 h 192"/>
                  <a:gd name="T20" fmla="*/ 164 w 198"/>
                  <a:gd name="T21" fmla="*/ 67 h 192"/>
                  <a:gd name="T22" fmla="*/ 186 w 198"/>
                  <a:gd name="T23" fmla="*/ 50 h 192"/>
                  <a:gd name="T24" fmla="*/ 164 w 198"/>
                  <a:gd name="T25" fmla="*/ 40 h 192"/>
                  <a:gd name="T26" fmla="*/ 190 w 198"/>
                  <a:gd name="T27" fmla="*/ 24 h 192"/>
                  <a:gd name="T28" fmla="*/ 164 w 198"/>
                  <a:gd name="T29" fmla="*/ 14 h 192"/>
                  <a:gd name="T30" fmla="*/ 151 w 198"/>
                  <a:gd name="T31" fmla="*/ 0 h 192"/>
                  <a:gd name="T32" fmla="*/ 111 w 198"/>
                  <a:gd name="T33" fmla="*/ 14 h 192"/>
                  <a:gd name="T34" fmla="*/ 99 w 198"/>
                  <a:gd name="T35" fmla="*/ 0 h 192"/>
                  <a:gd name="T36" fmla="*/ 73 w 198"/>
                  <a:gd name="T37" fmla="*/ 14 h 192"/>
                  <a:gd name="T38" fmla="*/ 99 w 198"/>
                  <a:gd name="T39" fmla="*/ 24 h 192"/>
                  <a:gd name="T40" fmla="*/ 75 w 198"/>
                  <a:gd name="T41" fmla="*/ 40 h 192"/>
                  <a:gd name="T42" fmla="*/ 99 w 198"/>
                  <a:gd name="T43" fmla="*/ 50 h 192"/>
                  <a:gd name="T44" fmla="*/ 65 w 198"/>
                  <a:gd name="T45" fmla="*/ 67 h 192"/>
                  <a:gd name="T46" fmla="*/ 125 w 198"/>
                  <a:gd name="T47" fmla="*/ 79 h 192"/>
                  <a:gd name="T48" fmla="*/ 79 w 198"/>
                  <a:gd name="T49" fmla="*/ 93 h 192"/>
                  <a:gd name="T50" fmla="*/ 65 w 198"/>
                  <a:gd name="T51" fmla="*/ 145 h 192"/>
                  <a:gd name="T52" fmla="*/ 79 w 198"/>
                  <a:gd name="T53" fmla="*/ 158 h 192"/>
                  <a:gd name="T54" fmla="*/ 91 w 198"/>
                  <a:gd name="T55" fmla="*/ 192 h 192"/>
                  <a:gd name="T56" fmla="*/ 6 w 198"/>
                  <a:gd name="T57" fmla="*/ 143 h 192"/>
                  <a:gd name="T58" fmla="*/ 30 w 198"/>
                  <a:gd name="T59" fmla="*/ 87 h 192"/>
                  <a:gd name="T60" fmla="*/ 42 w 198"/>
                  <a:gd name="T61" fmla="*/ 192 h 192"/>
                  <a:gd name="T62" fmla="*/ 60 w 198"/>
                  <a:gd name="T63" fmla="*/ 111 h 192"/>
                  <a:gd name="T64" fmla="*/ 50 w 198"/>
                  <a:gd name="T65" fmla="*/ 75 h 192"/>
                  <a:gd name="T66" fmla="*/ 42 w 198"/>
                  <a:gd name="T67" fmla="*/ 54 h 192"/>
                  <a:gd name="T68" fmla="*/ 67 w 198"/>
                  <a:gd name="T69" fmla="*/ 40 h 192"/>
                  <a:gd name="T70" fmla="*/ 42 w 198"/>
                  <a:gd name="T71" fmla="*/ 0 h 192"/>
                  <a:gd name="T72" fmla="*/ 30 w 198"/>
                  <a:gd name="T73" fmla="*/ 40 h 192"/>
                  <a:gd name="T74" fmla="*/ 4 w 198"/>
                  <a:gd name="T75" fmla="*/ 54 h 192"/>
                  <a:gd name="T76" fmla="*/ 24 w 198"/>
                  <a:gd name="T77" fmla="*/ 73 h 192"/>
                  <a:gd name="T78" fmla="*/ 0 w 198"/>
                  <a:gd name="T79" fmla="*/ 125 h 192"/>
                  <a:gd name="T80" fmla="*/ 6 w 198"/>
                  <a:gd name="T81" fmla="*/ 143 h 192"/>
                  <a:gd name="T82" fmla="*/ 151 w 198"/>
                  <a:gd name="T83" fmla="*/ 50 h 192"/>
                  <a:gd name="T84" fmla="*/ 111 w 198"/>
                  <a:gd name="T85" fmla="*/ 67 h 192"/>
                  <a:gd name="T86" fmla="*/ 111 w 198"/>
                  <a:gd name="T87" fmla="*/ 24 h 192"/>
                  <a:gd name="T88" fmla="*/ 151 w 198"/>
                  <a:gd name="T89" fmla="*/ 40 h 192"/>
                  <a:gd name="T90" fmla="*/ 111 w 198"/>
                  <a:gd name="T91" fmla="*/ 24 h 192"/>
                  <a:gd name="T92" fmla="*/ 172 w 198"/>
                  <a:gd name="T93" fmla="*/ 131 h 192"/>
                  <a:gd name="T94" fmla="*/ 137 w 198"/>
                  <a:gd name="T95" fmla="*/ 145 h 192"/>
                  <a:gd name="T96" fmla="*/ 91 w 198"/>
                  <a:gd name="T97" fmla="*/ 131 h 192"/>
                  <a:gd name="T98" fmla="*/ 125 w 198"/>
                  <a:gd name="T99" fmla="*/ 145 h 192"/>
                  <a:gd name="T100" fmla="*/ 91 w 198"/>
                  <a:gd name="T101" fmla="*/ 131 h 192"/>
                  <a:gd name="T102" fmla="*/ 125 w 198"/>
                  <a:gd name="T103" fmla="*/ 105 h 192"/>
                  <a:gd name="T104" fmla="*/ 91 w 198"/>
                  <a:gd name="T105" fmla="*/ 119 h 192"/>
                  <a:gd name="T106" fmla="*/ 172 w 198"/>
                  <a:gd name="T107" fmla="*/ 119 h 192"/>
                  <a:gd name="T108" fmla="*/ 137 w 198"/>
                  <a:gd name="T109" fmla="*/ 105 h 192"/>
                  <a:gd name="T110" fmla="*/ 172 w 198"/>
                  <a:gd name="T111" fmla="*/ 11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92">
                    <a:moveTo>
                      <a:pt x="91" y="158"/>
                    </a:moveTo>
                    <a:lnTo>
                      <a:pt x="91" y="158"/>
                    </a:lnTo>
                    <a:lnTo>
                      <a:pt x="172" y="158"/>
                    </a:lnTo>
                    <a:lnTo>
                      <a:pt x="172" y="158"/>
                    </a:lnTo>
                    <a:lnTo>
                      <a:pt x="172" y="164"/>
                    </a:lnTo>
                    <a:lnTo>
                      <a:pt x="172" y="164"/>
                    </a:lnTo>
                    <a:lnTo>
                      <a:pt x="172" y="170"/>
                    </a:lnTo>
                    <a:lnTo>
                      <a:pt x="170" y="174"/>
                    </a:lnTo>
                    <a:lnTo>
                      <a:pt x="166" y="176"/>
                    </a:lnTo>
                    <a:lnTo>
                      <a:pt x="160" y="178"/>
                    </a:lnTo>
                    <a:lnTo>
                      <a:pt x="160" y="178"/>
                    </a:lnTo>
                    <a:lnTo>
                      <a:pt x="143" y="176"/>
                    </a:lnTo>
                    <a:lnTo>
                      <a:pt x="133" y="176"/>
                    </a:lnTo>
                    <a:lnTo>
                      <a:pt x="133" y="176"/>
                    </a:lnTo>
                    <a:lnTo>
                      <a:pt x="135" y="184"/>
                    </a:lnTo>
                    <a:lnTo>
                      <a:pt x="135" y="192"/>
                    </a:lnTo>
                    <a:lnTo>
                      <a:pt x="135" y="192"/>
                    </a:lnTo>
                    <a:lnTo>
                      <a:pt x="166" y="192"/>
                    </a:lnTo>
                    <a:lnTo>
                      <a:pt x="166" y="192"/>
                    </a:lnTo>
                    <a:lnTo>
                      <a:pt x="174" y="190"/>
                    </a:lnTo>
                    <a:lnTo>
                      <a:pt x="180" y="184"/>
                    </a:lnTo>
                    <a:lnTo>
                      <a:pt x="184" y="176"/>
                    </a:lnTo>
                    <a:lnTo>
                      <a:pt x="184" y="166"/>
                    </a:lnTo>
                    <a:lnTo>
                      <a:pt x="184" y="166"/>
                    </a:lnTo>
                    <a:lnTo>
                      <a:pt x="184" y="158"/>
                    </a:lnTo>
                    <a:lnTo>
                      <a:pt x="184" y="158"/>
                    </a:lnTo>
                    <a:lnTo>
                      <a:pt x="198" y="158"/>
                    </a:lnTo>
                    <a:lnTo>
                      <a:pt x="198" y="158"/>
                    </a:lnTo>
                    <a:lnTo>
                      <a:pt x="198" y="145"/>
                    </a:lnTo>
                    <a:lnTo>
                      <a:pt x="198" y="145"/>
                    </a:lnTo>
                    <a:lnTo>
                      <a:pt x="184" y="145"/>
                    </a:lnTo>
                    <a:lnTo>
                      <a:pt x="184" y="145"/>
                    </a:lnTo>
                    <a:lnTo>
                      <a:pt x="184" y="93"/>
                    </a:lnTo>
                    <a:lnTo>
                      <a:pt x="184" y="93"/>
                    </a:lnTo>
                    <a:lnTo>
                      <a:pt x="137" y="93"/>
                    </a:lnTo>
                    <a:lnTo>
                      <a:pt x="137" y="93"/>
                    </a:lnTo>
                    <a:lnTo>
                      <a:pt x="137" y="79"/>
                    </a:lnTo>
                    <a:lnTo>
                      <a:pt x="137" y="79"/>
                    </a:lnTo>
                    <a:lnTo>
                      <a:pt x="198" y="79"/>
                    </a:lnTo>
                    <a:lnTo>
                      <a:pt x="198" y="79"/>
                    </a:lnTo>
                    <a:lnTo>
                      <a:pt x="198" y="67"/>
                    </a:lnTo>
                    <a:lnTo>
                      <a:pt x="198" y="67"/>
                    </a:lnTo>
                    <a:lnTo>
                      <a:pt x="164" y="67"/>
                    </a:lnTo>
                    <a:lnTo>
                      <a:pt x="164" y="67"/>
                    </a:lnTo>
                    <a:lnTo>
                      <a:pt x="164" y="50"/>
                    </a:lnTo>
                    <a:lnTo>
                      <a:pt x="164" y="50"/>
                    </a:lnTo>
                    <a:lnTo>
                      <a:pt x="186" y="50"/>
                    </a:lnTo>
                    <a:lnTo>
                      <a:pt x="186" y="50"/>
                    </a:lnTo>
                    <a:lnTo>
                      <a:pt x="186" y="40"/>
                    </a:lnTo>
                    <a:lnTo>
                      <a:pt x="186" y="40"/>
                    </a:lnTo>
                    <a:lnTo>
                      <a:pt x="164" y="40"/>
                    </a:lnTo>
                    <a:lnTo>
                      <a:pt x="164" y="40"/>
                    </a:lnTo>
                    <a:lnTo>
                      <a:pt x="164" y="24"/>
                    </a:lnTo>
                    <a:lnTo>
                      <a:pt x="164" y="24"/>
                    </a:lnTo>
                    <a:lnTo>
                      <a:pt x="190" y="24"/>
                    </a:lnTo>
                    <a:lnTo>
                      <a:pt x="190" y="24"/>
                    </a:lnTo>
                    <a:lnTo>
                      <a:pt x="190" y="14"/>
                    </a:lnTo>
                    <a:lnTo>
                      <a:pt x="190" y="14"/>
                    </a:lnTo>
                    <a:lnTo>
                      <a:pt x="164" y="14"/>
                    </a:lnTo>
                    <a:lnTo>
                      <a:pt x="164" y="14"/>
                    </a:lnTo>
                    <a:lnTo>
                      <a:pt x="164" y="0"/>
                    </a:lnTo>
                    <a:lnTo>
                      <a:pt x="164" y="0"/>
                    </a:lnTo>
                    <a:lnTo>
                      <a:pt x="151" y="0"/>
                    </a:lnTo>
                    <a:lnTo>
                      <a:pt x="151" y="0"/>
                    </a:lnTo>
                    <a:lnTo>
                      <a:pt x="151" y="14"/>
                    </a:lnTo>
                    <a:lnTo>
                      <a:pt x="151" y="14"/>
                    </a:lnTo>
                    <a:lnTo>
                      <a:pt x="111" y="14"/>
                    </a:lnTo>
                    <a:lnTo>
                      <a:pt x="111" y="14"/>
                    </a:lnTo>
                    <a:lnTo>
                      <a:pt x="111" y="0"/>
                    </a:lnTo>
                    <a:lnTo>
                      <a:pt x="111" y="0"/>
                    </a:lnTo>
                    <a:lnTo>
                      <a:pt x="99" y="0"/>
                    </a:lnTo>
                    <a:lnTo>
                      <a:pt x="99" y="0"/>
                    </a:lnTo>
                    <a:lnTo>
                      <a:pt x="99" y="14"/>
                    </a:lnTo>
                    <a:lnTo>
                      <a:pt x="99" y="14"/>
                    </a:lnTo>
                    <a:lnTo>
                      <a:pt x="73" y="14"/>
                    </a:lnTo>
                    <a:lnTo>
                      <a:pt x="73" y="14"/>
                    </a:lnTo>
                    <a:lnTo>
                      <a:pt x="73" y="24"/>
                    </a:lnTo>
                    <a:lnTo>
                      <a:pt x="73" y="24"/>
                    </a:lnTo>
                    <a:lnTo>
                      <a:pt x="99" y="24"/>
                    </a:lnTo>
                    <a:lnTo>
                      <a:pt x="99" y="24"/>
                    </a:lnTo>
                    <a:lnTo>
                      <a:pt x="99" y="40"/>
                    </a:lnTo>
                    <a:lnTo>
                      <a:pt x="99" y="40"/>
                    </a:lnTo>
                    <a:lnTo>
                      <a:pt x="75" y="40"/>
                    </a:lnTo>
                    <a:lnTo>
                      <a:pt x="75" y="40"/>
                    </a:lnTo>
                    <a:lnTo>
                      <a:pt x="75" y="50"/>
                    </a:lnTo>
                    <a:lnTo>
                      <a:pt x="75" y="50"/>
                    </a:lnTo>
                    <a:lnTo>
                      <a:pt x="99" y="50"/>
                    </a:lnTo>
                    <a:lnTo>
                      <a:pt x="99" y="50"/>
                    </a:lnTo>
                    <a:lnTo>
                      <a:pt x="99" y="67"/>
                    </a:lnTo>
                    <a:lnTo>
                      <a:pt x="99" y="67"/>
                    </a:lnTo>
                    <a:lnTo>
                      <a:pt x="65" y="67"/>
                    </a:lnTo>
                    <a:lnTo>
                      <a:pt x="65" y="67"/>
                    </a:lnTo>
                    <a:lnTo>
                      <a:pt x="65" y="79"/>
                    </a:lnTo>
                    <a:lnTo>
                      <a:pt x="65" y="79"/>
                    </a:lnTo>
                    <a:lnTo>
                      <a:pt x="125" y="79"/>
                    </a:lnTo>
                    <a:lnTo>
                      <a:pt x="125" y="79"/>
                    </a:lnTo>
                    <a:lnTo>
                      <a:pt x="125" y="93"/>
                    </a:lnTo>
                    <a:lnTo>
                      <a:pt x="125" y="93"/>
                    </a:lnTo>
                    <a:lnTo>
                      <a:pt x="79" y="93"/>
                    </a:lnTo>
                    <a:lnTo>
                      <a:pt x="79" y="93"/>
                    </a:lnTo>
                    <a:lnTo>
                      <a:pt x="79" y="145"/>
                    </a:lnTo>
                    <a:lnTo>
                      <a:pt x="79" y="145"/>
                    </a:lnTo>
                    <a:lnTo>
                      <a:pt x="65" y="145"/>
                    </a:lnTo>
                    <a:lnTo>
                      <a:pt x="65" y="145"/>
                    </a:lnTo>
                    <a:lnTo>
                      <a:pt x="65" y="158"/>
                    </a:lnTo>
                    <a:lnTo>
                      <a:pt x="65" y="158"/>
                    </a:lnTo>
                    <a:lnTo>
                      <a:pt x="79" y="158"/>
                    </a:lnTo>
                    <a:lnTo>
                      <a:pt x="79" y="158"/>
                    </a:lnTo>
                    <a:lnTo>
                      <a:pt x="79" y="192"/>
                    </a:lnTo>
                    <a:lnTo>
                      <a:pt x="79" y="192"/>
                    </a:lnTo>
                    <a:lnTo>
                      <a:pt x="91" y="192"/>
                    </a:lnTo>
                    <a:lnTo>
                      <a:pt x="91" y="192"/>
                    </a:lnTo>
                    <a:lnTo>
                      <a:pt x="91" y="158"/>
                    </a:lnTo>
                    <a:lnTo>
                      <a:pt x="91" y="158"/>
                    </a:lnTo>
                    <a:close/>
                    <a:moveTo>
                      <a:pt x="6" y="143"/>
                    </a:moveTo>
                    <a:lnTo>
                      <a:pt x="6" y="143"/>
                    </a:lnTo>
                    <a:lnTo>
                      <a:pt x="14" y="133"/>
                    </a:lnTo>
                    <a:lnTo>
                      <a:pt x="18" y="119"/>
                    </a:lnTo>
                    <a:lnTo>
                      <a:pt x="30" y="87"/>
                    </a:lnTo>
                    <a:lnTo>
                      <a:pt x="30" y="87"/>
                    </a:lnTo>
                    <a:lnTo>
                      <a:pt x="30" y="192"/>
                    </a:lnTo>
                    <a:lnTo>
                      <a:pt x="30" y="192"/>
                    </a:lnTo>
                    <a:lnTo>
                      <a:pt x="42" y="192"/>
                    </a:lnTo>
                    <a:lnTo>
                      <a:pt x="42" y="192"/>
                    </a:lnTo>
                    <a:lnTo>
                      <a:pt x="42" y="87"/>
                    </a:lnTo>
                    <a:lnTo>
                      <a:pt x="42" y="87"/>
                    </a:lnTo>
                    <a:lnTo>
                      <a:pt x="60" y="111"/>
                    </a:lnTo>
                    <a:lnTo>
                      <a:pt x="60" y="111"/>
                    </a:lnTo>
                    <a:lnTo>
                      <a:pt x="71" y="101"/>
                    </a:lnTo>
                    <a:lnTo>
                      <a:pt x="71" y="101"/>
                    </a:lnTo>
                    <a:lnTo>
                      <a:pt x="60" y="87"/>
                    </a:lnTo>
                    <a:lnTo>
                      <a:pt x="50" y="75"/>
                    </a:lnTo>
                    <a:lnTo>
                      <a:pt x="50" y="75"/>
                    </a:lnTo>
                    <a:lnTo>
                      <a:pt x="42" y="83"/>
                    </a:lnTo>
                    <a:lnTo>
                      <a:pt x="42" y="83"/>
                    </a:lnTo>
                    <a:lnTo>
                      <a:pt x="42" y="54"/>
                    </a:lnTo>
                    <a:lnTo>
                      <a:pt x="42" y="54"/>
                    </a:lnTo>
                    <a:lnTo>
                      <a:pt x="67" y="54"/>
                    </a:lnTo>
                    <a:lnTo>
                      <a:pt x="67" y="54"/>
                    </a:lnTo>
                    <a:lnTo>
                      <a:pt x="67" y="40"/>
                    </a:lnTo>
                    <a:lnTo>
                      <a:pt x="67" y="40"/>
                    </a:lnTo>
                    <a:lnTo>
                      <a:pt x="42" y="40"/>
                    </a:lnTo>
                    <a:lnTo>
                      <a:pt x="42" y="40"/>
                    </a:lnTo>
                    <a:lnTo>
                      <a:pt x="42" y="0"/>
                    </a:lnTo>
                    <a:lnTo>
                      <a:pt x="42" y="0"/>
                    </a:lnTo>
                    <a:lnTo>
                      <a:pt x="30" y="0"/>
                    </a:lnTo>
                    <a:lnTo>
                      <a:pt x="30" y="0"/>
                    </a:lnTo>
                    <a:lnTo>
                      <a:pt x="30" y="40"/>
                    </a:lnTo>
                    <a:lnTo>
                      <a:pt x="30" y="40"/>
                    </a:lnTo>
                    <a:lnTo>
                      <a:pt x="4" y="40"/>
                    </a:lnTo>
                    <a:lnTo>
                      <a:pt x="4" y="40"/>
                    </a:lnTo>
                    <a:lnTo>
                      <a:pt x="4" y="54"/>
                    </a:lnTo>
                    <a:lnTo>
                      <a:pt x="4" y="54"/>
                    </a:lnTo>
                    <a:lnTo>
                      <a:pt x="28" y="54"/>
                    </a:lnTo>
                    <a:lnTo>
                      <a:pt x="28" y="54"/>
                    </a:lnTo>
                    <a:lnTo>
                      <a:pt x="24" y="73"/>
                    </a:lnTo>
                    <a:lnTo>
                      <a:pt x="18" y="91"/>
                    </a:lnTo>
                    <a:lnTo>
                      <a:pt x="10" y="107"/>
                    </a:lnTo>
                    <a:lnTo>
                      <a:pt x="0" y="125"/>
                    </a:lnTo>
                    <a:lnTo>
                      <a:pt x="0" y="125"/>
                    </a:lnTo>
                    <a:lnTo>
                      <a:pt x="4" y="135"/>
                    </a:lnTo>
                    <a:lnTo>
                      <a:pt x="6" y="143"/>
                    </a:lnTo>
                    <a:lnTo>
                      <a:pt x="6" y="143"/>
                    </a:lnTo>
                    <a:lnTo>
                      <a:pt x="6" y="143"/>
                    </a:lnTo>
                    <a:close/>
                    <a:moveTo>
                      <a:pt x="111" y="50"/>
                    </a:moveTo>
                    <a:lnTo>
                      <a:pt x="111" y="50"/>
                    </a:lnTo>
                    <a:lnTo>
                      <a:pt x="151" y="50"/>
                    </a:lnTo>
                    <a:lnTo>
                      <a:pt x="151" y="50"/>
                    </a:lnTo>
                    <a:lnTo>
                      <a:pt x="151" y="67"/>
                    </a:lnTo>
                    <a:lnTo>
                      <a:pt x="151" y="67"/>
                    </a:lnTo>
                    <a:lnTo>
                      <a:pt x="111" y="67"/>
                    </a:lnTo>
                    <a:lnTo>
                      <a:pt x="111" y="67"/>
                    </a:lnTo>
                    <a:lnTo>
                      <a:pt x="111" y="50"/>
                    </a:lnTo>
                    <a:lnTo>
                      <a:pt x="111" y="50"/>
                    </a:lnTo>
                    <a:close/>
                    <a:moveTo>
                      <a:pt x="111" y="24"/>
                    </a:moveTo>
                    <a:lnTo>
                      <a:pt x="111" y="24"/>
                    </a:lnTo>
                    <a:lnTo>
                      <a:pt x="151" y="24"/>
                    </a:lnTo>
                    <a:lnTo>
                      <a:pt x="151" y="24"/>
                    </a:lnTo>
                    <a:lnTo>
                      <a:pt x="151" y="40"/>
                    </a:lnTo>
                    <a:lnTo>
                      <a:pt x="151" y="40"/>
                    </a:lnTo>
                    <a:lnTo>
                      <a:pt x="111" y="40"/>
                    </a:lnTo>
                    <a:lnTo>
                      <a:pt x="111" y="40"/>
                    </a:lnTo>
                    <a:lnTo>
                      <a:pt x="111" y="24"/>
                    </a:lnTo>
                    <a:lnTo>
                      <a:pt x="111" y="24"/>
                    </a:lnTo>
                    <a:close/>
                    <a:moveTo>
                      <a:pt x="137" y="131"/>
                    </a:moveTo>
                    <a:lnTo>
                      <a:pt x="137" y="131"/>
                    </a:lnTo>
                    <a:lnTo>
                      <a:pt x="172" y="131"/>
                    </a:lnTo>
                    <a:lnTo>
                      <a:pt x="172" y="131"/>
                    </a:lnTo>
                    <a:lnTo>
                      <a:pt x="172" y="145"/>
                    </a:lnTo>
                    <a:lnTo>
                      <a:pt x="172" y="145"/>
                    </a:lnTo>
                    <a:lnTo>
                      <a:pt x="137" y="145"/>
                    </a:lnTo>
                    <a:lnTo>
                      <a:pt x="137" y="145"/>
                    </a:lnTo>
                    <a:lnTo>
                      <a:pt x="137" y="131"/>
                    </a:lnTo>
                    <a:lnTo>
                      <a:pt x="137" y="131"/>
                    </a:lnTo>
                    <a:close/>
                    <a:moveTo>
                      <a:pt x="91" y="131"/>
                    </a:moveTo>
                    <a:lnTo>
                      <a:pt x="91" y="131"/>
                    </a:lnTo>
                    <a:lnTo>
                      <a:pt x="125" y="131"/>
                    </a:lnTo>
                    <a:lnTo>
                      <a:pt x="125" y="131"/>
                    </a:lnTo>
                    <a:lnTo>
                      <a:pt x="125" y="145"/>
                    </a:lnTo>
                    <a:lnTo>
                      <a:pt x="125" y="145"/>
                    </a:lnTo>
                    <a:lnTo>
                      <a:pt x="91" y="145"/>
                    </a:lnTo>
                    <a:lnTo>
                      <a:pt x="91" y="145"/>
                    </a:lnTo>
                    <a:lnTo>
                      <a:pt x="91" y="131"/>
                    </a:lnTo>
                    <a:lnTo>
                      <a:pt x="91" y="131"/>
                    </a:lnTo>
                    <a:close/>
                    <a:moveTo>
                      <a:pt x="91" y="105"/>
                    </a:moveTo>
                    <a:lnTo>
                      <a:pt x="91" y="105"/>
                    </a:lnTo>
                    <a:lnTo>
                      <a:pt x="125" y="105"/>
                    </a:lnTo>
                    <a:lnTo>
                      <a:pt x="125" y="105"/>
                    </a:lnTo>
                    <a:lnTo>
                      <a:pt x="125" y="119"/>
                    </a:lnTo>
                    <a:lnTo>
                      <a:pt x="125" y="119"/>
                    </a:lnTo>
                    <a:lnTo>
                      <a:pt x="91" y="119"/>
                    </a:lnTo>
                    <a:lnTo>
                      <a:pt x="91" y="119"/>
                    </a:lnTo>
                    <a:lnTo>
                      <a:pt x="91" y="105"/>
                    </a:lnTo>
                    <a:lnTo>
                      <a:pt x="91" y="105"/>
                    </a:lnTo>
                    <a:close/>
                    <a:moveTo>
                      <a:pt x="172" y="119"/>
                    </a:moveTo>
                    <a:lnTo>
                      <a:pt x="172" y="119"/>
                    </a:lnTo>
                    <a:lnTo>
                      <a:pt x="137" y="119"/>
                    </a:lnTo>
                    <a:lnTo>
                      <a:pt x="137" y="119"/>
                    </a:lnTo>
                    <a:lnTo>
                      <a:pt x="137" y="105"/>
                    </a:lnTo>
                    <a:lnTo>
                      <a:pt x="137" y="105"/>
                    </a:lnTo>
                    <a:lnTo>
                      <a:pt x="172" y="105"/>
                    </a:lnTo>
                    <a:lnTo>
                      <a:pt x="172" y="105"/>
                    </a:lnTo>
                    <a:lnTo>
                      <a:pt x="172" y="119"/>
                    </a:lnTo>
                    <a:lnTo>
                      <a:pt x="172" y="1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1" name="Freeform 630">
                <a:extLst>
                  <a:ext uri="{FF2B5EF4-FFF2-40B4-BE49-F238E27FC236}">
                    <a16:creationId xmlns:a16="http://schemas.microsoft.com/office/drawing/2014/main" id="{510297EF-8A41-4E99-9277-9E86114A897E}"/>
                  </a:ext>
                </a:extLst>
              </p:cNvPr>
              <p:cNvSpPr>
                <a:spLocks noEditPoints="1"/>
              </p:cNvSpPr>
              <p:nvPr/>
            </p:nvSpPr>
            <p:spPr bwMode="auto">
              <a:xfrm>
                <a:off x="-2368" y="19471"/>
                <a:ext cx="196" cy="194"/>
              </a:xfrm>
              <a:custGeom>
                <a:avLst/>
                <a:gdLst>
                  <a:gd name="T0" fmla="*/ 73 w 196"/>
                  <a:gd name="T1" fmla="*/ 164 h 194"/>
                  <a:gd name="T2" fmla="*/ 89 w 196"/>
                  <a:gd name="T3" fmla="*/ 164 h 194"/>
                  <a:gd name="T4" fmla="*/ 89 w 196"/>
                  <a:gd name="T5" fmla="*/ 155 h 194"/>
                  <a:gd name="T6" fmla="*/ 158 w 196"/>
                  <a:gd name="T7" fmla="*/ 155 h 194"/>
                  <a:gd name="T8" fmla="*/ 158 w 196"/>
                  <a:gd name="T9" fmla="*/ 164 h 194"/>
                  <a:gd name="T10" fmla="*/ 174 w 196"/>
                  <a:gd name="T11" fmla="*/ 164 h 194"/>
                  <a:gd name="T12" fmla="*/ 174 w 196"/>
                  <a:gd name="T13" fmla="*/ 101 h 194"/>
                  <a:gd name="T14" fmla="*/ 73 w 196"/>
                  <a:gd name="T15" fmla="*/ 101 h 194"/>
                  <a:gd name="T16" fmla="*/ 73 w 196"/>
                  <a:gd name="T17" fmla="*/ 164 h 194"/>
                  <a:gd name="T18" fmla="*/ 57 w 196"/>
                  <a:gd name="T19" fmla="*/ 83 h 194"/>
                  <a:gd name="T20" fmla="*/ 194 w 196"/>
                  <a:gd name="T21" fmla="*/ 83 h 194"/>
                  <a:gd name="T22" fmla="*/ 194 w 196"/>
                  <a:gd name="T23" fmla="*/ 69 h 194"/>
                  <a:gd name="T24" fmla="*/ 133 w 196"/>
                  <a:gd name="T25" fmla="*/ 69 h 194"/>
                  <a:gd name="T26" fmla="*/ 133 w 196"/>
                  <a:gd name="T27" fmla="*/ 42 h 194"/>
                  <a:gd name="T28" fmla="*/ 184 w 196"/>
                  <a:gd name="T29" fmla="*/ 42 h 194"/>
                  <a:gd name="T30" fmla="*/ 184 w 196"/>
                  <a:gd name="T31" fmla="*/ 28 h 194"/>
                  <a:gd name="T32" fmla="*/ 133 w 196"/>
                  <a:gd name="T33" fmla="*/ 28 h 194"/>
                  <a:gd name="T34" fmla="*/ 133 w 196"/>
                  <a:gd name="T35" fmla="*/ 0 h 194"/>
                  <a:gd name="T36" fmla="*/ 119 w 196"/>
                  <a:gd name="T37" fmla="*/ 0 h 194"/>
                  <a:gd name="T38" fmla="*/ 119 w 196"/>
                  <a:gd name="T39" fmla="*/ 28 h 194"/>
                  <a:gd name="T40" fmla="*/ 91 w 196"/>
                  <a:gd name="T41" fmla="*/ 28 h 194"/>
                  <a:gd name="T42" fmla="*/ 97 w 196"/>
                  <a:gd name="T43" fmla="*/ 10 h 194"/>
                  <a:gd name="T44" fmla="*/ 81 w 196"/>
                  <a:gd name="T45" fmla="*/ 6 h 194"/>
                  <a:gd name="T46" fmla="*/ 73 w 196"/>
                  <a:gd name="T47" fmla="*/ 32 h 194"/>
                  <a:gd name="T48" fmla="*/ 61 w 196"/>
                  <a:gd name="T49" fmla="*/ 58 h 194"/>
                  <a:gd name="T50" fmla="*/ 71 w 196"/>
                  <a:gd name="T51" fmla="*/ 62 h 194"/>
                  <a:gd name="T52" fmla="*/ 73 w 196"/>
                  <a:gd name="T53" fmla="*/ 67 h 194"/>
                  <a:gd name="T54" fmla="*/ 85 w 196"/>
                  <a:gd name="T55" fmla="*/ 42 h 194"/>
                  <a:gd name="T56" fmla="*/ 119 w 196"/>
                  <a:gd name="T57" fmla="*/ 42 h 194"/>
                  <a:gd name="T58" fmla="*/ 119 w 196"/>
                  <a:gd name="T59" fmla="*/ 69 h 194"/>
                  <a:gd name="T60" fmla="*/ 57 w 196"/>
                  <a:gd name="T61" fmla="*/ 69 h 194"/>
                  <a:gd name="T62" fmla="*/ 57 w 196"/>
                  <a:gd name="T63" fmla="*/ 83 h 194"/>
                  <a:gd name="T64" fmla="*/ 40 w 196"/>
                  <a:gd name="T65" fmla="*/ 155 h 194"/>
                  <a:gd name="T66" fmla="*/ 40 w 196"/>
                  <a:gd name="T67" fmla="*/ 71 h 194"/>
                  <a:gd name="T68" fmla="*/ 0 w 196"/>
                  <a:gd name="T69" fmla="*/ 71 h 194"/>
                  <a:gd name="T70" fmla="*/ 0 w 196"/>
                  <a:gd name="T71" fmla="*/ 87 h 194"/>
                  <a:gd name="T72" fmla="*/ 24 w 196"/>
                  <a:gd name="T73" fmla="*/ 87 h 194"/>
                  <a:gd name="T74" fmla="*/ 24 w 196"/>
                  <a:gd name="T75" fmla="*/ 153 h 194"/>
                  <a:gd name="T76" fmla="*/ 0 w 196"/>
                  <a:gd name="T77" fmla="*/ 178 h 194"/>
                  <a:gd name="T78" fmla="*/ 8 w 196"/>
                  <a:gd name="T79" fmla="*/ 194 h 194"/>
                  <a:gd name="T80" fmla="*/ 30 w 196"/>
                  <a:gd name="T81" fmla="*/ 168 h 194"/>
                  <a:gd name="T82" fmla="*/ 38 w 196"/>
                  <a:gd name="T83" fmla="*/ 176 h 194"/>
                  <a:gd name="T84" fmla="*/ 63 w 196"/>
                  <a:gd name="T85" fmla="*/ 188 h 194"/>
                  <a:gd name="T86" fmla="*/ 79 w 196"/>
                  <a:gd name="T87" fmla="*/ 190 h 194"/>
                  <a:gd name="T88" fmla="*/ 125 w 196"/>
                  <a:gd name="T89" fmla="*/ 192 h 194"/>
                  <a:gd name="T90" fmla="*/ 190 w 196"/>
                  <a:gd name="T91" fmla="*/ 192 h 194"/>
                  <a:gd name="T92" fmla="*/ 196 w 196"/>
                  <a:gd name="T93" fmla="*/ 176 h 194"/>
                  <a:gd name="T94" fmla="*/ 129 w 196"/>
                  <a:gd name="T95" fmla="*/ 178 h 194"/>
                  <a:gd name="T96" fmla="*/ 81 w 196"/>
                  <a:gd name="T97" fmla="*/ 176 h 194"/>
                  <a:gd name="T98" fmla="*/ 57 w 196"/>
                  <a:gd name="T99" fmla="*/ 170 h 194"/>
                  <a:gd name="T100" fmla="*/ 40 w 196"/>
                  <a:gd name="T101" fmla="*/ 155 h 194"/>
                  <a:gd name="T102" fmla="*/ 40 w 196"/>
                  <a:gd name="T103" fmla="*/ 155 h 194"/>
                  <a:gd name="T104" fmla="*/ 158 w 196"/>
                  <a:gd name="T105" fmla="*/ 143 h 194"/>
                  <a:gd name="T106" fmla="*/ 89 w 196"/>
                  <a:gd name="T107" fmla="*/ 143 h 194"/>
                  <a:gd name="T108" fmla="*/ 89 w 196"/>
                  <a:gd name="T109" fmla="*/ 113 h 194"/>
                  <a:gd name="T110" fmla="*/ 158 w 196"/>
                  <a:gd name="T111" fmla="*/ 113 h 194"/>
                  <a:gd name="T112" fmla="*/ 158 w 196"/>
                  <a:gd name="T113" fmla="*/ 143 h 194"/>
                  <a:gd name="T114" fmla="*/ 12 w 196"/>
                  <a:gd name="T115" fmla="*/ 12 h 194"/>
                  <a:gd name="T116" fmla="*/ 36 w 196"/>
                  <a:gd name="T117" fmla="*/ 52 h 194"/>
                  <a:gd name="T118" fmla="*/ 51 w 196"/>
                  <a:gd name="T119" fmla="*/ 42 h 194"/>
                  <a:gd name="T120" fmla="*/ 24 w 196"/>
                  <a:gd name="T121" fmla="*/ 4 h 194"/>
                  <a:gd name="T122" fmla="*/ 12 w 196"/>
                  <a:gd name="T123"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 h="194">
                    <a:moveTo>
                      <a:pt x="73" y="164"/>
                    </a:moveTo>
                    <a:lnTo>
                      <a:pt x="73" y="164"/>
                    </a:lnTo>
                    <a:lnTo>
                      <a:pt x="89" y="164"/>
                    </a:lnTo>
                    <a:lnTo>
                      <a:pt x="89" y="164"/>
                    </a:lnTo>
                    <a:lnTo>
                      <a:pt x="89" y="155"/>
                    </a:lnTo>
                    <a:lnTo>
                      <a:pt x="89" y="155"/>
                    </a:lnTo>
                    <a:lnTo>
                      <a:pt x="158" y="155"/>
                    </a:lnTo>
                    <a:lnTo>
                      <a:pt x="158" y="155"/>
                    </a:lnTo>
                    <a:lnTo>
                      <a:pt x="158" y="164"/>
                    </a:lnTo>
                    <a:lnTo>
                      <a:pt x="158" y="164"/>
                    </a:lnTo>
                    <a:lnTo>
                      <a:pt x="174" y="164"/>
                    </a:lnTo>
                    <a:lnTo>
                      <a:pt x="174" y="164"/>
                    </a:lnTo>
                    <a:lnTo>
                      <a:pt x="174" y="101"/>
                    </a:lnTo>
                    <a:lnTo>
                      <a:pt x="174" y="101"/>
                    </a:lnTo>
                    <a:lnTo>
                      <a:pt x="73" y="101"/>
                    </a:lnTo>
                    <a:lnTo>
                      <a:pt x="73" y="101"/>
                    </a:lnTo>
                    <a:lnTo>
                      <a:pt x="73" y="164"/>
                    </a:lnTo>
                    <a:lnTo>
                      <a:pt x="73" y="164"/>
                    </a:lnTo>
                    <a:close/>
                    <a:moveTo>
                      <a:pt x="57" y="83"/>
                    </a:moveTo>
                    <a:lnTo>
                      <a:pt x="57" y="83"/>
                    </a:lnTo>
                    <a:lnTo>
                      <a:pt x="194" y="83"/>
                    </a:lnTo>
                    <a:lnTo>
                      <a:pt x="194" y="83"/>
                    </a:lnTo>
                    <a:lnTo>
                      <a:pt x="194" y="69"/>
                    </a:lnTo>
                    <a:lnTo>
                      <a:pt x="194" y="69"/>
                    </a:lnTo>
                    <a:lnTo>
                      <a:pt x="133" y="69"/>
                    </a:lnTo>
                    <a:lnTo>
                      <a:pt x="133" y="69"/>
                    </a:lnTo>
                    <a:lnTo>
                      <a:pt x="133" y="42"/>
                    </a:lnTo>
                    <a:lnTo>
                      <a:pt x="133" y="42"/>
                    </a:lnTo>
                    <a:lnTo>
                      <a:pt x="184" y="42"/>
                    </a:lnTo>
                    <a:lnTo>
                      <a:pt x="184" y="42"/>
                    </a:lnTo>
                    <a:lnTo>
                      <a:pt x="184" y="28"/>
                    </a:lnTo>
                    <a:lnTo>
                      <a:pt x="184" y="28"/>
                    </a:lnTo>
                    <a:lnTo>
                      <a:pt x="133" y="28"/>
                    </a:lnTo>
                    <a:lnTo>
                      <a:pt x="133" y="28"/>
                    </a:lnTo>
                    <a:lnTo>
                      <a:pt x="133" y="0"/>
                    </a:lnTo>
                    <a:lnTo>
                      <a:pt x="133" y="0"/>
                    </a:lnTo>
                    <a:lnTo>
                      <a:pt x="119" y="0"/>
                    </a:lnTo>
                    <a:lnTo>
                      <a:pt x="119" y="0"/>
                    </a:lnTo>
                    <a:lnTo>
                      <a:pt x="119" y="28"/>
                    </a:lnTo>
                    <a:lnTo>
                      <a:pt x="119" y="28"/>
                    </a:lnTo>
                    <a:lnTo>
                      <a:pt x="91" y="28"/>
                    </a:lnTo>
                    <a:lnTo>
                      <a:pt x="91" y="28"/>
                    </a:lnTo>
                    <a:lnTo>
                      <a:pt x="97" y="10"/>
                    </a:lnTo>
                    <a:lnTo>
                      <a:pt x="97" y="10"/>
                    </a:lnTo>
                    <a:lnTo>
                      <a:pt x="81" y="6"/>
                    </a:lnTo>
                    <a:lnTo>
                      <a:pt x="81" y="6"/>
                    </a:lnTo>
                    <a:lnTo>
                      <a:pt x="77" y="20"/>
                    </a:lnTo>
                    <a:lnTo>
                      <a:pt x="73" y="32"/>
                    </a:lnTo>
                    <a:lnTo>
                      <a:pt x="61" y="58"/>
                    </a:lnTo>
                    <a:lnTo>
                      <a:pt x="61" y="58"/>
                    </a:lnTo>
                    <a:lnTo>
                      <a:pt x="67" y="60"/>
                    </a:lnTo>
                    <a:lnTo>
                      <a:pt x="71" y="62"/>
                    </a:lnTo>
                    <a:lnTo>
                      <a:pt x="73" y="67"/>
                    </a:lnTo>
                    <a:lnTo>
                      <a:pt x="73" y="67"/>
                    </a:lnTo>
                    <a:lnTo>
                      <a:pt x="85" y="42"/>
                    </a:lnTo>
                    <a:lnTo>
                      <a:pt x="85" y="42"/>
                    </a:lnTo>
                    <a:lnTo>
                      <a:pt x="119" y="42"/>
                    </a:lnTo>
                    <a:lnTo>
                      <a:pt x="119" y="42"/>
                    </a:lnTo>
                    <a:lnTo>
                      <a:pt x="119" y="69"/>
                    </a:lnTo>
                    <a:lnTo>
                      <a:pt x="119" y="69"/>
                    </a:lnTo>
                    <a:lnTo>
                      <a:pt x="57" y="69"/>
                    </a:lnTo>
                    <a:lnTo>
                      <a:pt x="57" y="69"/>
                    </a:lnTo>
                    <a:lnTo>
                      <a:pt x="57" y="83"/>
                    </a:lnTo>
                    <a:lnTo>
                      <a:pt x="57" y="83"/>
                    </a:lnTo>
                    <a:close/>
                    <a:moveTo>
                      <a:pt x="40" y="155"/>
                    </a:moveTo>
                    <a:lnTo>
                      <a:pt x="40" y="155"/>
                    </a:lnTo>
                    <a:lnTo>
                      <a:pt x="40" y="71"/>
                    </a:lnTo>
                    <a:lnTo>
                      <a:pt x="40" y="71"/>
                    </a:lnTo>
                    <a:lnTo>
                      <a:pt x="0" y="71"/>
                    </a:lnTo>
                    <a:lnTo>
                      <a:pt x="0" y="71"/>
                    </a:lnTo>
                    <a:lnTo>
                      <a:pt x="0" y="87"/>
                    </a:lnTo>
                    <a:lnTo>
                      <a:pt x="0" y="87"/>
                    </a:lnTo>
                    <a:lnTo>
                      <a:pt x="24" y="87"/>
                    </a:lnTo>
                    <a:lnTo>
                      <a:pt x="24" y="87"/>
                    </a:lnTo>
                    <a:lnTo>
                      <a:pt x="24" y="153"/>
                    </a:lnTo>
                    <a:lnTo>
                      <a:pt x="24" y="153"/>
                    </a:lnTo>
                    <a:lnTo>
                      <a:pt x="14" y="162"/>
                    </a:lnTo>
                    <a:lnTo>
                      <a:pt x="0" y="178"/>
                    </a:lnTo>
                    <a:lnTo>
                      <a:pt x="0" y="178"/>
                    </a:lnTo>
                    <a:lnTo>
                      <a:pt x="8" y="194"/>
                    </a:lnTo>
                    <a:lnTo>
                      <a:pt x="8" y="194"/>
                    </a:lnTo>
                    <a:lnTo>
                      <a:pt x="30" y="168"/>
                    </a:lnTo>
                    <a:lnTo>
                      <a:pt x="30" y="168"/>
                    </a:lnTo>
                    <a:lnTo>
                      <a:pt x="38" y="176"/>
                    </a:lnTo>
                    <a:lnTo>
                      <a:pt x="48" y="184"/>
                    </a:lnTo>
                    <a:lnTo>
                      <a:pt x="63" y="188"/>
                    </a:lnTo>
                    <a:lnTo>
                      <a:pt x="79" y="190"/>
                    </a:lnTo>
                    <a:lnTo>
                      <a:pt x="79" y="190"/>
                    </a:lnTo>
                    <a:lnTo>
                      <a:pt x="125" y="192"/>
                    </a:lnTo>
                    <a:lnTo>
                      <a:pt x="125" y="192"/>
                    </a:lnTo>
                    <a:lnTo>
                      <a:pt x="190" y="192"/>
                    </a:lnTo>
                    <a:lnTo>
                      <a:pt x="190" y="192"/>
                    </a:lnTo>
                    <a:lnTo>
                      <a:pt x="196" y="176"/>
                    </a:lnTo>
                    <a:lnTo>
                      <a:pt x="196" y="176"/>
                    </a:lnTo>
                    <a:lnTo>
                      <a:pt x="129" y="178"/>
                    </a:lnTo>
                    <a:lnTo>
                      <a:pt x="129" y="178"/>
                    </a:lnTo>
                    <a:lnTo>
                      <a:pt x="81" y="176"/>
                    </a:lnTo>
                    <a:lnTo>
                      <a:pt x="81" y="176"/>
                    </a:lnTo>
                    <a:lnTo>
                      <a:pt x="67" y="174"/>
                    </a:lnTo>
                    <a:lnTo>
                      <a:pt x="57" y="170"/>
                    </a:lnTo>
                    <a:lnTo>
                      <a:pt x="48" y="164"/>
                    </a:lnTo>
                    <a:lnTo>
                      <a:pt x="40" y="155"/>
                    </a:lnTo>
                    <a:lnTo>
                      <a:pt x="40" y="155"/>
                    </a:lnTo>
                    <a:lnTo>
                      <a:pt x="40" y="155"/>
                    </a:lnTo>
                    <a:close/>
                    <a:moveTo>
                      <a:pt x="158" y="143"/>
                    </a:moveTo>
                    <a:lnTo>
                      <a:pt x="158" y="143"/>
                    </a:lnTo>
                    <a:lnTo>
                      <a:pt x="89" y="143"/>
                    </a:lnTo>
                    <a:lnTo>
                      <a:pt x="89" y="143"/>
                    </a:lnTo>
                    <a:lnTo>
                      <a:pt x="89" y="113"/>
                    </a:lnTo>
                    <a:lnTo>
                      <a:pt x="89" y="113"/>
                    </a:lnTo>
                    <a:lnTo>
                      <a:pt x="158" y="113"/>
                    </a:lnTo>
                    <a:lnTo>
                      <a:pt x="158" y="113"/>
                    </a:lnTo>
                    <a:lnTo>
                      <a:pt x="158" y="143"/>
                    </a:lnTo>
                    <a:lnTo>
                      <a:pt x="158" y="143"/>
                    </a:lnTo>
                    <a:close/>
                    <a:moveTo>
                      <a:pt x="12" y="12"/>
                    </a:moveTo>
                    <a:lnTo>
                      <a:pt x="12" y="12"/>
                    </a:lnTo>
                    <a:lnTo>
                      <a:pt x="36" y="52"/>
                    </a:lnTo>
                    <a:lnTo>
                      <a:pt x="36" y="52"/>
                    </a:lnTo>
                    <a:lnTo>
                      <a:pt x="51" y="42"/>
                    </a:lnTo>
                    <a:lnTo>
                      <a:pt x="51" y="42"/>
                    </a:lnTo>
                    <a:lnTo>
                      <a:pt x="36" y="18"/>
                    </a:lnTo>
                    <a:lnTo>
                      <a:pt x="24" y="4"/>
                    </a:lnTo>
                    <a:lnTo>
                      <a:pt x="24" y="4"/>
                    </a:lnTo>
                    <a:lnTo>
                      <a:pt x="12" y="12"/>
                    </a:lnTo>
                    <a:lnTo>
                      <a:pt x="1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2" name="Freeform 631">
                <a:extLst>
                  <a:ext uri="{FF2B5EF4-FFF2-40B4-BE49-F238E27FC236}">
                    <a16:creationId xmlns:a16="http://schemas.microsoft.com/office/drawing/2014/main" id="{2E9C7F0D-F474-45AE-85CB-27FC3FC8D10B}"/>
                  </a:ext>
                </a:extLst>
              </p:cNvPr>
              <p:cNvSpPr>
                <a:spLocks noEditPoints="1"/>
              </p:cNvSpPr>
              <p:nvPr/>
            </p:nvSpPr>
            <p:spPr bwMode="auto">
              <a:xfrm>
                <a:off x="-3710" y="19746"/>
                <a:ext cx="194" cy="198"/>
              </a:xfrm>
              <a:custGeom>
                <a:avLst/>
                <a:gdLst>
                  <a:gd name="T0" fmla="*/ 4 w 194"/>
                  <a:gd name="T1" fmla="*/ 91 h 198"/>
                  <a:gd name="T2" fmla="*/ 62 w 194"/>
                  <a:gd name="T3" fmla="*/ 91 h 198"/>
                  <a:gd name="T4" fmla="*/ 58 w 194"/>
                  <a:gd name="T5" fmla="*/ 137 h 198"/>
                  <a:gd name="T6" fmla="*/ 54 w 194"/>
                  <a:gd name="T7" fmla="*/ 149 h 198"/>
                  <a:gd name="T8" fmla="*/ 40 w 194"/>
                  <a:gd name="T9" fmla="*/ 167 h 198"/>
                  <a:gd name="T10" fmla="*/ 18 w 194"/>
                  <a:gd name="T11" fmla="*/ 184 h 198"/>
                  <a:gd name="T12" fmla="*/ 24 w 194"/>
                  <a:gd name="T13" fmla="*/ 190 h 198"/>
                  <a:gd name="T14" fmla="*/ 30 w 194"/>
                  <a:gd name="T15" fmla="*/ 198 h 198"/>
                  <a:gd name="T16" fmla="*/ 54 w 194"/>
                  <a:gd name="T17" fmla="*/ 178 h 198"/>
                  <a:gd name="T18" fmla="*/ 69 w 194"/>
                  <a:gd name="T19" fmla="*/ 155 h 198"/>
                  <a:gd name="T20" fmla="*/ 73 w 194"/>
                  <a:gd name="T21" fmla="*/ 143 h 198"/>
                  <a:gd name="T22" fmla="*/ 79 w 194"/>
                  <a:gd name="T23" fmla="*/ 111 h 198"/>
                  <a:gd name="T24" fmla="*/ 79 w 194"/>
                  <a:gd name="T25" fmla="*/ 91 h 198"/>
                  <a:gd name="T26" fmla="*/ 121 w 194"/>
                  <a:gd name="T27" fmla="*/ 91 h 198"/>
                  <a:gd name="T28" fmla="*/ 121 w 194"/>
                  <a:gd name="T29" fmla="*/ 163 h 198"/>
                  <a:gd name="T30" fmla="*/ 119 w 194"/>
                  <a:gd name="T31" fmla="*/ 172 h 198"/>
                  <a:gd name="T32" fmla="*/ 109 w 194"/>
                  <a:gd name="T33" fmla="*/ 176 h 198"/>
                  <a:gd name="T34" fmla="*/ 85 w 194"/>
                  <a:gd name="T35" fmla="*/ 176 h 198"/>
                  <a:gd name="T36" fmla="*/ 89 w 194"/>
                  <a:gd name="T37" fmla="*/ 192 h 198"/>
                  <a:gd name="T38" fmla="*/ 103 w 194"/>
                  <a:gd name="T39" fmla="*/ 194 h 198"/>
                  <a:gd name="T40" fmla="*/ 115 w 194"/>
                  <a:gd name="T41" fmla="*/ 194 h 198"/>
                  <a:gd name="T42" fmla="*/ 131 w 194"/>
                  <a:gd name="T43" fmla="*/ 186 h 198"/>
                  <a:gd name="T44" fmla="*/ 137 w 194"/>
                  <a:gd name="T45" fmla="*/ 167 h 198"/>
                  <a:gd name="T46" fmla="*/ 137 w 194"/>
                  <a:gd name="T47" fmla="*/ 91 h 198"/>
                  <a:gd name="T48" fmla="*/ 194 w 194"/>
                  <a:gd name="T49" fmla="*/ 91 h 198"/>
                  <a:gd name="T50" fmla="*/ 194 w 194"/>
                  <a:gd name="T51" fmla="*/ 75 h 198"/>
                  <a:gd name="T52" fmla="*/ 107 w 194"/>
                  <a:gd name="T53" fmla="*/ 75 h 198"/>
                  <a:gd name="T54" fmla="*/ 107 w 194"/>
                  <a:gd name="T55" fmla="*/ 40 h 198"/>
                  <a:gd name="T56" fmla="*/ 178 w 194"/>
                  <a:gd name="T57" fmla="*/ 40 h 198"/>
                  <a:gd name="T58" fmla="*/ 178 w 194"/>
                  <a:gd name="T59" fmla="*/ 26 h 198"/>
                  <a:gd name="T60" fmla="*/ 107 w 194"/>
                  <a:gd name="T61" fmla="*/ 26 h 198"/>
                  <a:gd name="T62" fmla="*/ 107 w 194"/>
                  <a:gd name="T63" fmla="*/ 0 h 198"/>
                  <a:gd name="T64" fmla="*/ 91 w 194"/>
                  <a:gd name="T65" fmla="*/ 0 h 198"/>
                  <a:gd name="T66" fmla="*/ 91 w 194"/>
                  <a:gd name="T67" fmla="*/ 26 h 198"/>
                  <a:gd name="T68" fmla="*/ 20 w 194"/>
                  <a:gd name="T69" fmla="*/ 26 h 198"/>
                  <a:gd name="T70" fmla="*/ 20 w 194"/>
                  <a:gd name="T71" fmla="*/ 40 h 198"/>
                  <a:gd name="T72" fmla="*/ 91 w 194"/>
                  <a:gd name="T73" fmla="*/ 40 h 198"/>
                  <a:gd name="T74" fmla="*/ 91 w 194"/>
                  <a:gd name="T75" fmla="*/ 75 h 198"/>
                  <a:gd name="T76" fmla="*/ 4 w 194"/>
                  <a:gd name="T77" fmla="*/ 75 h 198"/>
                  <a:gd name="T78" fmla="*/ 4 w 194"/>
                  <a:gd name="T79" fmla="*/ 91 h 198"/>
                  <a:gd name="T80" fmla="*/ 180 w 194"/>
                  <a:gd name="T81" fmla="*/ 165 h 198"/>
                  <a:gd name="T82" fmla="*/ 194 w 194"/>
                  <a:gd name="T83" fmla="*/ 155 h 198"/>
                  <a:gd name="T84" fmla="*/ 157 w 194"/>
                  <a:gd name="T85" fmla="*/ 105 h 198"/>
                  <a:gd name="T86" fmla="*/ 143 w 194"/>
                  <a:gd name="T87" fmla="*/ 113 h 198"/>
                  <a:gd name="T88" fmla="*/ 164 w 194"/>
                  <a:gd name="T89" fmla="*/ 139 h 198"/>
                  <a:gd name="T90" fmla="*/ 180 w 194"/>
                  <a:gd name="T91" fmla="*/ 165 h 198"/>
                  <a:gd name="T92" fmla="*/ 0 w 194"/>
                  <a:gd name="T93" fmla="*/ 155 h 198"/>
                  <a:gd name="T94" fmla="*/ 12 w 194"/>
                  <a:gd name="T95" fmla="*/ 165 h 198"/>
                  <a:gd name="T96" fmla="*/ 28 w 194"/>
                  <a:gd name="T97" fmla="*/ 137 h 198"/>
                  <a:gd name="T98" fmla="*/ 44 w 194"/>
                  <a:gd name="T99" fmla="*/ 111 h 198"/>
                  <a:gd name="T100" fmla="*/ 30 w 194"/>
                  <a:gd name="T101" fmla="*/ 103 h 198"/>
                  <a:gd name="T102" fmla="*/ 0 w 194"/>
                  <a:gd name="T103" fmla="*/ 155 h 198"/>
                  <a:gd name="T104" fmla="*/ 0 w 194"/>
                  <a:gd name="T105" fmla="*/ 15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98">
                    <a:moveTo>
                      <a:pt x="4" y="91"/>
                    </a:moveTo>
                    <a:lnTo>
                      <a:pt x="4" y="91"/>
                    </a:lnTo>
                    <a:lnTo>
                      <a:pt x="62" y="91"/>
                    </a:lnTo>
                    <a:lnTo>
                      <a:pt x="62" y="91"/>
                    </a:lnTo>
                    <a:lnTo>
                      <a:pt x="60" y="125"/>
                    </a:lnTo>
                    <a:lnTo>
                      <a:pt x="58" y="137"/>
                    </a:lnTo>
                    <a:lnTo>
                      <a:pt x="54" y="149"/>
                    </a:lnTo>
                    <a:lnTo>
                      <a:pt x="54" y="149"/>
                    </a:lnTo>
                    <a:lnTo>
                      <a:pt x="48" y="157"/>
                    </a:lnTo>
                    <a:lnTo>
                      <a:pt x="40" y="167"/>
                    </a:lnTo>
                    <a:lnTo>
                      <a:pt x="30" y="176"/>
                    </a:lnTo>
                    <a:lnTo>
                      <a:pt x="18" y="184"/>
                    </a:lnTo>
                    <a:lnTo>
                      <a:pt x="18" y="184"/>
                    </a:lnTo>
                    <a:lnTo>
                      <a:pt x="24" y="190"/>
                    </a:lnTo>
                    <a:lnTo>
                      <a:pt x="30" y="198"/>
                    </a:lnTo>
                    <a:lnTo>
                      <a:pt x="30" y="198"/>
                    </a:lnTo>
                    <a:lnTo>
                      <a:pt x="44" y="188"/>
                    </a:lnTo>
                    <a:lnTo>
                      <a:pt x="54" y="178"/>
                    </a:lnTo>
                    <a:lnTo>
                      <a:pt x="62" y="167"/>
                    </a:lnTo>
                    <a:lnTo>
                      <a:pt x="69" y="155"/>
                    </a:lnTo>
                    <a:lnTo>
                      <a:pt x="69" y="155"/>
                    </a:lnTo>
                    <a:lnTo>
                      <a:pt x="73" y="143"/>
                    </a:lnTo>
                    <a:lnTo>
                      <a:pt x="77" y="127"/>
                    </a:lnTo>
                    <a:lnTo>
                      <a:pt x="79" y="111"/>
                    </a:lnTo>
                    <a:lnTo>
                      <a:pt x="79" y="91"/>
                    </a:lnTo>
                    <a:lnTo>
                      <a:pt x="79" y="91"/>
                    </a:lnTo>
                    <a:lnTo>
                      <a:pt x="121" y="91"/>
                    </a:lnTo>
                    <a:lnTo>
                      <a:pt x="121" y="91"/>
                    </a:lnTo>
                    <a:lnTo>
                      <a:pt x="121" y="163"/>
                    </a:lnTo>
                    <a:lnTo>
                      <a:pt x="121" y="163"/>
                    </a:lnTo>
                    <a:lnTo>
                      <a:pt x="121" y="167"/>
                    </a:lnTo>
                    <a:lnTo>
                      <a:pt x="119" y="172"/>
                    </a:lnTo>
                    <a:lnTo>
                      <a:pt x="115" y="174"/>
                    </a:lnTo>
                    <a:lnTo>
                      <a:pt x="109" y="176"/>
                    </a:lnTo>
                    <a:lnTo>
                      <a:pt x="109" y="176"/>
                    </a:lnTo>
                    <a:lnTo>
                      <a:pt x="85" y="176"/>
                    </a:lnTo>
                    <a:lnTo>
                      <a:pt x="85" y="176"/>
                    </a:lnTo>
                    <a:lnTo>
                      <a:pt x="89" y="192"/>
                    </a:lnTo>
                    <a:lnTo>
                      <a:pt x="89" y="192"/>
                    </a:lnTo>
                    <a:lnTo>
                      <a:pt x="103" y="194"/>
                    </a:lnTo>
                    <a:lnTo>
                      <a:pt x="115" y="194"/>
                    </a:lnTo>
                    <a:lnTo>
                      <a:pt x="115" y="194"/>
                    </a:lnTo>
                    <a:lnTo>
                      <a:pt x="125" y="190"/>
                    </a:lnTo>
                    <a:lnTo>
                      <a:pt x="131" y="186"/>
                    </a:lnTo>
                    <a:lnTo>
                      <a:pt x="135" y="178"/>
                    </a:lnTo>
                    <a:lnTo>
                      <a:pt x="137" y="167"/>
                    </a:lnTo>
                    <a:lnTo>
                      <a:pt x="137" y="167"/>
                    </a:lnTo>
                    <a:lnTo>
                      <a:pt x="137" y="91"/>
                    </a:lnTo>
                    <a:lnTo>
                      <a:pt x="137" y="91"/>
                    </a:lnTo>
                    <a:lnTo>
                      <a:pt x="194" y="91"/>
                    </a:lnTo>
                    <a:lnTo>
                      <a:pt x="194" y="91"/>
                    </a:lnTo>
                    <a:lnTo>
                      <a:pt x="194" y="75"/>
                    </a:lnTo>
                    <a:lnTo>
                      <a:pt x="194" y="75"/>
                    </a:lnTo>
                    <a:lnTo>
                      <a:pt x="107" y="75"/>
                    </a:lnTo>
                    <a:lnTo>
                      <a:pt x="107" y="75"/>
                    </a:lnTo>
                    <a:lnTo>
                      <a:pt x="107" y="40"/>
                    </a:lnTo>
                    <a:lnTo>
                      <a:pt x="107" y="40"/>
                    </a:lnTo>
                    <a:lnTo>
                      <a:pt x="178" y="40"/>
                    </a:lnTo>
                    <a:lnTo>
                      <a:pt x="178" y="40"/>
                    </a:lnTo>
                    <a:lnTo>
                      <a:pt x="178" y="26"/>
                    </a:lnTo>
                    <a:lnTo>
                      <a:pt x="178" y="26"/>
                    </a:lnTo>
                    <a:lnTo>
                      <a:pt x="107" y="26"/>
                    </a:lnTo>
                    <a:lnTo>
                      <a:pt x="107" y="26"/>
                    </a:lnTo>
                    <a:lnTo>
                      <a:pt x="107" y="0"/>
                    </a:lnTo>
                    <a:lnTo>
                      <a:pt x="107" y="0"/>
                    </a:lnTo>
                    <a:lnTo>
                      <a:pt x="91" y="0"/>
                    </a:lnTo>
                    <a:lnTo>
                      <a:pt x="91" y="0"/>
                    </a:lnTo>
                    <a:lnTo>
                      <a:pt x="91" y="26"/>
                    </a:lnTo>
                    <a:lnTo>
                      <a:pt x="91" y="26"/>
                    </a:lnTo>
                    <a:lnTo>
                      <a:pt x="20" y="26"/>
                    </a:lnTo>
                    <a:lnTo>
                      <a:pt x="20" y="26"/>
                    </a:lnTo>
                    <a:lnTo>
                      <a:pt x="20" y="40"/>
                    </a:lnTo>
                    <a:lnTo>
                      <a:pt x="20" y="40"/>
                    </a:lnTo>
                    <a:lnTo>
                      <a:pt x="91" y="40"/>
                    </a:lnTo>
                    <a:lnTo>
                      <a:pt x="91" y="40"/>
                    </a:lnTo>
                    <a:lnTo>
                      <a:pt x="91" y="75"/>
                    </a:lnTo>
                    <a:lnTo>
                      <a:pt x="91" y="75"/>
                    </a:lnTo>
                    <a:lnTo>
                      <a:pt x="4" y="75"/>
                    </a:lnTo>
                    <a:lnTo>
                      <a:pt x="4" y="75"/>
                    </a:lnTo>
                    <a:lnTo>
                      <a:pt x="4" y="91"/>
                    </a:lnTo>
                    <a:lnTo>
                      <a:pt x="4" y="91"/>
                    </a:lnTo>
                    <a:close/>
                    <a:moveTo>
                      <a:pt x="180" y="165"/>
                    </a:moveTo>
                    <a:lnTo>
                      <a:pt x="180" y="165"/>
                    </a:lnTo>
                    <a:lnTo>
                      <a:pt x="194" y="155"/>
                    </a:lnTo>
                    <a:lnTo>
                      <a:pt x="194" y="155"/>
                    </a:lnTo>
                    <a:lnTo>
                      <a:pt x="157" y="105"/>
                    </a:lnTo>
                    <a:lnTo>
                      <a:pt x="157" y="105"/>
                    </a:lnTo>
                    <a:lnTo>
                      <a:pt x="143" y="113"/>
                    </a:lnTo>
                    <a:lnTo>
                      <a:pt x="143" y="113"/>
                    </a:lnTo>
                    <a:lnTo>
                      <a:pt x="164" y="139"/>
                    </a:lnTo>
                    <a:lnTo>
                      <a:pt x="180" y="165"/>
                    </a:lnTo>
                    <a:lnTo>
                      <a:pt x="180" y="165"/>
                    </a:lnTo>
                    <a:lnTo>
                      <a:pt x="180" y="165"/>
                    </a:lnTo>
                    <a:close/>
                    <a:moveTo>
                      <a:pt x="0" y="155"/>
                    </a:moveTo>
                    <a:lnTo>
                      <a:pt x="0" y="155"/>
                    </a:lnTo>
                    <a:lnTo>
                      <a:pt x="12" y="165"/>
                    </a:lnTo>
                    <a:lnTo>
                      <a:pt x="12" y="165"/>
                    </a:lnTo>
                    <a:lnTo>
                      <a:pt x="28" y="137"/>
                    </a:lnTo>
                    <a:lnTo>
                      <a:pt x="44" y="111"/>
                    </a:lnTo>
                    <a:lnTo>
                      <a:pt x="44" y="111"/>
                    </a:lnTo>
                    <a:lnTo>
                      <a:pt x="30" y="103"/>
                    </a:lnTo>
                    <a:lnTo>
                      <a:pt x="30" y="103"/>
                    </a:lnTo>
                    <a:lnTo>
                      <a:pt x="16" y="129"/>
                    </a:lnTo>
                    <a:lnTo>
                      <a:pt x="0" y="155"/>
                    </a:lnTo>
                    <a:lnTo>
                      <a:pt x="0" y="155"/>
                    </a:lnTo>
                    <a:lnTo>
                      <a:pt x="0" y="1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3" name="Freeform 632">
                <a:extLst>
                  <a:ext uri="{FF2B5EF4-FFF2-40B4-BE49-F238E27FC236}">
                    <a16:creationId xmlns:a16="http://schemas.microsoft.com/office/drawing/2014/main" id="{0C42FB77-6853-423E-AB4E-66DD63BD95D4}"/>
                  </a:ext>
                </a:extLst>
              </p:cNvPr>
              <p:cNvSpPr>
                <a:spLocks noEditPoints="1"/>
              </p:cNvSpPr>
              <p:nvPr/>
            </p:nvSpPr>
            <p:spPr bwMode="auto">
              <a:xfrm>
                <a:off x="-3510" y="19746"/>
                <a:ext cx="200" cy="198"/>
              </a:xfrm>
              <a:custGeom>
                <a:avLst/>
                <a:gdLst>
                  <a:gd name="T0" fmla="*/ 10 w 200"/>
                  <a:gd name="T1" fmla="*/ 119 h 198"/>
                  <a:gd name="T2" fmla="*/ 38 w 200"/>
                  <a:gd name="T3" fmla="*/ 68 h 198"/>
                  <a:gd name="T4" fmla="*/ 44 w 200"/>
                  <a:gd name="T5" fmla="*/ 50 h 198"/>
                  <a:gd name="T6" fmla="*/ 89 w 200"/>
                  <a:gd name="T7" fmla="*/ 50 h 198"/>
                  <a:gd name="T8" fmla="*/ 83 w 200"/>
                  <a:gd name="T9" fmla="*/ 81 h 198"/>
                  <a:gd name="T10" fmla="*/ 73 w 200"/>
                  <a:gd name="T11" fmla="*/ 109 h 198"/>
                  <a:gd name="T12" fmla="*/ 44 w 200"/>
                  <a:gd name="T13" fmla="*/ 89 h 198"/>
                  <a:gd name="T14" fmla="*/ 34 w 200"/>
                  <a:gd name="T15" fmla="*/ 101 h 198"/>
                  <a:gd name="T16" fmla="*/ 50 w 200"/>
                  <a:gd name="T17" fmla="*/ 113 h 198"/>
                  <a:gd name="T18" fmla="*/ 65 w 200"/>
                  <a:gd name="T19" fmla="*/ 125 h 198"/>
                  <a:gd name="T20" fmla="*/ 40 w 200"/>
                  <a:gd name="T21" fmla="*/ 155 h 198"/>
                  <a:gd name="T22" fmla="*/ 6 w 200"/>
                  <a:gd name="T23" fmla="*/ 182 h 198"/>
                  <a:gd name="T24" fmla="*/ 16 w 200"/>
                  <a:gd name="T25" fmla="*/ 196 h 198"/>
                  <a:gd name="T26" fmla="*/ 34 w 200"/>
                  <a:gd name="T27" fmla="*/ 184 h 198"/>
                  <a:gd name="T28" fmla="*/ 67 w 200"/>
                  <a:gd name="T29" fmla="*/ 153 h 198"/>
                  <a:gd name="T30" fmla="*/ 89 w 200"/>
                  <a:gd name="T31" fmla="*/ 117 h 198"/>
                  <a:gd name="T32" fmla="*/ 101 w 200"/>
                  <a:gd name="T33" fmla="*/ 75 h 198"/>
                  <a:gd name="T34" fmla="*/ 105 w 200"/>
                  <a:gd name="T35" fmla="*/ 50 h 198"/>
                  <a:gd name="T36" fmla="*/ 105 w 200"/>
                  <a:gd name="T37" fmla="*/ 36 h 198"/>
                  <a:gd name="T38" fmla="*/ 50 w 200"/>
                  <a:gd name="T39" fmla="*/ 36 h 198"/>
                  <a:gd name="T40" fmla="*/ 61 w 200"/>
                  <a:gd name="T41" fmla="*/ 4 h 198"/>
                  <a:gd name="T42" fmla="*/ 44 w 200"/>
                  <a:gd name="T43" fmla="*/ 0 h 198"/>
                  <a:gd name="T44" fmla="*/ 36 w 200"/>
                  <a:gd name="T45" fmla="*/ 28 h 198"/>
                  <a:gd name="T46" fmla="*/ 14 w 200"/>
                  <a:gd name="T47" fmla="*/ 79 h 198"/>
                  <a:gd name="T48" fmla="*/ 0 w 200"/>
                  <a:gd name="T49" fmla="*/ 103 h 198"/>
                  <a:gd name="T50" fmla="*/ 10 w 200"/>
                  <a:gd name="T51" fmla="*/ 119 h 198"/>
                  <a:gd name="T52" fmla="*/ 10 w 200"/>
                  <a:gd name="T53" fmla="*/ 119 h 198"/>
                  <a:gd name="T54" fmla="*/ 125 w 200"/>
                  <a:gd name="T55" fmla="*/ 198 h 198"/>
                  <a:gd name="T56" fmla="*/ 141 w 200"/>
                  <a:gd name="T57" fmla="*/ 198 h 198"/>
                  <a:gd name="T58" fmla="*/ 141 w 200"/>
                  <a:gd name="T59" fmla="*/ 75 h 198"/>
                  <a:gd name="T60" fmla="*/ 188 w 200"/>
                  <a:gd name="T61" fmla="*/ 117 h 198"/>
                  <a:gd name="T62" fmla="*/ 200 w 200"/>
                  <a:gd name="T63" fmla="*/ 101 h 198"/>
                  <a:gd name="T64" fmla="*/ 176 w 200"/>
                  <a:gd name="T65" fmla="*/ 81 h 198"/>
                  <a:gd name="T66" fmla="*/ 150 w 200"/>
                  <a:gd name="T67" fmla="*/ 60 h 198"/>
                  <a:gd name="T68" fmla="*/ 141 w 200"/>
                  <a:gd name="T69" fmla="*/ 70 h 198"/>
                  <a:gd name="T70" fmla="*/ 141 w 200"/>
                  <a:gd name="T71" fmla="*/ 2 h 198"/>
                  <a:gd name="T72" fmla="*/ 125 w 200"/>
                  <a:gd name="T73" fmla="*/ 2 h 198"/>
                  <a:gd name="T74" fmla="*/ 125 w 200"/>
                  <a:gd name="T75"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98">
                    <a:moveTo>
                      <a:pt x="10" y="119"/>
                    </a:moveTo>
                    <a:lnTo>
                      <a:pt x="10" y="119"/>
                    </a:lnTo>
                    <a:lnTo>
                      <a:pt x="30" y="85"/>
                    </a:lnTo>
                    <a:lnTo>
                      <a:pt x="38" y="68"/>
                    </a:lnTo>
                    <a:lnTo>
                      <a:pt x="44" y="50"/>
                    </a:lnTo>
                    <a:lnTo>
                      <a:pt x="44" y="50"/>
                    </a:lnTo>
                    <a:lnTo>
                      <a:pt x="89" y="50"/>
                    </a:lnTo>
                    <a:lnTo>
                      <a:pt x="89" y="50"/>
                    </a:lnTo>
                    <a:lnTo>
                      <a:pt x="87" y="66"/>
                    </a:lnTo>
                    <a:lnTo>
                      <a:pt x="83" y="81"/>
                    </a:lnTo>
                    <a:lnTo>
                      <a:pt x="79" y="95"/>
                    </a:lnTo>
                    <a:lnTo>
                      <a:pt x="73" y="109"/>
                    </a:lnTo>
                    <a:lnTo>
                      <a:pt x="73" y="109"/>
                    </a:lnTo>
                    <a:lnTo>
                      <a:pt x="44" y="89"/>
                    </a:lnTo>
                    <a:lnTo>
                      <a:pt x="44" y="89"/>
                    </a:lnTo>
                    <a:lnTo>
                      <a:pt x="34" y="101"/>
                    </a:lnTo>
                    <a:lnTo>
                      <a:pt x="34" y="101"/>
                    </a:lnTo>
                    <a:lnTo>
                      <a:pt x="50" y="113"/>
                    </a:lnTo>
                    <a:lnTo>
                      <a:pt x="65" y="125"/>
                    </a:lnTo>
                    <a:lnTo>
                      <a:pt x="65" y="125"/>
                    </a:lnTo>
                    <a:lnTo>
                      <a:pt x="55" y="141"/>
                    </a:lnTo>
                    <a:lnTo>
                      <a:pt x="40" y="155"/>
                    </a:lnTo>
                    <a:lnTo>
                      <a:pt x="24" y="169"/>
                    </a:lnTo>
                    <a:lnTo>
                      <a:pt x="6" y="182"/>
                    </a:lnTo>
                    <a:lnTo>
                      <a:pt x="6" y="182"/>
                    </a:lnTo>
                    <a:lnTo>
                      <a:pt x="16" y="196"/>
                    </a:lnTo>
                    <a:lnTo>
                      <a:pt x="16" y="196"/>
                    </a:lnTo>
                    <a:lnTo>
                      <a:pt x="34" y="184"/>
                    </a:lnTo>
                    <a:lnTo>
                      <a:pt x="52" y="169"/>
                    </a:lnTo>
                    <a:lnTo>
                      <a:pt x="67" y="153"/>
                    </a:lnTo>
                    <a:lnTo>
                      <a:pt x="79" y="135"/>
                    </a:lnTo>
                    <a:lnTo>
                      <a:pt x="89" y="117"/>
                    </a:lnTo>
                    <a:lnTo>
                      <a:pt x="97" y="97"/>
                    </a:lnTo>
                    <a:lnTo>
                      <a:pt x="101" y="75"/>
                    </a:lnTo>
                    <a:lnTo>
                      <a:pt x="105" y="50"/>
                    </a:lnTo>
                    <a:lnTo>
                      <a:pt x="105" y="50"/>
                    </a:lnTo>
                    <a:lnTo>
                      <a:pt x="105" y="36"/>
                    </a:lnTo>
                    <a:lnTo>
                      <a:pt x="105" y="36"/>
                    </a:lnTo>
                    <a:lnTo>
                      <a:pt x="50" y="36"/>
                    </a:lnTo>
                    <a:lnTo>
                      <a:pt x="50" y="36"/>
                    </a:lnTo>
                    <a:lnTo>
                      <a:pt x="57" y="20"/>
                    </a:lnTo>
                    <a:lnTo>
                      <a:pt x="61" y="4"/>
                    </a:lnTo>
                    <a:lnTo>
                      <a:pt x="61" y="4"/>
                    </a:lnTo>
                    <a:lnTo>
                      <a:pt x="44" y="0"/>
                    </a:lnTo>
                    <a:lnTo>
                      <a:pt x="44" y="0"/>
                    </a:lnTo>
                    <a:lnTo>
                      <a:pt x="36" y="28"/>
                    </a:lnTo>
                    <a:lnTo>
                      <a:pt x="26" y="54"/>
                    </a:lnTo>
                    <a:lnTo>
                      <a:pt x="14" y="79"/>
                    </a:lnTo>
                    <a:lnTo>
                      <a:pt x="0" y="103"/>
                    </a:lnTo>
                    <a:lnTo>
                      <a:pt x="0" y="103"/>
                    </a:lnTo>
                    <a:lnTo>
                      <a:pt x="6" y="111"/>
                    </a:lnTo>
                    <a:lnTo>
                      <a:pt x="10" y="119"/>
                    </a:lnTo>
                    <a:lnTo>
                      <a:pt x="10" y="119"/>
                    </a:lnTo>
                    <a:lnTo>
                      <a:pt x="10" y="119"/>
                    </a:lnTo>
                    <a:close/>
                    <a:moveTo>
                      <a:pt x="125" y="198"/>
                    </a:moveTo>
                    <a:lnTo>
                      <a:pt x="125" y="198"/>
                    </a:lnTo>
                    <a:lnTo>
                      <a:pt x="141" y="198"/>
                    </a:lnTo>
                    <a:lnTo>
                      <a:pt x="141" y="198"/>
                    </a:lnTo>
                    <a:lnTo>
                      <a:pt x="141" y="75"/>
                    </a:lnTo>
                    <a:lnTo>
                      <a:pt x="141" y="75"/>
                    </a:lnTo>
                    <a:lnTo>
                      <a:pt x="166" y="95"/>
                    </a:lnTo>
                    <a:lnTo>
                      <a:pt x="188" y="117"/>
                    </a:lnTo>
                    <a:lnTo>
                      <a:pt x="188" y="117"/>
                    </a:lnTo>
                    <a:lnTo>
                      <a:pt x="200" y="101"/>
                    </a:lnTo>
                    <a:lnTo>
                      <a:pt x="200" y="101"/>
                    </a:lnTo>
                    <a:lnTo>
                      <a:pt x="176" y="81"/>
                    </a:lnTo>
                    <a:lnTo>
                      <a:pt x="150" y="60"/>
                    </a:lnTo>
                    <a:lnTo>
                      <a:pt x="150" y="60"/>
                    </a:lnTo>
                    <a:lnTo>
                      <a:pt x="141" y="70"/>
                    </a:lnTo>
                    <a:lnTo>
                      <a:pt x="141" y="70"/>
                    </a:lnTo>
                    <a:lnTo>
                      <a:pt x="141" y="2"/>
                    </a:lnTo>
                    <a:lnTo>
                      <a:pt x="141" y="2"/>
                    </a:lnTo>
                    <a:lnTo>
                      <a:pt x="125" y="2"/>
                    </a:lnTo>
                    <a:lnTo>
                      <a:pt x="125" y="2"/>
                    </a:lnTo>
                    <a:lnTo>
                      <a:pt x="125" y="198"/>
                    </a:lnTo>
                    <a:lnTo>
                      <a:pt x="125" y="1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4" name="Freeform 633">
                <a:extLst>
                  <a:ext uri="{FF2B5EF4-FFF2-40B4-BE49-F238E27FC236}">
                    <a16:creationId xmlns:a16="http://schemas.microsoft.com/office/drawing/2014/main" id="{614C8E33-CF68-49E5-8D3C-756BD28C35FB}"/>
                  </a:ext>
                </a:extLst>
              </p:cNvPr>
              <p:cNvSpPr>
                <a:spLocks noEditPoints="1"/>
              </p:cNvSpPr>
              <p:nvPr/>
            </p:nvSpPr>
            <p:spPr bwMode="auto">
              <a:xfrm>
                <a:off x="-3306" y="19744"/>
                <a:ext cx="198" cy="196"/>
              </a:xfrm>
              <a:custGeom>
                <a:avLst/>
                <a:gdLst>
                  <a:gd name="T0" fmla="*/ 95 w 198"/>
                  <a:gd name="T1" fmla="*/ 105 h 196"/>
                  <a:gd name="T2" fmla="*/ 125 w 198"/>
                  <a:gd name="T3" fmla="*/ 99 h 196"/>
                  <a:gd name="T4" fmla="*/ 123 w 198"/>
                  <a:gd name="T5" fmla="*/ 178 h 196"/>
                  <a:gd name="T6" fmla="*/ 105 w 198"/>
                  <a:gd name="T7" fmla="*/ 182 h 196"/>
                  <a:gd name="T8" fmla="*/ 97 w 198"/>
                  <a:gd name="T9" fmla="*/ 196 h 196"/>
                  <a:gd name="T10" fmla="*/ 127 w 198"/>
                  <a:gd name="T11" fmla="*/ 194 h 196"/>
                  <a:gd name="T12" fmla="*/ 138 w 198"/>
                  <a:gd name="T13" fmla="*/ 171 h 196"/>
                  <a:gd name="T14" fmla="*/ 158 w 198"/>
                  <a:gd name="T15" fmla="*/ 161 h 196"/>
                  <a:gd name="T16" fmla="*/ 198 w 198"/>
                  <a:gd name="T17" fmla="*/ 171 h 196"/>
                  <a:gd name="T18" fmla="*/ 162 w 198"/>
                  <a:gd name="T19" fmla="*/ 147 h 196"/>
                  <a:gd name="T20" fmla="*/ 182 w 198"/>
                  <a:gd name="T21" fmla="*/ 109 h 196"/>
                  <a:gd name="T22" fmla="*/ 154 w 198"/>
                  <a:gd name="T23" fmla="*/ 135 h 196"/>
                  <a:gd name="T24" fmla="*/ 138 w 198"/>
                  <a:gd name="T25" fmla="*/ 99 h 196"/>
                  <a:gd name="T26" fmla="*/ 168 w 198"/>
                  <a:gd name="T27" fmla="*/ 105 h 196"/>
                  <a:gd name="T28" fmla="*/ 182 w 198"/>
                  <a:gd name="T29" fmla="*/ 22 h 196"/>
                  <a:gd name="T30" fmla="*/ 136 w 198"/>
                  <a:gd name="T31" fmla="*/ 6 h 196"/>
                  <a:gd name="T32" fmla="*/ 115 w 198"/>
                  <a:gd name="T33" fmla="*/ 22 h 196"/>
                  <a:gd name="T34" fmla="*/ 83 w 198"/>
                  <a:gd name="T35" fmla="*/ 105 h 196"/>
                  <a:gd name="T36" fmla="*/ 36 w 198"/>
                  <a:gd name="T37" fmla="*/ 2 h 196"/>
                  <a:gd name="T38" fmla="*/ 2 w 198"/>
                  <a:gd name="T39" fmla="*/ 66 h 196"/>
                  <a:gd name="T40" fmla="*/ 34 w 198"/>
                  <a:gd name="T41" fmla="*/ 77 h 196"/>
                  <a:gd name="T42" fmla="*/ 6 w 198"/>
                  <a:gd name="T43" fmla="*/ 133 h 196"/>
                  <a:gd name="T44" fmla="*/ 59 w 198"/>
                  <a:gd name="T45" fmla="*/ 125 h 196"/>
                  <a:gd name="T46" fmla="*/ 75 w 198"/>
                  <a:gd name="T47" fmla="*/ 129 h 196"/>
                  <a:gd name="T48" fmla="*/ 61 w 198"/>
                  <a:gd name="T49" fmla="*/ 89 h 196"/>
                  <a:gd name="T50" fmla="*/ 57 w 198"/>
                  <a:gd name="T51" fmla="*/ 113 h 196"/>
                  <a:gd name="T52" fmla="*/ 22 w 198"/>
                  <a:gd name="T53" fmla="*/ 117 h 196"/>
                  <a:gd name="T54" fmla="*/ 57 w 198"/>
                  <a:gd name="T55" fmla="*/ 38 h 196"/>
                  <a:gd name="T56" fmla="*/ 43 w 198"/>
                  <a:gd name="T57" fmla="*/ 64 h 196"/>
                  <a:gd name="T58" fmla="*/ 51 w 198"/>
                  <a:gd name="T59" fmla="*/ 8 h 196"/>
                  <a:gd name="T60" fmla="*/ 103 w 198"/>
                  <a:gd name="T61" fmla="*/ 131 h 196"/>
                  <a:gd name="T62" fmla="*/ 67 w 198"/>
                  <a:gd name="T63" fmla="*/ 176 h 196"/>
                  <a:gd name="T64" fmla="*/ 75 w 198"/>
                  <a:gd name="T65" fmla="*/ 188 h 196"/>
                  <a:gd name="T66" fmla="*/ 117 w 198"/>
                  <a:gd name="T67" fmla="*/ 131 h 196"/>
                  <a:gd name="T68" fmla="*/ 77 w 198"/>
                  <a:gd name="T69" fmla="*/ 117 h 196"/>
                  <a:gd name="T70" fmla="*/ 103 w 198"/>
                  <a:gd name="T71" fmla="*/ 131 h 196"/>
                  <a:gd name="T72" fmla="*/ 168 w 198"/>
                  <a:gd name="T73" fmla="*/ 66 h 196"/>
                  <a:gd name="T74" fmla="*/ 95 w 198"/>
                  <a:gd name="T75" fmla="*/ 85 h 196"/>
                  <a:gd name="T76" fmla="*/ 168 w 198"/>
                  <a:gd name="T77" fmla="*/ 54 h 196"/>
                  <a:gd name="T78" fmla="*/ 95 w 198"/>
                  <a:gd name="T79" fmla="*/ 34 h 196"/>
                  <a:gd name="T80" fmla="*/ 168 w 198"/>
                  <a:gd name="T81" fmla="*/ 54 h 196"/>
                  <a:gd name="T82" fmla="*/ 6 w 198"/>
                  <a:gd name="T83" fmla="*/ 165 h 196"/>
                  <a:gd name="T84" fmla="*/ 12 w 198"/>
                  <a:gd name="T85" fmla="*/ 190 h 196"/>
                  <a:gd name="T86" fmla="*/ 10 w 198"/>
                  <a:gd name="T87" fmla="*/ 143 h 196"/>
                  <a:gd name="T88" fmla="*/ 32 w 198"/>
                  <a:gd name="T89" fmla="*/ 161 h 196"/>
                  <a:gd name="T90" fmla="*/ 47 w 198"/>
                  <a:gd name="T91" fmla="*/ 178 h 196"/>
                  <a:gd name="T92" fmla="*/ 30 w 198"/>
                  <a:gd name="T93" fmla="*/ 143 h 196"/>
                  <a:gd name="T94" fmla="*/ 59 w 198"/>
                  <a:gd name="T95" fmla="*/ 163 h 196"/>
                  <a:gd name="T96" fmla="*/ 73 w 198"/>
                  <a:gd name="T97" fmla="*/ 167 h 196"/>
                  <a:gd name="T98" fmla="*/ 51 w 198"/>
                  <a:gd name="T99" fmla="*/ 13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8" h="196">
                    <a:moveTo>
                      <a:pt x="83" y="105"/>
                    </a:moveTo>
                    <a:lnTo>
                      <a:pt x="83" y="105"/>
                    </a:lnTo>
                    <a:lnTo>
                      <a:pt x="95" y="105"/>
                    </a:lnTo>
                    <a:lnTo>
                      <a:pt x="95" y="105"/>
                    </a:lnTo>
                    <a:lnTo>
                      <a:pt x="95" y="99"/>
                    </a:lnTo>
                    <a:lnTo>
                      <a:pt x="95" y="99"/>
                    </a:lnTo>
                    <a:lnTo>
                      <a:pt x="125" y="99"/>
                    </a:lnTo>
                    <a:lnTo>
                      <a:pt x="125" y="99"/>
                    </a:lnTo>
                    <a:lnTo>
                      <a:pt x="125" y="169"/>
                    </a:lnTo>
                    <a:lnTo>
                      <a:pt x="125" y="169"/>
                    </a:lnTo>
                    <a:lnTo>
                      <a:pt x="125" y="174"/>
                    </a:lnTo>
                    <a:lnTo>
                      <a:pt x="123" y="178"/>
                    </a:lnTo>
                    <a:lnTo>
                      <a:pt x="119" y="180"/>
                    </a:lnTo>
                    <a:lnTo>
                      <a:pt x="113" y="182"/>
                    </a:lnTo>
                    <a:lnTo>
                      <a:pt x="113" y="182"/>
                    </a:lnTo>
                    <a:lnTo>
                      <a:pt x="105" y="182"/>
                    </a:lnTo>
                    <a:lnTo>
                      <a:pt x="95" y="180"/>
                    </a:lnTo>
                    <a:lnTo>
                      <a:pt x="95" y="180"/>
                    </a:lnTo>
                    <a:lnTo>
                      <a:pt x="97" y="190"/>
                    </a:lnTo>
                    <a:lnTo>
                      <a:pt x="97" y="196"/>
                    </a:lnTo>
                    <a:lnTo>
                      <a:pt x="97" y="196"/>
                    </a:lnTo>
                    <a:lnTo>
                      <a:pt x="117" y="196"/>
                    </a:lnTo>
                    <a:lnTo>
                      <a:pt x="117" y="196"/>
                    </a:lnTo>
                    <a:lnTo>
                      <a:pt x="127" y="194"/>
                    </a:lnTo>
                    <a:lnTo>
                      <a:pt x="133" y="190"/>
                    </a:lnTo>
                    <a:lnTo>
                      <a:pt x="138" y="182"/>
                    </a:lnTo>
                    <a:lnTo>
                      <a:pt x="138" y="171"/>
                    </a:lnTo>
                    <a:lnTo>
                      <a:pt x="138" y="171"/>
                    </a:lnTo>
                    <a:lnTo>
                      <a:pt x="138" y="133"/>
                    </a:lnTo>
                    <a:lnTo>
                      <a:pt x="138" y="133"/>
                    </a:lnTo>
                    <a:lnTo>
                      <a:pt x="146" y="147"/>
                    </a:lnTo>
                    <a:lnTo>
                      <a:pt x="158" y="161"/>
                    </a:lnTo>
                    <a:lnTo>
                      <a:pt x="170" y="174"/>
                    </a:lnTo>
                    <a:lnTo>
                      <a:pt x="186" y="186"/>
                    </a:lnTo>
                    <a:lnTo>
                      <a:pt x="186" y="186"/>
                    </a:lnTo>
                    <a:lnTo>
                      <a:pt x="198" y="171"/>
                    </a:lnTo>
                    <a:lnTo>
                      <a:pt x="198" y="171"/>
                    </a:lnTo>
                    <a:lnTo>
                      <a:pt x="178" y="159"/>
                    </a:lnTo>
                    <a:lnTo>
                      <a:pt x="162" y="147"/>
                    </a:lnTo>
                    <a:lnTo>
                      <a:pt x="162" y="147"/>
                    </a:lnTo>
                    <a:lnTo>
                      <a:pt x="178" y="133"/>
                    </a:lnTo>
                    <a:lnTo>
                      <a:pt x="192" y="119"/>
                    </a:lnTo>
                    <a:lnTo>
                      <a:pt x="192" y="119"/>
                    </a:lnTo>
                    <a:lnTo>
                      <a:pt x="182" y="109"/>
                    </a:lnTo>
                    <a:lnTo>
                      <a:pt x="182" y="109"/>
                    </a:lnTo>
                    <a:lnTo>
                      <a:pt x="168" y="123"/>
                    </a:lnTo>
                    <a:lnTo>
                      <a:pt x="154" y="135"/>
                    </a:lnTo>
                    <a:lnTo>
                      <a:pt x="154" y="135"/>
                    </a:lnTo>
                    <a:lnTo>
                      <a:pt x="146" y="121"/>
                    </a:lnTo>
                    <a:lnTo>
                      <a:pt x="138" y="105"/>
                    </a:lnTo>
                    <a:lnTo>
                      <a:pt x="138" y="105"/>
                    </a:lnTo>
                    <a:lnTo>
                      <a:pt x="138" y="99"/>
                    </a:lnTo>
                    <a:lnTo>
                      <a:pt x="138" y="99"/>
                    </a:lnTo>
                    <a:lnTo>
                      <a:pt x="168" y="99"/>
                    </a:lnTo>
                    <a:lnTo>
                      <a:pt x="168" y="99"/>
                    </a:lnTo>
                    <a:lnTo>
                      <a:pt x="168" y="105"/>
                    </a:lnTo>
                    <a:lnTo>
                      <a:pt x="168" y="105"/>
                    </a:lnTo>
                    <a:lnTo>
                      <a:pt x="182" y="105"/>
                    </a:lnTo>
                    <a:lnTo>
                      <a:pt x="182" y="105"/>
                    </a:lnTo>
                    <a:lnTo>
                      <a:pt x="182" y="22"/>
                    </a:lnTo>
                    <a:lnTo>
                      <a:pt x="182" y="22"/>
                    </a:lnTo>
                    <a:lnTo>
                      <a:pt x="129" y="22"/>
                    </a:lnTo>
                    <a:lnTo>
                      <a:pt x="129" y="22"/>
                    </a:lnTo>
                    <a:lnTo>
                      <a:pt x="136" y="6"/>
                    </a:lnTo>
                    <a:lnTo>
                      <a:pt x="136" y="6"/>
                    </a:lnTo>
                    <a:lnTo>
                      <a:pt x="121" y="0"/>
                    </a:lnTo>
                    <a:lnTo>
                      <a:pt x="121" y="0"/>
                    </a:lnTo>
                    <a:lnTo>
                      <a:pt x="115" y="22"/>
                    </a:lnTo>
                    <a:lnTo>
                      <a:pt x="115" y="22"/>
                    </a:lnTo>
                    <a:lnTo>
                      <a:pt x="83" y="22"/>
                    </a:lnTo>
                    <a:lnTo>
                      <a:pt x="83" y="22"/>
                    </a:lnTo>
                    <a:lnTo>
                      <a:pt x="83" y="105"/>
                    </a:lnTo>
                    <a:lnTo>
                      <a:pt x="83" y="105"/>
                    </a:lnTo>
                    <a:close/>
                    <a:moveTo>
                      <a:pt x="51" y="8"/>
                    </a:moveTo>
                    <a:lnTo>
                      <a:pt x="51" y="8"/>
                    </a:lnTo>
                    <a:lnTo>
                      <a:pt x="36" y="2"/>
                    </a:lnTo>
                    <a:lnTo>
                      <a:pt x="36" y="2"/>
                    </a:lnTo>
                    <a:lnTo>
                      <a:pt x="18" y="38"/>
                    </a:lnTo>
                    <a:lnTo>
                      <a:pt x="2" y="66"/>
                    </a:lnTo>
                    <a:lnTo>
                      <a:pt x="2" y="66"/>
                    </a:lnTo>
                    <a:lnTo>
                      <a:pt x="4" y="79"/>
                    </a:lnTo>
                    <a:lnTo>
                      <a:pt x="4" y="79"/>
                    </a:lnTo>
                    <a:lnTo>
                      <a:pt x="34" y="77"/>
                    </a:lnTo>
                    <a:lnTo>
                      <a:pt x="34" y="77"/>
                    </a:lnTo>
                    <a:lnTo>
                      <a:pt x="18" y="101"/>
                    </a:lnTo>
                    <a:lnTo>
                      <a:pt x="2" y="119"/>
                    </a:lnTo>
                    <a:lnTo>
                      <a:pt x="2" y="119"/>
                    </a:lnTo>
                    <a:lnTo>
                      <a:pt x="6" y="133"/>
                    </a:lnTo>
                    <a:lnTo>
                      <a:pt x="6" y="133"/>
                    </a:lnTo>
                    <a:lnTo>
                      <a:pt x="26" y="129"/>
                    </a:lnTo>
                    <a:lnTo>
                      <a:pt x="59" y="125"/>
                    </a:lnTo>
                    <a:lnTo>
                      <a:pt x="59" y="125"/>
                    </a:lnTo>
                    <a:lnTo>
                      <a:pt x="61" y="129"/>
                    </a:lnTo>
                    <a:lnTo>
                      <a:pt x="63" y="133"/>
                    </a:lnTo>
                    <a:lnTo>
                      <a:pt x="63" y="133"/>
                    </a:lnTo>
                    <a:lnTo>
                      <a:pt x="75" y="129"/>
                    </a:lnTo>
                    <a:lnTo>
                      <a:pt x="75" y="129"/>
                    </a:lnTo>
                    <a:lnTo>
                      <a:pt x="69" y="109"/>
                    </a:lnTo>
                    <a:lnTo>
                      <a:pt x="61" y="89"/>
                    </a:lnTo>
                    <a:lnTo>
                      <a:pt x="61" y="89"/>
                    </a:lnTo>
                    <a:lnTo>
                      <a:pt x="49" y="93"/>
                    </a:lnTo>
                    <a:lnTo>
                      <a:pt x="49" y="93"/>
                    </a:lnTo>
                    <a:lnTo>
                      <a:pt x="53" y="103"/>
                    </a:lnTo>
                    <a:lnTo>
                      <a:pt x="57" y="113"/>
                    </a:lnTo>
                    <a:lnTo>
                      <a:pt x="57" y="113"/>
                    </a:lnTo>
                    <a:lnTo>
                      <a:pt x="36" y="115"/>
                    </a:lnTo>
                    <a:lnTo>
                      <a:pt x="22" y="117"/>
                    </a:lnTo>
                    <a:lnTo>
                      <a:pt x="22" y="117"/>
                    </a:lnTo>
                    <a:lnTo>
                      <a:pt x="47" y="81"/>
                    </a:lnTo>
                    <a:lnTo>
                      <a:pt x="69" y="44"/>
                    </a:lnTo>
                    <a:lnTo>
                      <a:pt x="69" y="44"/>
                    </a:lnTo>
                    <a:lnTo>
                      <a:pt x="57" y="38"/>
                    </a:lnTo>
                    <a:lnTo>
                      <a:pt x="57" y="38"/>
                    </a:lnTo>
                    <a:lnTo>
                      <a:pt x="49" y="50"/>
                    </a:lnTo>
                    <a:lnTo>
                      <a:pt x="43" y="64"/>
                    </a:lnTo>
                    <a:lnTo>
                      <a:pt x="43" y="64"/>
                    </a:lnTo>
                    <a:lnTo>
                      <a:pt x="18" y="64"/>
                    </a:lnTo>
                    <a:lnTo>
                      <a:pt x="18" y="64"/>
                    </a:lnTo>
                    <a:lnTo>
                      <a:pt x="32" y="40"/>
                    </a:lnTo>
                    <a:lnTo>
                      <a:pt x="51" y="8"/>
                    </a:lnTo>
                    <a:lnTo>
                      <a:pt x="51" y="8"/>
                    </a:lnTo>
                    <a:lnTo>
                      <a:pt x="51" y="8"/>
                    </a:lnTo>
                    <a:close/>
                    <a:moveTo>
                      <a:pt x="103" y="131"/>
                    </a:moveTo>
                    <a:lnTo>
                      <a:pt x="103" y="131"/>
                    </a:lnTo>
                    <a:lnTo>
                      <a:pt x="97" y="143"/>
                    </a:lnTo>
                    <a:lnTo>
                      <a:pt x="89" y="155"/>
                    </a:lnTo>
                    <a:lnTo>
                      <a:pt x="79" y="165"/>
                    </a:lnTo>
                    <a:lnTo>
                      <a:pt x="67" y="176"/>
                    </a:lnTo>
                    <a:lnTo>
                      <a:pt x="67" y="176"/>
                    </a:lnTo>
                    <a:lnTo>
                      <a:pt x="71" y="182"/>
                    </a:lnTo>
                    <a:lnTo>
                      <a:pt x="75" y="188"/>
                    </a:lnTo>
                    <a:lnTo>
                      <a:pt x="75" y="188"/>
                    </a:lnTo>
                    <a:lnTo>
                      <a:pt x="89" y="176"/>
                    </a:lnTo>
                    <a:lnTo>
                      <a:pt x="101" y="163"/>
                    </a:lnTo>
                    <a:lnTo>
                      <a:pt x="111" y="147"/>
                    </a:lnTo>
                    <a:lnTo>
                      <a:pt x="117" y="131"/>
                    </a:lnTo>
                    <a:lnTo>
                      <a:pt x="117" y="131"/>
                    </a:lnTo>
                    <a:lnTo>
                      <a:pt x="117" y="117"/>
                    </a:lnTo>
                    <a:lnTo>
                      <a:pt x="117" y="117"/>
                    </a:lnTo>
                    <a:lnTo>
                      <a:pt x="77" y="117"/>
                    </a:lnTo>
                    <a:lnTo>
                      <a:pt x="77" y="117"/>
                    </a:lnTo>
                    <a:lnTo>
                      <a:pt x="77" y="131"/>
                    </a:lnTo>
                    <a:lnTo>
                      <a:pt x="77" y="131"/>
                    </a:lnTo>
                    <a:lnTo>
                      <a:pt x="103" y="131"/>
                    </a:lnTo>
                    <a:lnTo>
                      <a:pt x="103" y="131"/>
                    </a:lnTo>
                    <a:close/>
                    <a:moveTo>
                      <a:pt x="95" y="66"/>
                    </a:moveTo>
                    <a:lnTo>
                      <a:pt x="95" y="66"/>
                    </a:lnTo>
                    <a:lnTo>
                      <a:pt x="168" y="66"/>
                    </a:lnTo>
                    <a:lnTo>
                      <a:pt x="168" y="66"/>
                    </a:lnTo>
                    <a:lnTo>
                      <a:pt x="168" y="85"/>
                    </a:lnTo>
                    <a:lnTo>
                      <a:pt x="168" y="85"/>
                    </a:lnTo>
                    <a:lnTo>
                      <a:pt x="95" y="85"/>
                    </a:lnTo>
                    <a:lnTo>
                      <a:pt x="95" y="85"/>
                    </a:lnTo>
                    <a:lnTo>
                      <a:pt x="95" y="66"/>
                    </a:lnTo>
                    <a:lnTo>
                      <a:pt x="95" y="66"/>
                    </a:lnTo>
                    <a:close/>
                    <a:moveTo>
                      <a:pt x="168" y="54"/>
                    </a:moveTo>
                    <a:lnTo>
                      <a:pt x="168" y="54"/>
                    </a:lnTo>
                    <a:lnTo>
                      <a:pt x="95" y="54"/>
                    </a:lnTo>
                    <a:lnTo>
                      <a:pt x="95" y="54"/>
                    </a:lnTo>
                    <a:lnTo>
                      <a:pt x="95" y="34"/>
                    </a:lnTo>
                    <a:lnTo>
                      <a:pt x="95" y="34"/>
                    </a:lnTo>
                    <a:lnTo>
                      <a:pt x="168" y="34"/>
                    </a:lnTo>
                    <a:lnTo>
                      <a:pt x="168" y="34"/>
                    </a:lnTo>
                    <a:lnTo>
                      <a:pt x="168" y="54"/>
                    </a:lnTo>
                    <a:lnTo>
                      <a:pt x="168" y="54"/>
                    </a:lnTo>
                    <a:close/>
                    <a:moveTo>
                      <a:pt x="10" y="143"/>
                    </a:moveTo>
                    <a:lnTo>
                      <a:pt x="10" y="143"/>
                    </a:lnTo>
                    <a:lnTo>
                      <a:pt x="6" y="165"/>
                    </a:lnTo>
                    <a:lnTo>
                      <a:pt x="0" y="186"/>
                    </a:lnTo>
                    <a:lnTo>
                      <a:pt x="0" y="186"/>
                    </a:lnTo>
                    <a:lnTo>
                      <a:pt x="12" y="190"/>
                    </a:lnTo>
                    <a:lnTo>
                      <a:pt x="12" y="190"/>
                    </a:lnTo>
                    <a:lnTo>
                      <a:pt x="18" y="169"/>
                    </a:lnTo>
                    <a:lnTo>
                      <a:pt x="22" y="145"/>
                    </a:lnTo>
                    <a:lnTo>
                      <a:pt x="22" y="145"/>
                    </a:lnTo>
                    <a:lnTo>
                      <a:pt x="10" y="143"/>
                    </a:lnTo>
                    <a:lnTo>
                      <a:pt x="10" y="143"/>
                    </a:lnTo>
                    <a:close/>
                    <a:moveTo>
                      <a:pt x="30" y="143"/>
                    </a:moveTo>
                    <a:lnTo>
                      <a:pt x="30" y="143"/>
                    </a:lnTo>
                    <a:lnTo>
                      <a:pt x="32" y="161"/>
                    </a:lnTo>
                    <a:lnTo>
                      <a:pt x="32" y="180"/>
                    </a:lnTo>
                    <a:lnTo>
                      <a:pt x="32" y="180"/>
                    </a:lnTo>
                    <a:lnTo>
                      <a:pt x="47" y="178"/>
                    </a:lnTo>
                    <a:lnTo>
                      <a:pt x="47" y="178"/>
                    </a:lnTo>
                    <a:lnTo>
                      <a:pt x="41" y="141"/>
                    </a:lnTo>
                    <a:lnTo>
                      <a:pt x="41" y="141"/>
                    </a:lnTo>
                    <a:lnTo>
                      <a:pt x="30" y="143"/>
                    </a:lnTo>
                    <a:lnTo>
                      <a:pt x="30" y="143"/>
                    </a:lnTo>
                    <a:close/>
                    <a:moveTo>
                      <a:pt x="51" y="139"/>
                    </a:moveTo>
                    <a:lnTo>
                      <a:pt x="51" y="139"/>
                    </a:lnTo>
                    <a:lnTo>
                      <a:pt x="57" y="155"/>
                    </a:lnTo>
                    <a:lnTo>
                      <a:pt x="59" y="163"/>
                    </a:lnTo>
                    <a:lnTo>
                      <a:pt x="59" y="171"/>
                    </a:lnTo>
                    <a:lnTo>
                      <a:pt x="59" y="171"/>
                    </a:lnTo>
                    <a:lnTo>
                      <a:pt x="73" y="167"/>
                    </a:lnTo>
                    <a:lnTo>
                      <a:pt x="73" y="167"/>
                    </a:lnTo>
                    <a:lnTo>
                      <a:pt x="61" y="135"/>
                    </a:lnTo>
                    <a:lnTo>
                      <a:pt x="61" y="135"/>
                    </a:lnTo>
                    <a:lnTo>
                      <a:pt x="51" y="139"/>
                    </a:lnTo>
                    <a:lnTo>
                      <a:pt x="51"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5" name="Freeform 634">
                <a:extLst>
                  <a:ext uri="{FF2B5EF4-FFF2-40B4-BE49-F238E27FC236}">
                    <a16:creationId xmlns:a16="http://schemas.microsoft.com/office/drawing/2014/main" id="{205EB0EF-D612-42F4-B9C9-5825CF4C1A7F}"/>
                  </a:ext>
                </a:extLst>
              </p:cNvPr>
              <p:cNvSpPr>
                <a:spLocks/>
              </p:cNvSpPr>
              <p:nvPr/>
            </p:nvSpPr>
            <p:spPr bwMode="auto">
              <a:xfrm>
                <a:off x="-3080" y="19750"/>
                <a:ext cx="150" cy="184"/>
              </a:xfrm>
              <a:custGeom>
                <a:avLst/>
                <a:gdLst>
                  <a:gd name="T0" fmla="*/ 146 w 150"/>
                  <a:gd name="T1" fmla="*/ 79 h 184"/>
                  <a:gd name="T2" fmla="*/ 93 w 150"/>
                  <a:gd name="T3" fmla="*/ 97 h 184"/>
                  <a:gd name="T4" fmla="*/ 91 w 150"/>
                  <a:gd name="T5" fmla="*/ 87 h 184"/>
                  <a:gd name="T6" fmla="*/ 77 w 150"/>
                  <a:gd name="T7" fmla="*/ 75 h 184"/>
                  <a:gd name="T8" fmla="*/ 67 w 150"/>
                  <a:gd name="T9" fmla="*/ 75 h 184"/>
                  <a:gd name="T10" fmla="*/ 47 w 150"/>
                  <a:gd name="T11" fmla="*/ 79 h 184"/>
                  <a:gd name="T12" fmla="*/ 53 w 150"/>
                  <a:gd name="T13" fmla="*/ 66 h 184"/>
                  <a:gd name="T14" fmla="*/ 63 w 150"/>
                  <a:gd name="T15" fmla="*/ 46 h 184"/>
                  <a:gd name="T16" fmla="*/ 130 w 150"/>
                  <a:gd name="T17" fmla="*/ 40 h 184"/>
                  <a:gd name="T18" fmla="*/ 130 w 150"/>
                  <a:gd name="T19" fmla="*/ 26 h 184"/>
                  <a:gd name="T20" fmla="*/ 100 w 150"/>
                  <a:gd name="T21" fmla="*/ 30 h 184"/>
                  <a:gd name="T22" fmla="*/ 71 w 150"/>
                  <a:gd name="T23" fmla="*/ 32 h 184"/>
                  <a:gd name="T24" fmla="*/ 79 w 150"/>
                  <a:gd name="T25" fmla="*/ 6 h 184"/>
                  <a:gd name="T26" fmla="*/ 65 w 150"/>
                  <a:gd name="T27" fmla="*/ 0 h 184"/>
                  <a:gd name="T28" fmla="*/ 59 w 150"/>
                  <a:gd name="T29" fmla="*/ 16 h 184"/>
                  <a:gd name="T30" fmla="*/ 53 w 150"/>
                  <a:gd name="T31" fmla="*/ 32 h 184"/>
                  <a:gd name="T32" fmla="*/ 0 w 150"/>
                  <a:gd name="T33" fmla="*/ 34 h 184"/>
                  <a:gd name="T34" fmla="*/ 2 w 150"/>
                  <a:gd name="T35" fmla="*/ 48 h 184"/>
                  <a:gd name="T36" fmla="*/ 45 w 150"/>
                  <a:gd name="T37" fmla="*/ 48 h 184"/>
                  <a:gd name="T38" fmla="*/ 35 w 150"/>
                  <a:gd name="T39" fmla="*/ 66 h 184"/>
                  <a:gd name="T40" fmla="*/ 15 w 150"/>
                  <a:gd name="T41" fmla="*/ 95 h 184"/>
                  <a:gd name="T42" fmla="*/ 0 w 150"/>
                  <a:gd name="T43" fmla="*/ 107 h 184"/>
                  <a:gd name="T44" fmla="*/ 13 w 150"/>
                  <a:gd name="T45" fmla="*/ 121 h 184"/>
                  <a:gd name="T46" fmla="*/ 35 w 150"/>
                  <a:gd name="T47" fmla="*/ 101 h 184"/>
                  <a:gd name="T48" fmla="*/ 43 w 150"/>
                  <a:gd name="T49" fmla="*/ 97 h 184"/>
                  <a:gd name="T50" fmla="*/ 65 w 150"/>
                  <a:gd name="T51" fmla="*/ 89 h 184"/>
                  <a:gd name="T52" fmla="*/ 71 w 150"/>
                  <a:gd name="T53" fmla="*/ 89 h 184"/>
                  <a:gd name="T54" fmla="*/ 77 w 150"/>
                  <a:gd name="T55" fmla="*/ 95 h 184"/>
                  <a:gd name="T56" fmla="*/ 77 w 150"/>
                  <a:gd name="T57" fmla="*/ 99 h 184"/>
                  <a:gd name="T58" fmla="*/ 77 w 150"/>
                  <a:gd name="T59" fmla="*/ 103 h 184"/>
                  <a:gd name="T60" fmla="*/ 47 w 150"/>
                  <a:gd name="T61" fmla="*/ 117 h 184"/>
                  <a:gd name="T62" fmla="*/ 31 w 150"/>
                  <a:gd name="T63" fmla="*/ 131 h 184"/>
                  <a:gd name="T64" fmla="*/ 23 w 150"/>
                  <a:gd name="T65" fmla="*/ 141 h 184"/>
                  <a:gd name="T66" fmla="*/ 21 w 150"/>
                  <a:gd name="T67" fmla="*/ 153 h 184"/>
                  <a:gd name="T68" fmla="*/ 21 w 150"/>
                  <a:gd name="T69" fmla="*/ 159 h 184"/>
                  <a:gd name="T70" fmla="*/ 27 w 150"/>
                  <a:gd name="T71" fmla="*/ 168 h 184"/>
                  <a:gd name="T72" fmla="*/ 33 w 150"/>
                  <a:gd name="T73" fmla="*/ 174 h 184"/>
                  <a:gd name="T74" fmla="*/ 49 w 150"/>
                  <a:gd name="T75" fmla="*/ 180 h 184"/>
                  <a:gd name="T76" fmla="*/ 77 w 150"/>
                  <a:gd name="T77" fmla="*/ 184 h 184"/>
                  <a:gd name="T78" fmla="*/ 104 w 150"/>
                  <a:gd name="T79" fmla="*/ 182 h 184"/>
                  <a:gd name="T80" fmla="*/ 134 w 150"/>
                  <a:gd name="T81" fmla="*/ 178 h 184"/>
                  <a:gd name="T82" fmla="*/ 134 w 150"/>
                  <a:gd name="T83" fmla="*/ 161 h 184"/>
                  <a:gd name="T84" fmla="*/ 77 w 150"/>
                  <a:gd name="T85" fmla="*/ 168 h 184"/>
                  <a:gd name="T86" fmla="*/ 55 w 150"/>
                  <a:gd name="T87" fmla="*/ 165 h 184"/>
                  <a:gd name="T88" fmla="*/ 45 w 150"/>
                  <a:gd name="T89" fmla="*/ 163 h 184"/>
                  <a:gd name="T90" fmla="*/ 41 w 150"/>
                  <a:gd name="T91" fmla="*/ 161 h 184"/>
                  <a:gd name="T92" fmla="*/ 37 w 150"/>
                  <a:gd name="T93" fmla="*/ 153 h 184"/>
                  <a:gd name="T94" fmla="*/ 37 w 150"/>
                  <a:gd name="T95" fmla="*/ 149 h 184"/>
                  <a:gd name="T96" fmla="*/ 47 w 150"/>
                  <a:gd name="T97" fmla="*/ 137 h 184"/>
                  <a:gd name="T98" fmla="*/ 61 w 150"/>
                  <a:gd name="T99" fmla="*/ 127 h 184"/>
                  <a:gd name="T100" fmla="*/ 77 w 150"/>
                  <a:gd name="T101" fmla="*/ 119 h 184"/>
                  <a:gd name="T102" fmla="*/ 77 w 150"/>
                  <a:gd name="T103" fmla="*/ 149 h 184"/>
                  <a:gd name="T104" fmla="*/ 93 w 150"/>
                  <a:gd name="T105" fmla="*/ 149 h 184"/>
                  <a:gd name="T106" fmla="*/ 93 w 150"/>
                  <a:gd name="T107" fmla="*/ 113 h 184"/>
                  <a:gd name="T108" fmla="*/ 150 w 150"/>
                  <a:gd name="T109" fmla="*/ 95 h 184"/>
                  <a:gd name="T110" fmla="*/ 146 w 150"/>
                  <a:gd name="T111" fmla="*/ 7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0" h="184">
                    <a:moveTo>
                      <a:pt x="146" y="79"/>
                    </a:moveTo>
                    <a:lnTo>
                      <a:pt x="146" y="79"/>
                    </a:lnTo>
                    <a:lnTo>
                      <a:pt x="118" y="87"/>
                    </a:lnTo>
                    <a:lnTo>
                      <a:pt x="93" y="97"/>
                    </a:lnTo>
                    <a:lnTo>
                      <a:pt x="93" y="97"/>
                    </a:lnTo>
                    <a:lnTo>
                      <a:pt x="91" y="87"/>
                    </a:lnTo>
                    <a:lnTo>
                      <a:pt x="85" y="79"/>
                    </a:lnTo>
                    <a:lnTo>
                      <a:pt x="77" y="75"/>
                    </a:lnTo>
                    <a:lnTo>
                      <a:pt x="67" y="75"/>
                    </a:lnTo>
                    <a:lnTo>
                      <a:pt x="67" y="75"/>
                    </a:lnTo>
                    <a:lnTo>
                      <a:pt x="57" y="75"/>
                    </a:lnTo>
                    <a:lnTo>
                      <a:pt x="47" y="79"/>
                    </a:lnTo>
                    <a:lnTo>
                      <a:pt x="47" y="79"/>
                    </a:lnTo>
                    <a:lnTo>
                      <a:pt x="53" y="66"/>
                    </a:lnTo>
                    <a:lnTo>
                      <a:pt x="63" y="46"/>
                    </a:lnTo>
                    <a:lnTo>
                      <a:pt x="63" y="46"/>
                    </a:lnTo>
                    <a:lnTo>
                      <a:pt x="98" y="44"/>
                    </a:lnTo>
                    <a:lnTo>
                      <a:pt x="130" y="40"/>
                    </a:lnTo>
                    <a:lnTo>
                      <a:pt x="130" y="40"/>
                    </a:lnTo>
                    <a:lnTo>
                      <a:pt x="130" y="26"/>
                    </a:lnTo>
                    <a:lnTo>
                      <a:pt x="130" y="26"/>
                    </a:lnTo>
                    <a:lnTo>
                      <a:pt x="100" y="30"/>
                    </a:lnTo>
                    <a:lnTo>
                      <a:pt x="71" y="32"/>
                    </a:lnTo>
                    <a:lnTo>
                      <a:pt x="71" y="32"/>
                    </a:lnTo>
                    <a:lnTo>
                      <a:pt x="75" y="18"/>
                    </a:lnTo>
                    <a:lnTo>
                      <a:pt x="79" y="6"/>
                    </a:lnTo>
                    <a:lnTo>
                      <a:pt x="79" y="6"/>
                    </a:lnTo>
                    <a:lnTo>
                      <a:pt x="65" y="0"/>
                    </a:lnTo>
                    <a:lnTo>
                      <a:pt x="65" y="0"/>
                    </a:lnTo>
                    <a:lnTo>
                      <a:pt x="59" y="16"/>
                    </a:lnTo>
                    <a:lnTo>
                      <a:pt x="53" y="32"/>
                    </a:lnTo>
                    <a:lnTo>
                      <a:pt x="53" y="32"/>
                    </a:lnTo>
                    <a:lnTo>
                      <a:pt x="25" y="34"/>
                    </a:lnTo>
                    <a:lnTo>
                      <a:pt x="0" y="34"/>
                    </a:lnTo>
                    <a:lnTo>
                      <a:pt x="0" y="34"/>
                    </a:lnTo>
                    <a:lnTo>
                      <a:pt x="2" y="48"/>
                    </a:lnTo>
                    <a:lnTo>
                      <a:pt x="2" y="48"/>
                    </a:lnTo>
                    <a:lnTo>
                      <a:pt x="45" y="48"/>
                    </a:lnTo>
                    <a:lnTo>
                      <a:pt x="45" y="48"/>
                    </a:lnTo>
                    <a:lnTo>
                      <a:pt x="35" y="66"/>
                    </a:lnTo>
                    <a:lnTo>
                      <a:pt x="25" y="83"/>
                    </a:lnTo>
                    <a:lnTo>
                      <a:pt x="15" y="95"/>
                    </a:lnTo>
                    <a:lnTo>
                      <a:pt x="0" y="107"/>
                    </a:lnTo>
                    <a:lnTo>
                      <a:pt x="0" y="107"/>
                    </a:lnTo>
                    <a:lnTo>
                      <a:pt x="13" y="121"/>
                    </a:lnTo>
                    <a:lnTo>
                      <a:pt x="13" y="121"/>
                    </a:lnTo>
                    <a:lnTo>
                      <a:pt x="29" y="105"/>
                    </a:lnTo>
                    <a:lnTo>
                      <a:pt x="35" y="101"/>
                    </a:lnTo>
                    <a:lnTo>
                      <a:pt x="43" y="97"/>
                    </a:lnTo>
                    <a:lnTo>
                      <a:pt x="43" y="97"/>
                    </a:lnTo>
                    <a:lnTo>
                      <a:pt x="55" y="91"/>
                    </a:lnTo>
                    <a:lnTo>
                      <a:pt x="65" y="89"/>
                    </a:lnTo>
                    <a:lnTo>
                      <a:pt x="65" y="89"/>
                    </a:lnTo>
                    <a:lnTo>
                      <a:pt x="71" y="89"/>
                    </a:lnTo>
                    <a:lnTo>
                      <a:pt x="75" y="91"/>
                    </a:lnTo>
                    <a:lnTo>
                      <a:pt x="77" y="95"/>
                    </a:lnTo>
                    <a:lnTo>
                      <a:pt x="77" y="99"/>
                    </a:lnTo>
                    <a:lnTo>
                      <a:pt x="77" y="99"/>
                    </a:lnTo>
                    <a:lnTo>
                      <a:pt x="77" y="103"/>
                    </a:lnTo>
                    <a:lnTo>
                      <a:pt x="77" y="103"/>
                    </a:lnTo>
                    <a:lnTo>
                      <a:pt x="61" y="109"/>
                    </a:lnTo>
                    <a:lnTo>
                      <a:pt x="47" y="117"/>
                    </a:lnTo>
                    <a:lnTo>
                      <a:pt x="37" y="125"/>
                    </a:lnTo>
                    <a:lnTo>
                      <a:pt x="31" y="131"/>
                    </a:lnTo>
                    <a:lnTo>
                      <a:pt x="31" y="131"/>
                    </a:lnTo>
                    <a:lnTo>
                      <a:pt x="23" y="141"/>
                    </a:lnTo>
                    <a:lnTo>
                      <a:pt x="21" y="147"/>
                    </a:lnTo>
                    <a:lnTo>
                      <a:pt x="21" y="153"/>
                    </a:lnTo>
                    <a:lnTo>
                      <a:pt x="21" y="153"/>
                    </a:lnTo>
                    <a:lnTo>
                      <a:pt x="21" y="159"/>
                    </a:lnTo>
                    <a:lnTo>
                      <a:pt x="25" y="163"/>
                    </a:lnTo>
                    <a:lnTo>
                      <a:pt x="27" y="168"/>
                    </a:lnTo>
                    <a:lnTo>
                      <a:pt x="33" y="174"/>
                    </a:lnTo>
                    <a:lnTo>
                      <a:pt x="33" y="174"/>
                    </a:lnTo>
                    <a:lnTo>
                      <a:pt x="39" y="178"/>
                    </a:lnTo>
                    <a:lnTo>
                      <a:pt x="49" y="180"/>
                    </a:lnTo>
                    <a:lnTo>
                      <a:pt x="61" y="182"/>
                    </a:lnTo>
                    <a:lnTo>
                      <a:pt x="77" y="184"/>
                    </a:lnTo>
                    <a:lnTo>
                      <a:pt x="77" y="184"/>
                    </a:lnTo>
                    <a:lnTo>
                      <a:pt x="104" y="182"/>
                    </a:lnTo>
                    <a:lnTo>
                      <a:pt x="134" y="178"/>
                    </a:lnTo>
                    <a:lnTo>
                      <a:pt x="134" y="178"/>
                    </a:lnTo>
                    <a:lnTo>
                      <a:pt x="134" y="161"/>
                    </a:lnTo>
                    <a:lnTo>
                      <a:pt x="134" y="161"/>
                    </a:lnTo>
                    <a:lnTo>
                      <a:pt x="104" y="165"/>
                    </a:lnTo>
                    <a:lnTo>
                      <a:pt x="77" y="168"/>
                    </a:lnTo>
                    <a:lnTo>
                      <a:pt x="77" y="168"/>
                    </a:lnTo>
                    <a:lnTo>
                      <a:pt x="55" y="165"/>
                    </a:lnTo>
                    <a:lnTo>
                      <a:pt x="49" y="165"/>
                    </a:lnTo>
                    <a:lnTo>
                      <a:pt x="45" y="163"/>
                    </a:lnTo>
                    <a:lnTo>
                      <a:pt x="45" y="163"/>
                    </a:lnTo>
                    <a:lnTo>
                      <a:pt x="41" y="161"/>
                    </a:lnTo>
                    <a:lnTo>
                      <a:pt x="39" y="159"/>
                    </a:lnTo>
                    <a:lnTo>
                      <a:pt x="37" y="153"/>
                    </a:lnTo>
                    <a:lnTo>
                      <a:pt x="37" y="153"/>
                    </a:lnTo>
                    <a:lnTo>
                      <a:pt x="37" y="149"/>
                    </a:lnTo>
                    <a:lnTo>
                      <a:pt x="39" y="145"/>
                    </a:lnTo>
                    <a:lnTo>
                      <a:pt x="47" y="137"/>
                    </a:lnTo>
                    <a:lnTo>
                      <a:pt x="47" y="137"/>
                    </a:lnTo>
                    <a:lnTo>
                      <a:pt x="61" y="127"/>
                    </a:lnTo>
                    <a:lnTo>
                      <a:pt x="77" y="119"/>
                    </a:lnTo>
                    <a:lnTo>
                      <a:pt x="77" y="119"/>
                    </a:lnTo>
                    <a:lnTo>
                      <a:pt x="77" y="149"/>
                    </a:lnTo>
                    <a:lnTo>
                      <a:pt x="77" y="149"/>
                    </a:lnTo>
                    <a:lnTo>
                      <a:pt x="93" y="149"/>
                    </a:lnTo>
                    <a:lnTo>
                      <a:pt x="93" y="149"/>
                    </a:lnTo>
                    <a:lnTo>
                      <a:pt x="93" y="113"/>
                    </a:lnTo>
                    <a:lnTo>
                      <a:pt x="93" y="113"/>
                    </a:lnTo>
                    <a:lnTo>
                      <a:pt x="118" y="103"/>
                    </a:lnTo>
                    <a:lnTo>
                      <a:pt x="150" y="95"/>
                    </a:lnTo>
                    <a:lnTo>
                      <a:pt x="150" y="95"/>
                    </a:lnTo>
                    <a:lnTo>
                      <a:pt x="146" y="79"/>
                    </a:lnTo>
                    <a:lnTo>
                      <a:pt x="146"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6" name="Freeform 635">
                <a:extLst>
                  <a:ext uri="{FF2B5EF4-FFF2-40B4-BE49-F238E27FC236}">
                    <a16:creationId xmlns:a16="http://schemas.microsoft.com/office/drawing/2014/main" id="{B8EBC1A5-FD06-44D6-B47C-A41F9A95E40C}"/>
                  </a:ext>
                </a:extLst>
              </p:cNvPr>
              <p:cNvSpPr>
                <a:spLocks/>
              </p:cNvSpPr>
              <p:nvPr/>
            </p:nvSpPr>
            <p:spPr bwMode="auto">
              <a:xfrm>
                <a:off x="-2865" y="19768"/>
                <a:ext cx="133" cy="143"/>
              </a:xfrm>
              <a:custGeom>
                <a:avLst/>
                <a:gdLst>
                  <a:gd name="T0" fmla="*/ 121 w 133"/>
                  <a:gd name="T1" fmla="*/ 53 h 143"/>
                  <a:gd name="T2" fmla="*/ 121 w 133"/>
                  <a:gd name="T3" fmla="*/ 53 h 143"/>
                  <a:gd name="T4" fmla="*/ 111 w 133"/>
                  <a:gd name="T5" fmla="*/ 67 h 143"/>
                  <a:gd name="T6" fmla="*/ 99 w 133"/>
                  <a:gd name="T7" fmla="*/ 79 h 143"/>
                  <a:gd name="T8" fmla="*/ 87 w 133"/>
                  <a:gd name="T9" fmla="*/ 91 h 143"/>
                  <a:gd name="T10" fmla="*/ 75 w 133"/>
                  <a:gd name="T11" fmla="*/ 101 h 143"/>
                  <a:gd name="T12" fmla="*/ 75 w 133"/>
                  <a:gd name="T13" fmla="*/ 101 h 143"/>
                  <a:gd name="T14" fmla="*/ 62 w 133"/>
                  <a:gd name="T15" fmla="*/ 109 h 143"/>
                  <a:gd name="T16" fmla="*/ 48 w 133"/>
                  <a:gd name="T17" fmla="*/ 115 h 143"/>
                  <a:gd name="T18" fmla="*/ 34 w 133"/>
                  <a:gd name="T19" fmla="*/ 121 h 143"/>
                  <a:gd name="T20" fmla="*/ 16 w 133"/>
                  <a:gd name="T21" fmla="*/ 125 h 143"/>
                  <a:gd name="T22" fmla="*/ 16 w 133"/>
                  <a:gd name="T23" fmla="*/ 125 h 143"/>
                  <a:gd name="T24" fmla="*/ 16 w 133"/>
                  <a:gd name="T25" fmla="*/ 0 h 143"/>
                  <a:gd name="T26" fmla="*/ 16 w 133"/>
                  <a:gd name="T27" fmla="*/ 0 h 143"/>
                  <a:gd name="T28" fmla="*/ 0 w 133"/>
                  <a:gd name="T29" fmla="*/ 0 h 143"/>
                  <a:gd name="T30" fmla="*/ 0 w 133"/>
                  <a:gd name="T31" fmla="*/ 0 h 143"/>
                  <a:gd name="T32" fmla="*/ 0 w 133"/>
                  <a:gd name="T33" fmla="*/ 143 h 143"/>
                  <a:gd name="T34" fmla="*/ 0 w 133"/>
                  <a:gd name="T35" fmla="*/ 143 h 143"/>
                  <a:gd name="T36" fmla="*/ 22 w 133"/>
                  <a:gd name="T37" fmla="*/ 139 h 143"/>
                  <a:gd name="T38" fmla="*/ 42 w 133"/>
                  <a:gd name="T39" fmla="*/ 135 h 143"/>
                  <a:gd name="T40" fmla="*/ 60 w 133"/>
                  <a:gd name="T41" fmla="*/ 127 h 143"/>
                  <a:gd name="T42" fmla="*/ 77 w 133"/>
                  <a:gd name="T43" fmla="*/ 119 h 143"/>
                  <a:gd name="T44" fmla="*/ 77 w 133"/>
                  <a:gd name="T45" fmla="*/ 119 h 143"/>
                  <a:gd name="T46" fmla="*/ 91 w 133"/>
                  <a:gd name="T47" fmla="*/ 109 h 143"/>
                  <a:gd name="T48" fmla="*/ 105 w 133"/>
                  <a:gd name="T49" fmla="*/ 95 h 143"/>
                  <a:gd name="T50" fmla="*/ 119 w 133"/>
                  <a:gd name="T51" fmla="*/ 81 h 143"/>
                  <a:gd name="T52" fmla="*/ 133 w 133"/>
                  <a:gd name="T53" fmla="*/ 63 h 143"/>
                  <a:gd name="T54" fmla="*/ 133 w 133"/>
                  <a:gd name="T55" fmla="*/ 63 h 143"/>
                  <a:gd name="T56" fmla="*/ 121 w 133"/>
                  <a:gd name="T57" fmla="*/ 53 h 143"/>
                  <a:gd name="T58" fmla="*/ 121 w 133"/>
                  <a:gd name="T59" fmla="*/ 5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3" h="143">
                    <a:moveTo>
                      <a:pt x="121" y="53"/>
                    </a:moveTo>
                    <a:lnTo>
                      <a:pt x="121" y="53"/>
                    </a:lnTo>
                    <a:lnTo>
                      <a:pt x="111" y="67"/>
                    </a:lnTo>
                    <a:lnTo>
                      <a:pt x="99" y="79"/>
                    </a:lnTo>
                    <a:lnTo>
                      <a:pt x="87" y="91"/>
                    </a:lnTo>
                    <a:lnTo>
                      <a:pt x="75" y="101"/>
                    </a:lnTo>
                    <a:lnTo>
                      <a:pt x="75" y="101"/>
                    </a:lnTo>
                    <a:lnTo>
                      <a:pt x="62" y="109"/>
                    </a:lnTo>
                    <a:lnTo>
                      <a:pt x="48" y="115"/>
                    </a:lnTo>
                    <a:lnTo>
                      <a:pt x="34" y="121"/>
                    </a:lnTo>
                    <a:lnTo>
                      <a:pt x="16" y="125"/>
                    </a:lnTo>
                    <a:lnTo>
                      <a:pt x="16" y="125"/>
                    </a:lnTo>
                    <a:lnTo>
                      <a:pt x="16" y="0"/>
                    </a:lnTo>
                    <a:lnTo>
                      <a:pt x="16" y="0"/>
                    </a:lnTo>
                    <a:lnTo>
                      <a:pt x="0" y="0"/>
                    </a:lnTo>
                    <a:lnTo>
                      <a:pt x="0" y="0"/>
                    </a:lnTo>
                    <a:lnTo>
                      <a:pt x="0" y="143"/>
                    </a:lnTo>
                    <a:lnTo>
                      <a:pt x="0" y="143"/>
                    </a:lnTo>
                    <a:lnTo>
                      <a:pt x="22" y="139"/>
                    </a:lnTo>
                    <a:lnTo>
                      <a:pt x="42" y="135"/>
                    </a:lnTo>
                    <a:lnTo>
                      <a:pt x="60" y="127"/>
                    </a:lnTo>
                    <a:lnTo>
                      <a:pt x="77" y="119"/>
                    </a:lnTo>
                    <a:lnTo>
                      <a:pt x="77" y="119"/>
                    </a:lnTo>
                    <a:lnTo>
                      <a:pt x="91" y="109"/>
                    </a:lnTo>
                    <a:lnTo>
                      <a:pt x="105" y="95"/>
                    </a:lnTo>
                    <a:lnTo>
                      <a:pt x="119" y="81"/>
                    </a:lnTo>
                    <a:lnTo>
                      <a:pt x="133" y="63"/>
                    </a:lnTo>
                    <a:lnTo>
                      <a:pt x="133" y="63"/>
                    </a:lnTo>
                    <a:lnTo>
                      <a:pt x="121" y="53"/>
                    </a:lnTo>
                    <a:lnTo>
                      <a:pt x="121"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7" name="Freeform 636">
                <a:extLst>
                  <a:ext uri="{FF2B5EF4-FFF2-40B4-BE49-F238E27FC236}">
                    <a16:creationId xmlns:a16="http://schemas.microsoft.com/office/drawing/2014/main" id="{043CE59B-4DED-4746-904C-83E6B6765F17}"/>
                  </a:ext>
                </a:extLst>
              </p:cNvPr>
              <p:cNvSpPr>
                <a:spLocks noEditPoints="1"/>
              </p:cNvSpPr>
              <p:nvPr/>
            </p:nvSpPr>
            <p:spPr bwMode="auto">
              <a:xfrm>
                <a:off x="-2675" y="19770"/>
                <a:ext cx="149" cy="145"/>
              </a:xfrm>
              <a:custGeom>
                <a:avLst/>
                <a:gdLst>
                  <a:gd name="T0" fmla="*/ 12 w 149"/>
                  <a:gd name="T1" fmla="*/ 0 h 145"/>
                  <a:gd name="T2" fmla="*/ 12 w 149"/>
                  <a:gd name="T3" fmla="*/ 0 h 145"/>
                  <a:gd name="T4" fmla="*/ 2 w 149"/>
                  <a:gd name="T5" fmla="*/ 12 h 145"/>
                  <a:gd name="T6" fmla="*/ 2 w 149"/>
                  <a:gd name="T7" fmla="*/ 12 h 145"/>
                  <a:gd name="T8" fmla="*/ 16 w 149"/>
                  <a:gd name="T9" fmla="*/ 20 h 145"/>
                  <a:gd name="T10" fmla="*/ 26 w 149"/>
                  <a:gd name="T11" fmla="*/ 28 h 145"/>
                  <a:gd name="T12" fmla="*/ 48 w 149"/>
                  <a:gd name="T13" fmla="*/ 46 h 145"/>
                  <a:gd name="T14" fmla="*/ 48 w 149"/>
                  <a:gd name="T15" fmla="*/ 46 h 145"/>
                  <a:gd name="T16" fmla="*/ 58 w 149"/>
                  <a:gd name="T17" fmla="*/ 32 h 145"/>
                  <a:gd name="T18" fmla="*/ 58 w 149"/>
                  <a:gd name="T19" fmla="*/ 32 h 145"/>
                  <a:gd name="T20" fmla="*/ 34 w 149"/>
                  <a:gd name="T21" fmla="*/ 14 h 145"/>
                  <a:gd name="T22" fmla="*/ 12 w 149"/>
                  <a:gd name="T23" fmla="*/ 0 h 145"/>
                  <a:gd name="T24" fmla="*/ 12 w 149"/>
                  <a:gd name="T25" fmla="*/ 0 h 145"/>
                  <a:gd name="T26" fmla="*/ 12 w 149"/>
                  <a:gd name="T27" fmla="*/ 0 h 145"/>
                  <a:gd name="T28" fmla="*/ 135 w 149"/>
                  <a:gd name="T29" fmla="*/ 32 h 145"/>
                  <a:gd name="T30" fmla="*/ 135 w 149"/>
                  <a:gd name="T31" fmla="*/ 32 h 145"/>
                  <a:gd name="T32" fmla="*/ 125 w 149"/>
                  <a:gd name="T33" fmla="*/ 53 h 145"/>
                  <a:gd name="T34" fmla="*/ 113 w 149"/>
                  <a:gd name="T35" fmla="*/ 71 h 145"/>
                  <a:gd name="T36" fmla="*/ 99 w 149"/>
                  <a:gd name="T37" fmla="*/ 87 h 145"/>
                  <a:gd name="T38" fmla="*/ 85 w 149"/>
                  <a:gd name="T39" fmla="*/ 99 h 145"/>
                  <a:gd name="T40" fmla="*/ 85 w 149"/>
                  <a:gd name="T41" fmla="*/ 99 h 145"/>
                  <a:gd name="T42" fmla="*/ 68 w 149"/>
                  <a:gd name="T43" fmla="*/ 109 h 145"/>
                  <a:gd name="T44" fmla="*/ 48 w 149"/>
                  <a:gd name="T45" fmla="*/ 117 h 145"/>
                  <a:gd name="T46" fmla="*/ 26 w 149"/>
                  <a:gd name="T47" fmla="*/ 123 h 145"/>
                  <a:gd name="T48" fmla="*/ 0 w 149"/>
                  <a:gd name="T49" fmla="*/ 129 h 145"/>
                  <a:gd name="T50" fmla="*/ 0 w 149"/>
                  <a:gd name="T51" fmla="*/ 129 h 145"/>
                  <a:gd name="T52" fmla="*/ 8 w 149"/>
                  <a:gd name="T53" fmla="*/ 145 h 145"/>
                  <a:gd name="T54" fmla="*/ 8 w 149"/>
                  <a:gd name="T55" fmla="*/ 145 h 145"/>
                  <a:gd name="T56" fmla="*/ 36 w 149"/>
                  <a:gd name="T57" fmla="*/ 137 h 145"/>
                  <a:gd name="T58" fmla="*/ 60 w 149"/>
                  <a:gd name="T59" fmla="*/ 129 h 145"/>
                  <a:gd name="T60" fmla="*/ 83 w 149"/>
                  <a:gd name="T61" fmla="*/ 119 h 145"/>
                  <a:gd name="T62" fmla="*/ 99 w 149"/>
                  <a:gd name="T63" fmla="*/ 109 h 145"/>
                  <a:gd name="T64" fmla="*/ 99 w 149"/>
                  <a:gd name="T65" fmla="*/ 109 h 145"/>
                  <a:gd name="T66" fmla="*/ 113 w 149"/>
                  <a:gd name="T67" fmla="*/ 95 h 145"/>
                  <a:gd name="T68" fmla="*/ 127 w 149"/>
                  <a:gd name="T69" fmla="*/ 77 h 145"/>
                  <a:gd name="T70" fmla="*/ 139 w 149"/>
                  <a:gd name="T71" fmla="*/ 59 h 145"/>
                  <a:gd name="T72" fmla="*/ 149 w 149"/>
                  <a:gd name="T73" fmla="*/ 38 h 145"/>
                  <a:gd name="T74" fmla="*/ 149 w 149"/>
                  <a:gd name="T75" fmla="*/ 38 h 145"/>
                  <a:gd name="T76" fmla="*/ 135 w 149"/>
                  <a:gd name="T77" fmla="*/ 32 h 145"/>
                  <a:gd name="T78" fmla="*/ 135 w 149"/>
                  <a:gd name="T79" fmla="*/ 3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9" h="145">
                    <a:moveTo>
                      <a:pt x="12" y="0"/>
                    </a:moveTo>
                    <a:lnTo>
                      <a:pt x="12" y="0"/>
                    </a:lnTo>
                    <a:lnTo>
                      <a:pt x="2" y="12"/>
                    </a:lnTo>
                    <a:lnTo>
                      <a:pt x="2" y="12"/>
                    </a:lnTo>
                    <a:lnTo>
                      <a:pt x="16" y="20"/>
                    </a:lnTo>
                    <a:lnTo>
                      <a:pt x="26" y="28"/>
                    </a:lnTo>
                    <a:lnTo>
                      <a:pt x="48" y="46"/>
                    </a:lnTo>
                    <a:lnTo>
                      <a:pt x="48" y="46"/>
                    </a:lnTo>
                    <a:lnTo>
                      <a:pt x="58" y="32"/>
                    </a:lnTo>
                    <a:lnTo>
                      <a:pt x="58" y="32"/>
                    </a:lnTo>
                    <a:lnTo>
                      <a:pt x="34" y="14"/>
                    </a:lnTo>
                    <a:lnTo>
                      <a:pt x="12" y="0"/>
                    </a:lnTo>
                    <a:lnTo>
                      <a:pt x="12" y="0"/>
                    </a:lnTo>
                    <a:lnTo>
                      <a:pt x="12" y="0"/>
                    </a:lnTo>
                    <a:close/>
                    <a:moveTo>
                      <a:pt x="135" y="32"/>
                    </a:moveTo>
                    <a:lnTo>
                      <a:pt x="135" y="32"/>
                    </a:lnTo>
                    <a:lnTo>
                      <a:pt x="125" y="53"/>
                    </a:lnTo>
                    <a:lnTo>
                      <a:pt x="113" y="71"/>
                    </a:lnTo>
                    <a:lnTo>
                      <a:pt x="99" y="87"/>
                    </a:lnTo>
                    <a:lnTo>
                      <a:pt x="85" y="99"/>
                    </a:lnTo>
                    <a:lnTo>
                      <a:pt x="85" y="99"/>
                    </a:lnTo>
                    <a:lnTo>
                      <a:pt x="68" y="109"/>
                    </a:lnTo>
                    <a:lnTo>
                      <a:pt x="48" y="117"/>
                    </a:lnTo>
                    <a:lnTo>
                      <a:pt x="26" y="123"/>
                    </a:lnTo>
                    <a:lnTo>
                      <a:pt x="0" y="129"/>
                    </a:lnTo>
                    <a:lnTo>
                      <a:pt x="0" y="129"/>
                    </a:lnTo>
                    <a:lnTo>
                      <a:pt x="8" y="145"/>
                    </a:lnTo>
                    <a:lnTo>
                      <a:pt x="8" y="145"/>
                    </a:lnTo>
                    <a:lnTo>
                      <a:pt x="36" y="137"/>
                    </a:lnTo>
                    <a:lnTo>
                      <a:pt x="60" y="129"/>
                    </a:lnTo>
                    <a:lnTo>
                      <a:pt x="83" y="119"/>
                    </a:lnTo>
                    <a:lnTo>
                      <a:pt x="99" y="109"/>
                    </a:lnTo>
                    <a:lnTo>
                      <a:pt x="99" y="109"/>
                    </a:lnTo>
                    <a:lnTo>
                      <a:pt x="113" y="95"/>
                    </a:lnTo>
                    <a:lnTo>
                      <a:pt x="127" y="77"/>
                    </a:lnTo>
                    <a:lnTo>
                      <a:pt x="139" y="59"/>
                    </a:lnTo>
                    <a:lnTo>
                      <a:pt x="149" y="38"/>
                    </a:lnTo>
                    <a:lnTo>
                      <a:pt x="149" y="38"/>
                    </a:lnTo>
                    <a:lnTo>
                      <a:pt x="135" y="32"/>
                    </a:lnTo>
                    <a:lnTo>
                      <a:pt x="13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8" name="Freeform 637">
                <a:extLst>
                  <a:ext uri="{FF2B5EF4-FFF2-40B4-BE49-F238E27FC236}">
                    <a16:creationId xmlns:a16="http://schemas.microsoft.com/office/drawing/2014/main" id="{9DC44D3C-EC7F-48AB-A54A-3DAC0D083070}"/>
                  </a:ext>
                </a:extLst>
              </p:cNvPr>
              <p:cNvSpPr>
                <a:spLocks noEditPoints="1"/>
              </p:cNvSpPr>
              <p:nvPr/>
            </p:nvSpPr>
            <p:spPr bwMode="auto">
              <a:xfrm>
                <a:off x="-2481" y="19748"/>
                <a:ext cx="174" cy="172"/>
              </a:xfrm>
              <a:custGeom>
                <a:avLst/>
                <a:gdLst>
                  <a:gd name="T0" fmla="*/ 149 w 174"/>
                  <a:gd name="T1" fmla="*/ 0 h 172"/>
                  <a:gd name="T2" fmla="*/ 141 w 174"/>
                  <a:gd name="T3" fmla="*/ 8 h 172"/>
                  <a:gd name="T4" fmla="*/ 161 w 174"/>
                  <a:gd name="T5" fmla="*/ 36 h 172"/>
                  <a:gd name="T6" fmla="*/ 174 w 174"/>
                  <a:gd name="T7" fmla="*/ 26 h 172"/>
                  <a:gd name="T8" fmla="*/ 161 w 174"/>
                  <a:gd name="T9" fmla="*/ 12 h 172"/>
                  <a:gd name="T10" fmla="*/ 149 w 174"/>
                  <a:gd name="T11" fmla="*/ 0 h 172"/>
                  <a:gd name="T12" fmla="*/ 133 w 174"/>
                  <a:gd name="T13" fmla="*/ 14 h 172"/>
                  <a:gd name="T14" fmla="*/ 123 w 174"/>
                  <a:gd name="T15" fmla="*/ 24 h 172"/>
                  <a:gd name="T16" fmla="*/ 135 w 174"/>
                  <a:gd name="T17" fmla="*/ 36 h 172"/>
                  <a:gd name="T18" fmla="*/ 145 w 174"/>
                  <a:gd name="T19" fmla="*/ 50 h 172"/>
                  <a:gd name="T20" fmla="*/ 155 w 174"/>
                  <a:gd name="T21" fmla="*/ 40 h 172"/>
                  <a:gd name="T22" fmla="*/ 133 w 174"/>
                  <a:gd name="T23" fmla="*/ 14 h 172"/>
                  <a:gd name="T24" fmla="*/ 133 w 174"/>
                  <a:gd name="T25" fmla="*/ 14 h 172"/>
                  <a:gd name="T26" fmla="*/ 93 w 174"/>
                  <a:gd name="T27" fmla="*/ 99 h 172"/>
                  <a:gd name="T28" fmla="*/ 125 w 174"/>
                  <a:gd name="T29" fmla="*/ 42 h 172"/>
                  <a:gd name="T30" fmla="*/ 125 w 174"/>
                  <a:gd name="T31" fmla="*/ 28 h 172"/>
                  <a:gd name="T32" fmla="*/ 16 w 174"/>
                  <a:gd name="T33" fmla="*/ 28 h 172"/>
                  <a:gd name="T34" fmla="*/ 16 w 174"/>
                  <a:gd name="T35" fmla="*/ 44 h 172"/>
                  <a:gd name="T36" fmla="*/ 107 w 174"/>
                  <a:gd name="T37" fmla="*/ 44 h 172"/>
                  <a:gd name="T38" fmla="*/ 99 w 174"/>
                  <a:gd name="T39" fmla="*/ 60 h 172"/>
                  <a:gd name="T40" fmla="*/ 79 w 174"/>
                  <a:gd name="T41" fmla="*/ 91 h 172"/>
                  <a:gd name="T42" fmla="*/ 52 w 174"/>
                  <a:gd name="T43" fmla="*/ 119 h 172"/>
                  <a:gd name="T44" fmla="*/ 18 w 174"/>
                  <a:gd name="T45" fmla="*/ 145 h 172"/>
                  <a:gd name="T46" fmla="*/ 0 w 174"/>
                  <a:gd name="T47" fmla="*/ 159 h 172"/>
                  <a:gd name="T48" fmla="*/ 10 w 174"/>
                  <a:gd name="T49" fmla="*/ 172 h 172"/>
                  <a:gd name="T50" fmla="*/ 50 w 174"/>
                  <a:gd name="T51" fmla="*/ 141 h 172"/>
                  <a:gd name="T52" fmla="*/ 83 w 174"/>
                  <a:gd name="T53" fmla="*/ 111 h 172"/>
                  <a:gd name="T54" fmla="*/ 99 w 174"/>
                  <a:gd name="T55" fmla="*/ 123 h 172"/>
                  <a:gd name="T56" fmla="*/ 147 w 174"/>
                  <a:gd name="T57" fmla="*/ 172 h 172"/>
                  <a:gd name="T58" fmla="*/ 159 w 174"/>
                  <a:gd name="T59" fmla="*/ 161 h 172"/>
                  <a:gd name="T60" fmla="*/ 129 w 174"/>
                  <a:gd name="T61" fmla="*/ 131 h 172"/>
                  <a:gd name="T62" fmla="*/ 93 w 174"/>
                  <a:gd name="T63" fmla="*/ 9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4" h="172">
                    <a:moveTo>
                      <a:pt x="149" y="0"/>
                    </a:moveTo>
                    <a:lnTo>
                      <a:pt x="149" y="0"/>
                    </a:lnTo>
                    <a:lnTo>
                      <a:pt x="141" y="8"/>
                    </a:lnTo>
                    <a:lnTo>
                      <a:pt x="141" y="8"/>
                    </a:lnTo>
                    <a:lnTo>
                      <a:pt x="151" y="20"/>
                    </a:lnTo>
                    <a:lnTo>
                      <a:pt x="161" y="36"/>
                    </a:lnTo>
                    <a:lnTo>
                      <a:pt x="161" y="36"/>
                    </a:lnTo>
                    <a:lnTo>
                      <a:pt x="174" y="26"/>
                    </a:lnTo>
                    <a:lnTo>
                      <a:pt x="174" y="26"/>
                    </a:lnTo>
                    <a:lnTo>
                      <a:pt x="161" y="12"/>
                    </a:lnTo>
                    <a:lnTo>
                      <a:pt x="149" y="0"/>
                    </a:lnTo>
                    <a:lnTo>
                      <a:pt x="149" y="0"/>
                    </a:lnTo>
                    <a:lnTo>
                      <a:pt x="149" y="0"/>
                    </a:lnTo>
                    <a:close/>
                    <a:moveTo>
                      <a:pt x="133" y="14"/>
                    </a:moveTo>
                    <a:lnTo>
                      <a:pt x="133" y="14"/>
                    </a:lnTo>
                    <a:lnTo>
                      <a:pt x="123" y="24"/>
                    </a:lnTo>
                    <a:lnTo>
                      <a:pt x="123" y="24"/>
                    </a:lnTo>
                    <a:lnTo>
                      <a:pt x="135" y="36"/>
                    </a:lnTo>
                    <a:lnTo>
                      <a:pt x="145" y="50"/>
                    </a:lnTo>
                    <a:lnTo>
                      <a:pt x="145" y="50"/>
                    </a:lnTo>
                    <a:lnTo>
                      <a:pt x="155" y="40"/>
                    </a:lnTo>
                    <a:lnTo>
                      <a:pt x="155" y="40"/>
                    </a:lnTo>
                    <a:lnTo>
                      <a:pt x="145" y="26"/>
                    </a:lnTo>
                    <a:lnTo>
                      <a:pt x="133" y="14"/>
                    </a:lnTo>
                    <a:lnTo>
                      <a:pt x="133" y="14"/>
                    </a:lnTo>
                    <a:lnTo>
                      <a:pt x="133" y="14"/>
                    </a:lnTo>
                    <a:close/>
                    <a:moveTo>
                      <a:pt x="93" y="99"/>
                    </a:moveTo>
                    <a:lnTo>
                      <a:pt x="93" y="99"/>
                    </a:lnTo>
                    <a:lnTo>
                      <a:pt x="109" y="70"/>
                    </a:lnTo>
                    <a:lnTo>
                      <a:pt x="125" y="42"/>
                    </a:lnTo>
                    <a:lnTo>
                      <a:pt x="125" y="42"/>
                    </a:lnTo>
                    <a:lnTo>
                      <a:pt x="125" y="28"/>
                    </a:lnTo>
                    <a:lnTo>
                      <a:pt x="125" y="28"/>
                    </a:lnTo>
                    <a:lnTo>
                      <a:pt x="16" y="28"/>
                    </a:lnTo>
                    <a:lnTo>
                      <a:pt x="16" y="28"/>
                    </a:lnTo>
                    <a:lnTo>
                      <a:pt x="16" y="44"/>
                    </a:lnTo>
                    <a:lnTo>
                      <a:pt x="16" y="44"/>
                    </a:lnTo>
                    <a:lnTo>
                      <a:pt x="107" y="44"/>
                    </a:lnTo>
                    <a:lnTo>
                      <a:pt x="107" y="44"/>
                    </a:lnTo>
                    <a:lnTo>
                      <a:pt x="99" y="60"/>
                    </a:lnTo>
                    <a:lnTo>
                      <a:pt x="91" y="75"/>
                    </a:lnTo>
                    <a:lnTo>
                      <a:pt x="79" y="91"/>
                    </a:lnTo>
                    <a:lnTo>
                      <a:pt x="66" y="105"/>
                    </a:lnTo>
                    <a:lnTo>
                      <a:pt x="52" y="119"/>
                    </a:lnTo>
                    <a:lnTo>
                      <a:pt x="36" y="133"/>
                    </a:lnTo>
                    <a:lnTo>
                      <a:pt x="18" y="145"/>
                    </a:lnTo>
                    <a:lnTo>
                      <a:pt x="0" y="159"/>
                    </a:lnTo>
                    <a:lnTo>
                      <a:pt x="0" y="159"/>
                    </a:lnTo>
                    <a:lnTo>
                      <a:pt x="10" y="172"/>
                    </a:lnTo>
                    <a:lnTo>
                      <a:pt x="10" y="172"/>
                    </a:lnTo>
                    <a:lnTo>
                      <a:pt x="30" y="157"/>
                    </a:lnTo>
                    <a:lnTo>
                      <a:pt x="50" y="141"/>
                    </a:lnTo>
                    <a:lnTo>
                      <a:pt x="66" y="127"/>
                    </a:lnTo>
                    <a:lnTo>
                      <a:pt x="83" y="111"/>
                    </a:lnTo>
                    <a:lnTo>
                      <a:pt x="83" y="111"/>
                    </a:lnTo>
                    <a:lnTo>
                      <a:pt x="99" y="123"/>
                    </a:lnTo>
                    <a:lnTo>
                      <a:pt x="113" y="139"/>
                    </a:lnTo>
                    <a:lnTo>
                      <a:pt x="147" y="172"/>
                    </a:lnTo>
                    <a:lnTo>
                      <a:pt x="147" y="172"/>
                    </a:lnTo>
                    <a:lnTo>
                      <a:pt x="159" y="161"/>
                    </a:lnTo>
                    <a:lnTo>
                      <a:pt x="159" y="161"/>
                    </a:lnTo>
                    <a:lnTo>
                      <a:pt x="129" y="131"/>
                    </a:lnTo>
                    <a:lnTo>
                      <a:pt x="93" y="99"/>
                    </a:lnTo>
                    <a:lnTo>
                      <a:pt x="93" y="99"/>
                    </a:lnTo>
                    <a:lnTo>
                      <a:pt x="93"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9" name="Freeform 638">
                <a:extLst>
                  <a:ext uri="{FF2B5EF4-FFF2-40B4-BE49-F238E27FC236}">
                    <a16:creationId xmlns:a16="http://schemas.microsoft.com/office/drawing/2014/main" id="{FA4A71BD-C80F-4EF6-8591-569C5737F047}"/>
                  </a:ext>
                </a:extLst>
              </p:cNvPr>
              <p:cNvSpPr>
                <a:spLocks noEditPoints="1"/>
              </p:cNvSpPr>
              <p:nvPr/>
            </p:nvSpPr>
            <p:spPr bwMode="auto">
              <a:xfrm>
                <a:off x="-2275" y="19776"/>
                <a:ext cx="164" cy="148"/>
              </a:xfrm>
              <a:custGeom>
                <a:avLst/>
                <a:gdLst>
                  <a:gd name="T0" fmla="*/ 160 w 164"/>
                  <a:gd name="T1" fmla="*/ 0 h 148"/>
                  <a:gd name="T2" fmla="*/ 0 w 164"/>
                  <a:gd name="T3" fmla="*/ 2 h 148"/>
                  <a:gd name="T4" fmla="*/ 2 w 164"/>
                  <a:gd name="T5" fmla="*/ 18 h 148"/>
                  <a:gd name="T6" fmla="*/ 30 w 164"/>
                  <a:gd name="T7" fmla="*/ 16 h 148"/>
                  <a:gd name="T8" fmla="*/ 87 w 164"/>
                  <a:gd name="T9" fmla="*/ 16 h 148"/>
                  <a:gd name="T10" fmla="*/ 69 w 164"/>
                  <a:gd name="T11" fmla="*/ 26 h 148"/>
                  <a:gd name="T12" fmla="*/ 55 w 164"/>
                  <a:gd name="T13" fmla="*/ 42 h 148"/>
                  <a:gd name="T14" fmla="*/ 46 w 164"/>
                  <a:gd name="T15" fmla="*/ 61 h 148"/>
                  <a:gd name="T16" fmla="*/ 42 w 164"/>
                  <a:gd name="T17" fmla="*/ 79 h 148"/>
                  <a:gd name="T18" fmla="*/ 44 w 164"/>
                  <a:gd name="T19" fmla="*/ 93 h 148"/>
                  <a:gd name="T20" fmla="*/ 55 w 164"/>
                  <a:gd name="T21" fmla="*/ 115 h 148"/>
                  <a:gd name="T22" fmla="*/ 65 w 164"/>
                  <a:gd name="T23" fmla="*/ 125 h 148"/>
                  <a:gd name="T24" fmla="*/ 93 w 164"/>
                  <a:gd name="T25" fmla="*/ 139 h 148"/>
                  <a:gd name="T26" fmla="*/ 125 w 164"/>
                  <a:gd name="T27" fmla="*/ 148 h 148"/>
                  <a:gd name="T28" fmla="*/ 129 w 164"/>
                  <a:gd name="T29" fmla="*/ 131 h 148"/>
                  <a:gd name="T30" fmla="*/ 115 w 164"/>
                  <a:gd name="T31" fmla="*/ 129 h 148"/>
                  <a:gd name="T32" fmla="*/ 91 w 164"/>
                  <a:gd name="T33" fmla="*/ 121 h 148"/>
                  <a:gd name="T34" fmla="*/ 79 w 164"/>
                  <a:gd name="T35" fmla="*/ 115 h 148"/>
                  <a:gd name="T36" fmla="*/ 65 w 164"/>
                  <a:gd name="T37" fmla="*/ 99 h 148"/>
                  <a:gd name="T38" fmla="*/ 59 w 164"/>
                  <a:gd name="T39" fmla="*/ 79 h 148"/>
                  <a:gd name="T40" fmla="*/ 61 w 164"/>
                  <a:gd name="T41" fmla="*/ 67 h 148"/>
                  <a:gd name="T42" fmla="*/ 67 w 164"/>
                  <a:gd name="T43" fmla="*/ 55 h 148"/>
                  <a:gd name="T44" fmla="*/ 75 w 164"/>
                  <a:gd name="T45" fmla="*/ 42 h 148"/>
                  <a:gd name="T46" fmla="*/ 87 w 164"/>
                  <a:gd name="T47" fmla="*/ 32 h 148"/>
                  <a:gd name="T48" fmla="*/ 107 w 164"/>
                  <a:gd name="T49" fmla="*/ 20 h 148"/>
                  <a:gd name="T50" fmla="*/ 115 w 164"/>
                  <a:gd name="T51" fmla="*/ 18 h 148"/>
                  <a:gd name="T52" fmla="*/ 160 w 164"/>
                  <a:gd name="T53" fmla="*/ 14 h 148"/>
                  <a:gd name="T54" fmla="*/ 160 w 164"/>
                  <a:gd name="T55" fmla="*/ 0 h 148"/>
                  <a:gd name="T56" fmla="*/ 135 w 164"/>
                  <a:gd name="T57" fmla="*/ 28 h 148"/>
                  <a:gd name="T58" fmla="*/ 125 w 164"/>
                  <a:gd name="T59" fmla="*/ 36 h 148"/>
                  <a:gd name="T60" fmla="*/ 141 w 164"/>
                  <a:gd name="T61" fmla="*/ 51 h 148"/>
                  <a:gd name="T62" fmla="*/ 154 w 164"/>
                  <a:gd name="T63" fmla="*/ 63 h 148"/>
                  <a:gd name="T64" fmla="*/ 164 w 164"/>
                  <a:gd name="T65" fmla="*/ 53 h 148"/>
                  <a:gd name="T66" fmla="*/ 135 w 164"/>
                  <a:gd name="T67" fmla="*/ 28 h 148"/>
                  <a:gd name="T68" fmla="*/ 135 w 164"/>
                  <a:gd name="T69" fmla="*/ 28 h 148"/>
                  <a:gd name="T70" fmla="*/ 119 w 164"/>
                  <a:gd name="T71" fmla="*/ 45 h 148"/>
                  <a:gd name="T72" fmla="*/ 109 w 164"/>
                  <a:gd name="T73" fmla="*/ 55 h 148"/>
                  <a:gd name="T74" fmla="*/ 135 w 164"/>
                  <a:gd name="T75" fmla="*/ 81 h 148"/>
                  <a:gd name="T76" fmla="*/ 145 w 164"/>
                  <a:gd name="T77" fmla="*/ 71 h 148"/>
                  <a:gd name="T78" fmla="*/ 119 w 164"/>
                  <a:gd name="T79" fmla="*/ 4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4" h="148">
                    <a:moveTo>
                      <a:pt x="160" y="0"/>
                    </a:moveTo>
                    <a:lnTo>
                      <a:pt x="160" y="0"/>
                    </a:lnTo>
                    <a:lnTo>
                      <a:pt x="95" y="0"/>
                    </a:lnTo>
                    <a:lnTo>
                      <a:pt x="0" y="2"/>
                    </a:lnTo>
                    <a:lnTo>
                      <a:pt x="0" y="2"/>
                    </a:lnTo>
                    <a:lnTo>
                      <a:pt x="2" y="18"/>
                    </a:lnTo>
                    <a:lnTo>
                      <a:pt x="2" y="18"/>
                    </a:lnTo>
                    <a:lnTo>
                      <a:pt x="30" y="16"/>
                    </a:lnTo>
                    <a:lnTo>
                      <a:pt x="87" y="16"/>
                    </a:lnTo>
                    <a:lnTo>
                      <a:pt x="87" y="16"/>
                    </a:lnTo>
                    <a:lnTo>
                      <a:pt x="77" y="20"/>
                    </a:lnTo>
                    <a:lnTo>
                      <a:pt x="69" y="26"/>
                    </a:lnTo>
                    <a:lnTo>
                      <a:pt x="55" y="42"/>
                    </a:lnTo>
                    <a:lnTo>
                      <a:pt x="55" y="42"/>
                    </a:lnTo>
                    <a:lnTo>
                      <a:pt x="48" y="51"/>
                    </a:lnTo>
                    <a:lnTo>
                      <a:pt x="46" y="61"/>
                    </a:lnTo>
                    <a:lnTo>
                      <a:pt x="42" y="69"/>
                    </a:lnTo>
                    <a:lnTo>
                      <a:pt x="42" y="79"/>
                    </a:lnTo>
                    <a:lnTo>
                      <a:pt x="42" y="79"/>
                    </a:lnTo>
                    <a:lnTo>
                      <a:pt x="44" y="93"/>
                    </a:lnTo>
                    <a:lnTo>
                      <a:pt x="48" y="105"/>
                    </a:lnTo>
                    <a:lnTo>
                      <a:pt x="55" y="115"/>
                    </a:lnTo>
                    <a:lnTo>
                      <a:pt x="65" y="125"/>
                    </a:lnTo>
                    <a:lnTo>
                      <a:pt x="65" y="125"/>
                    </a:lnTo>
                    <a:lnTo>
                      <a:pt x="77" y="133"/>
                    </a:lnTo>
                    <a:lnTo>
                      <a:pt x="93" y="139"/>
                    </a:lnTo>
                    <a:lnTo>
                      <a:pt x="107" y="144"/>
                    </a:lnTo>
                    <a:lnTo>
                      <a:pt x="125" y="148"/>
                    </a:lnTo>
                    <a:lnTo>
                      <a:pt x="125" y="148"/>
                    </a:lnTo>
                    <a:lnTo>
                      <a:pt x="129" y="131"/>
                    </a:lnTo>
                    <a:lnTo>
                      <a:pt x="129" y="131"/>
                    </a:lnTo>
                    <a:lnTo>
                      <a:pt x="115" y="129"/>
                    </a:lnTo>
                    <a:lnTo>
                      <a:pt x="101" y="125"/>
                    </a:lnTo>
                    <a:lnTo>
                      <a:pt x="91" y="121"/>
                    </a:lnTo>
                    <a:lnTo>
                      <a:pt x="79" y="115"/>
                    </a:lnTo>
                    <a:lnTo>
                      <a:pt x="79" y="115"/>
                    </a:lnTo>
                    <a:lnTo>
                      <a:pt x="71" y="107"/>
                    </a:lnTo>
                    <a:lnTo>
                      <a:pt x="65" y="99"/>
                    </a:lnTo>
                    <a:lnTo>
                      <a:pt x="61" y="89"/>
                    </a:lnTo>
                    <a:lnTo>
                      <a:pt x="59" y="79"/>
                    </a:lnTo>
                    <a:lnTo>
                      <a:pt x="59" y="79"/>
                    </a:lnTo>
                    <a:lnTo>
                      <a:pt x="61" y="67"/>
                    </a:lnTo>
                    <a:lnTo>
                      <a:pt x="63" y="61"/>
                    </a:lnTo>
                    <a:lnTo>
                      <a:pt x="67" y="55"/>
                    </a:lnTo>
                    <a:lnTo>
                      <a:pt x="67" y="55"/>
                    </a:lnTo>
                    <a:lnTo>
                      <a:pt x="75" y="42"/>
                    </a:lnTo>
                    <a:lnTo>
                      <a:pt x="87" y="32"/>
                    </a:lnTo>
                    <a:lnTo>
                      <a:pt x="87" y="32"/>
                    </a:lnTo>
                    <a:lnTo>
                      <a:pt x="101" y="22"/>
                    </a:lnTo>
                    <a:lnTo>
                      <a:pt x="107" y="20"/>
                    </a:lnTo>
                    <a:lnTo>
                      <a:pt x="115" y="18"/>
                    </a:lnTo>
                    <a:lnTo>
                      <a:pt x="115" y="18"/>
                    </a:lnTo>
                    <a:lnTo>
                      <a:pt x="135" y="14"/>
                    </a:lnTo>
                    <a:lnTo>
                      <a:pt x="160" y="14"/>
                    </a:lnTo>
                    <a:lnTo>
                      <a:pt x="160" y="14"/>
                    </a:lnTo>
                    <a:lnTo>
                      <a:pt x="160" y="0"/>
                    </a:lnTo>
                    <a:lnTo>
                      <a:pt x="160" y="0"/>
                    </a:lnTo>
                    <a:close/>
                    <a:moveTo>
                      <a:pt x="135" y="28"/>
                    </a:moveTo>
                    <a:lnTo>
                      <a:pt x="135" y="28"/>
                    </a:lnTo>
                    <a:lnTo>
                      <a:pt x="125" y="36"/>
                    </a:lnTo>
                    <a:lnTo>
                      <a:pt x="125" y="36"/>
                    </a:lnTo>
                    <a:lnTo>
                      <a:pt x="141" y="51"/>
                    </a:lnTo>
                    <a:lnTo>
                      <a:pt x="154" y="63"/>
                    </a:lnTo>
                    <a:lnTo>
                      <a:pt x="154" y="63"/>
                    </a:lnTo>
                    <a:lnTo>
                      <a:pt x="164" y="53"/>
                    </a:lnTo>
                    <a:lnTo>
                      <a:pt x="164" y="53"/>
                    </a:lnTo>
                    <a:lnTo>
                      <a:pt x="150" y="38"/>
                    </a:lnTo>
                    <a:lnTo>
                      <a:pt x="135" y="28"/>
                    </a:lnTo>
                    <a:lnTo>
                      <a:pt x="135" y="28"/>
                    </a:lnTo>
                    <a:lnTo>
                      <a:pt x="135" y="28"/>
                    </a:lnTo>
                    <a:close/>
                    <a:moveTo>
                      <a:pt x="119" y="45"/>
                    </a:moveTo>
                    <a:lnTo>
                      <a:pt x="119" y="45"/>
                    </a:lnTo>
                    <a:lnTo>
                      <a:pt x="109" y="55"/>
                    </a:lnTo>
                    <a:lnTo>
                      <a:pt x="109" y="55"/>
                    </a:lnTo>
                    <a:lnTo>
                      <a:pt x="135" y="81"/>
                    </a:lnTo>
                    <a:lnTo>
                      <a:pt x="135" y="81"/>
                    </a:lnTo>
                    <a:lnTo>
                      <a:pt x="145" y="71"/>
                    </a:lnTo>
                    <a:lnTo>
                      <a:pt x="145" y="71"/>
                    </a:lnTo>
                    <a:lnTo>
                      <a:pt x="119" y="45"/>
                    </a:lnTo>
                    <a:lnTo>
                      <a:pt x="119" y="45"/>
                    </a:lnTo>
                    <a:lnTo>
                      <a:pt x="119"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0" name="Freeform 639">
                <a:extLst>
                  <a:ext uri="{FF2B5EF4-FFF2-40B4-BE49-F238E27FC236}">
                    <a16:creationId xmlns:a16="http://schemas.microsoft.com/office/drawing/2014/main" id="{DEA73840-2602-445A-BC74-1980392A53E6}"/>
                  </a:ext>
                </a:extLst>
              </p:cNvPr>
              <p:cNvSpPr>
                <a:spLocks noEditPoints="1"/>
              </p:cNvSpPr>
              <p:nvPr/>
            </p:nvSpPr>
            <p:spPr bwMode="auto">
              <a:xfrm>
                <a:off x="-2095" y="19744"/>
                <a:ext cx="200" cy="198"/>
              </a:xfrm>
              <a:custGeom>
                <a:avLst/>
                <a:gdLst>
                  <a:gd name="T0" fmla="*/ 52 w 200"/>
                  <a:gd name="T1" fmla="*/ 26 h 198"/>
                  <a:gd name="T2" fmla="*/ 63 w 200"/>
                  <a:gd name="T3" fmla="*/ 10 h 198"/>
                  <a:gd name="T4" fmla="*/ 50 w 200"/>
                  <a:gd name="T5" fmla="*/ 2 h 198"/>
                  <a:gd name="T6" fmla="*/ 16 w 200"/>
                  <a:gd name="T7" fmla="*/ 48 h 198"/>
                  <a:gd name="T8" fmla="*/ 6 w 200"/>
                  <a:gd name="T9" fmla="*/ 68 h 198"/>
                  <a:gd name="T10" fmla="*/ 22 w 200"/>
                  <a:gd name="T11" fmla="*/ 64 h 198"/>
                  <a:gd name="T12" fmla="*/ 32 w 200"/>
                  <a:gd name="T13" fmla="*/ 125 h 198"/>
                  <a:gd name="T14" fmla="*/ 46 w 200"/>
                  <a:gd name="T15" fmla="*/ 125 h 198"/>
                  <a:gd name="T16" fmla="*/ 190 w 200"/>
                  <a:gd name="T17" fmla="*/ 117 h 198"/>
                  <a:gd name="T18" fmla="*/ 190 w 200"/>
                  <a:gd name="T19" fmla="*/ 105 h 198"/>
                  <a:gd name="T20" fmla="*/ 113 w 200"/>
                  <a:gd name="T21" fmla="*/ 91 h 198"/>
                  <a:gd name="T22" fmla="*/ 180 w 200"/>
                  <a:gd name="T23" fmla="*/ 91 h 198"/>
                  <a:gd name="T24" fmla="*/ 113 w 200"/>
                  <a:gd name="T25" fmla="*/ 79 h 198"/>
                  <a:gd name="T26" fmla="*/ 113 w 200"/>
                  <a:gd name="T27" fmla="*/ 64 h 198"/>
                  <a:gd name="T28" fmla="*/ 180 w 200"/>
                  <a:gd name="T29" fmla="*/ 52 h 198"/>
                  <a:gd name="T30" fmla="*/ 113 w 200"/>
                  <a:gd name="T31" fmla="*/ 52 h 198"/>
                  <a:gd name="T32" fmla="*/ 188 w 200"/>
                  <a:gd name="T33" fmla="*/ 38 h 198"/>
                  <a:gd name="T34" fmla="*/ 188 w 200"/>
                  <a:gd name="T35" fmla="*/ 26 h 198"/>
                  <a:gd name="T36" fmla="*/ 123 w 200"/>
                  <a:gd name="T37" fmla="*/ 20 h 198"/>
                  <a:gd name="T38" fmla="*/ 107 w 200"/>
                  <a:gd name="T39" fmla="*/ 0 h 198"/>
                  <a:gd name="T40" fmla="*/ 103 w 200"/>
                  <a:gd name="T41" fmla="*/ 16 h 198"/>
                  <a:gd name="T42" fmla="*/ 109 w 200"/>
                  <a:gd name="T43" fmla="*/ 26 h 198"/>
                  <a:gd name="T44" fmla="*/ 77 w 200"/>
                  <a:gd name="T45" fmla="*/ 147 h 198"/>
                  <a:gd name="T46" fmla="*/ 40 w 200"/>
                  <a:gd name="T47" fmla="*/ 169 h 198"/>
                  <a:gd name="T48" fmla="*/ 0 w 200"/>
                  <a:gd name="T49" fmla="*/ 184 h 198"/>
                  <a:gd name="T50" fmla="*/ 10 w 200"/>
                  <a:gd name="T51" fmla="*/ 196 h 198"/>
                  <a:gd name="T52" fmla="*/ 75 w 200"/>
                  <a:gd name="T53" fmla="*/ 165 h 198"/>
                  <a:gd name="T54" fmla="*/ 93 w 200"/>
                  <a:gd name="T55" fmla="*/ 198 h 198"/>
                  <a:gd name="T56" fmla="*/ 107 w 200"/>
                  <a:gd name="T57" fmla="*/ 198 h 198"/>
                  <a:gd name="T58" fmla="*/ 125 w 200"/>
                  <a:gd name="T59" fmla="*/ 165 h 198"/>
                  <a:gd name="T60" fmla="*/ 190 w 200"/>
                  <a:gd name="T61" fmla="*/ 196 h 198"/>
                  <a:gd name="T62" fmla="*/ 200 w 200"/>
                  <a:gd name="T63" fmla="*/ 182 h 198"/>
                  <a:gd name="T64" fmla="*/ 141 w 200"/>
                  <a:gd name="T65" fmla="*/ 157 h 198"/>
                  <a:gd name="T66" fmla="*/ 192 w 200"/>
                  <a:gd name="T67" fmla="*/ 147 h 198"/>
                  <a:gd name="T68" fmla="*/ 192 w 200"/>
                  <a:gd name="T69" fmla="*/ 135 h 198"/>
                  <a:gd name="T70" fmla="*/ 107 w 200"/>
                  <a:gd name="T71" fmla="*/ 121 h 198"/>
                  <a:gd name="T72" fmla="*/ 93 w 200"/>
                  <a:gd name="T73" fmla="*/ 121 h 198"/>
                  <a:gd name="T74" fmla="*/ 8 w 200"/>
                  <a:gd name="T75" fmla="*/ 135 h 198"/>
                  <a:gd name="T76" fmla="*/ 8 w 200"/>
                  <a:gd name="T77" fmla="*/ 147 h 198"/>
                  <a:gd name="T78" fmla="*/ 101 w 200"/>
                  <a:gd name="T79" fmla="*/ 91 h 198"/>
                  <a:gd name="T80" fmla="*/ 101 w 200"/>
                  <a:gd name="T81" fmla="*/ 105 h 198"/>
                  <a:gd name="T82" fmla="*/ 46 w 200"/>
                  <a:gd name="T83" fmla="*/ 91 h 198"/>
                  <a:gd name="T84" fmla="*/ 46 w 200"/>
                  <a:gd name="T85" fmla="*/ 64 h 198"/>
                  <a:gd name="T86" fmla="*/ 101 w 200"/>
                  <a:gd name="T87" fmla="*/ 79 h 198"/>
                  <a:gd name="T88" fmla="*/ 46 w 200"/>
                  <a:gd name="T89" fmla="*/ 79 h 198"/>
                  <a:gd name="T90" fmla="*/ 46 w 200"/>
                  <a:gd name="T91" fmla="*/ 38 h 198"/>
                  <a:gd name="T92" fmla="*/ 101 w 200"/>
                  <a:gd name="T93" fmla="*/ 38 h 198"/>
                  <a:gd name="T94" fmla="*/ 46 w 200"/>
                  <a:gd name="T95" fmla="*/ 52 h 198"/>
                  <a:gd name="T96" fmla="*/ 46 w 200"/>
                  <a:gd name="T97"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0" h="198">
                    <a:moveTo>
                      <a:pt x="109" y="26"/>
                    </a:moveTo>
                    <a:lnTo>
                      <a:pt x="109" y="26"/>
                    </a:lnTo>
                    <a:lnTo>
                      <a:pt x="52" y="26"/>
                    </a:lnTo>
                    <a:lnTo>
                      <a:pt x="52" y="26"/>
                    </a:lnTo>
                    <a:lnTo>
                      <a:pt x="58" y="18"/>
                    </a:lnTo>
                    <a:lnTo>
                      <a:pt x="63" y="10"/>
                    </a:lnTo>
                    <a:lnTo>
                      <a:pt x="63" y="10"/>
                    </a:lnTo>
                    <a:lnTo>
                      <a:pt x="50" y="2"/>
                    </a:lnTo>
                    <a:lnTo>
                      <a:pt x="50" y="2"/>
                    </a:lnTo>
                    <a:lnTo>
                      <a:pt x="40" y="18"/>
                    </a:lnTo>
                    <a:lnTo>
                      <a:pt x="28" y="34"/>
                    </a:lnTo>
                    <a:lnTo>
                      <a:pt x="16" y="48"/>
                    </a:lnTo>
                    <a:lnTo>
                      <a:pt x="2" y="62"/>
                    </a:lnTo>
                    <a:lnTo>
                      <a:pt x="2" y="62"/>
                    </a:lnTo>
                    <a:lnTo>
                      <a:pt x="6" y="68"/>
                    </a:lnTo>
                    <a:lnTo>
                      <a:pt x="10" y="74"/>
                    </a:lnTo>
                    <a:lnTo>
                      <a:pt x="10" y="74"/>
                    </a:lnTo>
                    <a:lnTo>
                      <a:pt x="22" y="64"/>
                    </a:lnTo>
                    <a:lnTo>
                      <a:pt x="32" y="54"/>
                    </a:lnTo>
                    <a:lnTo>
                      <a:pt x="32" y="54"/>
                    </a:lnTo>
                    <a:lnTo>
                      <a:pt x="32" y="125"/>
                    </a:lnTo>
                    <a:lnTo>
                      <a:pt x="32" y="125"/>
                    </a:lnTo>
                    <a:lnTo>
                      <a:pt x="46" y="125"/>
                    </a:lnTo>
                    <a:lnTo>
                      <a:pt x="46" y="125"/>
                    </a:lnTo>
                    <a:lnTo>
                      <a:pt x="46" y="117"/>
                    </a:lnTo>
                    <a:lnTo>
                      <a:pt x="46" y="117"/>
                    </a:lnTo>
                    <a:lnTo>
                      <a:pt x="190" y="117"/>
                    </a:lnTo>
                    <a:lnTo>
                      <a:pt x="190" y="117"/>
                    </a:lnTo>
                    <a:lnTo>
                      <a:pt x="190" y="105"/>
                    </a:lnTo>
                    <a:lnTo>
                      <a:pt x="190" y="105"/>
                    </a:lnTo>
                    <a:lnTo>
                      <a:pt x="113" y="105"/>
                    </a:lnTo>
                    <a:lnTo>
                      <a:pt x="113" y="105"/>
                    </a:lnTo>
                    <a:lnTo>
                      <a:pt x="113" y="91"/>
                    </a:lnTo>
                    <a:lnTo>
                      <a:pt x="113" y="91"/>
                    </a:lnTo>
                    <a:lnTo>
                      <a:pt x="180" y="91"/>
                    </a:lnTo>
                    <a:lnTo>
                      <a:pt x="180" y="91"/>
                    </a:lnTo>
                    <a:lnTo>
                      <a:pt x="180" y="79"/>
                    </a:lnTo>
                    <a:lnTo>
                      <a:pt x="180" y="79"/>
                    </a:lnTo>
                    <a:lnTo>
                      <a:pt x="113" y="79"/>
                    </a:lnTo>
                    <a:lnTo>
                      <a:pt x="113" y="79"/>
                    </a:lnTo>
                    <a:lnTo>
                      <a:pt x="113" y="64"/>
                    </a:lnTo>
                    <a:lnTo>
                      <a:pt x="113" y="64"/>
                    </a:lnTo>
                    <a:lnTo>
                      <a:pt x="180" y="64"/>
                    </a:lnTo>
                    <a:lnTo>
                      <a:pt x="180" y="64"/>
                    </a:lnTo>
                    <a:lnTo>
                      <a:pt x="180" y="52"/>
                    </a:lnTo>
                    <a:lnTo>
                      <a:pt x="180" y="52"/>
                    </a:lnTo>
                    <a:lnTo>
                      <a:pt x="113" y="52"/>
                    </a:lnTo>
                    <a:lnTo>
                      <a:pt x="113" y="52"/>
                    </a:lnTo>
                    <a:lnTo>
                      <a:pt x="113" y="38"/>
                    </a:lnTo>
                    <a:lnTo>
                      <a:pt x="113" y="38"/>
                    </a:lnTo>
                    <a:lnTo>
                      <a:pt x="188" y="38"/>
                    </a:lnTo>
                    <a:lnTo>
                      <a:pt x="188" y="38"/>
                    </a:lnTo>
                    <a:lnTo>
                      <a:pt x="188" y="26"/>
                    </a:lnTo>
                    <a:lnTo>
                      <a:pt x="188" y="26"/>
                    </a:lnTo>
                    <a:lnTo>
                      <a:pt x="113" y="26"/>
                    </a:lnTo>
                    <a:lnTo>
                      <a:pt x="113" y="26"/>
                    </a:lnTo>
                    <a:lnTo>
                      <a:pt x="123" y="20"/>
                    </a:lnTo>
                    <a:lnTo>
                      <a:pt x="123" y="20"/>
                    </a:lnTo>
                    <a:lnTo>
                      <a:pt x="107" y="0"/>
                    </a:lnTo>
                    <a:lnTo>
                      <a:pt x="107" y="0"/>
                    </a:lnTo>
                    <a:lnTo>
                      <a:pt x="95" y="8"/>
                    </a:lnTo>
                    <a:lnTo>
                      <a:pt x="95" y="8"/>
                    </a:lnTo>
                    <a:lnTo>
                      <a:pt x="103" y="16"/>
                    </a:lnTo>
                    <a:lnTo>
                      <a:pt x="109" y="26"/>
                    </a:lnTo>
                    <a:lnTo>
                      <a:pt x="109" y="26"/>
                    </a:lnTo>
                    <a:lnTo>
                      <a:pt x="109" y="26"/>
                    </a:lnTo>
                    <a:close/>
                    <a:moveTo>
                      <a:pt x="8" y="147"/>
                    </a:moveTo>
                    <a:lnTo>
                      <a:pt x="8" y="147"/>
                    </a:lnTo>
                    <a:lnTo>
                      <a:pt x="77" y="147"/>
                    </a:lnTo>
                    <a:lnTo>
                      <a:pt x="77" y="147"/>
                    </a:lnTo>
                    <a:lnTo>
                      <a:pt x="60" y="159"/>
                    </a:lnTo>
                    <a:lnTo>
                      <a:pt x="40" y="169"/>
                    </a:lnTo>
                    <a:lnTo>
                      <a:pt x="20" y="178"/>
                    </a:lnTo>
                    <a:lnTo>
                      <a:pt x="0" y="184"/>
                    </a:lnTo>
                    <a:lnTo>
                      <a:pt x="0" y="184"/>
                    </a:lnTo>
                    <a:lnTo>
                      <a:pt x="6" y="190"/>
                    </a:lnTo>
                    <a:lnTo>
                      <a:pt x="10" y="196"/>
                    </a:lnTo>
                    <a:lnTo>
                      <a:pt x="10" y="196"/>
                    </a:lnTo>
                    <a:lnTo>
                      <a:pt x="34" y="188"/>
                    </a:lnTo>
                    <a:lnTo>
                      <a:pt x="54" y="178"/>
                    </a:lnTo>
                    <a:lnTo>
                      <a:pt x="75" y="165"/>
                    </a:lnTo>
                    <a:lnTo>
                      <a:pt x="93" y="151"/>
                    </a:lnTo>
                    <a:lnTo>
                      <a:pt x="93" y="151"/>
                    </a:lnTo>
                    <a:lnTo>
                      <a:pt x="93" y="198"/>
                    </a:lnTo>
                    <a:lnTo>
                      <a:pt x="93" y="198"/>
                    </a:lnTo>
                    <a:lnTo>
                      <a:pt x="107" y="198"/>
                    </a:lnTo>
                    <a:lnTo>
                      <a:pt x="107" y="198"/>
                    </a:lnTo>
                    <a:lnTo>
                      <a:pt x="107" y="151"/>
                    </a:lnTo>
                    <a:lnTo>
                      <a:pt x="107" y="151"/>
                    </a:lnTo>
                    <a:lnTo>
                      <a:pt x="125" y="165"/>
                    </a:lnTo>
                    <a:lnTo>
                      <a:pt x="145" y="178"/>
                    </a:lnTo>
                    <a:lnTo>
                      <a:pt x="168" y="188"/>
                    </a:lnTo>
                    <a:lnTo>
                      <a:pt x="190" y="196"/>
                    </a:lnTo>
                    <a:lnTo>
                      <a:pt x="190" y="196"/>
                    </a:lnTo>
                    <a:lnTo>
                      <a:pt x="200" y="182"/>
                    </a:lnTo>
                    <a:lnTo>
                      <a:pt x="200" y="182"/>
                    </a:lnTo>
                    <a:lnTo>
                      <a:pt x="180" y="176"/>
                    </a:lnTo>
                    <a:lnTo>
                      <a:pt x="160" y="167"/>
                    </a:lnTo>
                    <a:lnTo>
                      <a:pt x="141" y="157"/>
                    </a:lnTo>
                    <a:lnTo>
                      <a:pt x="123" y="147"/>
                    </a:lnTo>
                    <a:lnTo>
                      <a:pt x="123" y="147"/>
                    </a:lnTo>
                    <a:lnTo>
                      <a:pt x="192" y="147"/>
                    </a:lnTo>
                    <a:lnTo>
                      <a:pt x="192" y="147"/>
                    </a:lnTo>
                    <a:lnTo>
                      <a:pt x="192" y="135"/>
                    </a:lnTo>
                    <a:lnTo>
                      <a:pt x="192" y="135"/>
                    </a:lnTo>
                    <a:lnTo>
                      <a:pt x="107" y="135"/>
                    </a:lnTo>
                    <a:lnTo>
                      <a:pt x="107" y="135"/>
                    </a:lnTo>
                    <a:lnTo>
                      <a:pt x="107" y="121"/>
                    </a:lnTo>
                    <a:lnTo>
                      <a:pt x="107" y="121"/>
                    </a:lnTo>
                    <a:lnTo>
                      <a:pt x="93" y="121"/>
                    </a:lnTo>
                    <a:lnTo>
                      <a:pt x="93" y="121"/>
                    </a:lnTo>
                    <a:lnTo>
                      <a:pt x="93" y="135"/>
                    </a:lnTo>
                    <a:lnTo>
                      <a:pt x="93" y="135"/>
                    </a:lnTo>
                    <a:lnTo>
                      <a:pt x="8" y="135"/>
                    </a:lnTo>
                    <a:lnTo>
                      <a:pt x="8" y="135"/>
                    </a:lnTo>
                    <a:lnTo>
                      <a:pt x="8" y="147"/>
                    </a:lnTo>
                    <a:lnTo>
                      <a:pt x="8" y="147"/>
                    </a:lnTo>
                    <a:close/>
                    <a:moveTo>
                      <a:pt x="46" y="91"/>
                    </a:moveTo>
                    <a:lnTo>
                      <a:pt x="46" y="91"/>
                    </a:lnTo>
                    <a:lnTo>
                      <a:pt x="101" y="91"/>
                    </a:lnTo>
                    <a:lnTo>
                      <a:pt x="101" y="91"/>
                    </a:lnTo>
                    <a:lnTo>
                      <a:pt x="101" y="105"/>
                    </a:lnTo>
                    <a:lnTo>
                      <a:pt x="101" y="105"/>
                    </a:lnTo>
                    <a:lnTo>
                      <a:pt x="46" y="105"/>
                    </a:lnTo>
                    <a:lnTo>
                      <a:pt x="46" y="105"/>
                    </a:lnTo>
                    <a:lnTo>
                      <a:pt x="46" y="91"/>
                    </a:lnTo>
                    <a:lnTo>
                      <a:pt x="46" y="91"/>
                    </a:lnTo>
                    <a:close/>
                    <a:moveTo>
                      <a:pt x="46" y="64"/>
                    </a:moveTo>
                    <a:lnTo>
                      <a:pt x="46" y="64"/>
                    </a:lnTo>
                    <a:lnTo>
                      <a:pt x="101" y="64"/>
                    </a:lnTo>
                    <a:lnTo>
                      <a:pt x="101" y="64"/>
                    </a:lnTo>
                    <a:lnTo>
                      <a:pt x="101" y="79"/>
                    </a:lnTo>
                    <a:lnTo>
                      <a:pt x="101" y="79"/>
                    </a:lnTo>
                    <a:lnTo>
                      <a:pt x="46" y="79"/>
                    </a:lnTo>
                    <a:lnTo>
                      <a:pt x="46" y="79"/>
                    </a:lnTo>
                    <a:lnTo>
                      <a:pt x="46" y="64"/>
                    </a:lnTo>
                    <a:lnTo>
                      <a:pt x="46" y="64"/>
                    </a:lnTo>
                    <a:close/>
                    <a:moveTo>
                      <a:pt x="46" y="38"/>
                    </a:moveTo>
                    <a:lnTo>
                      <a:pt x="46" y="38"/>
                    </a:lnTo>
                    <a:lnTo>
                      <a:pt x="101" y="38"/>
                    </a:lnTo>
                    <a:lnTo>
                      <a:pt x="101" y="38"/>
                    </a:lnTo>
                    <a:lnTo>
                      <a:pt x="101" y="52"/>
                    </a:lnTo>
                    <a:lnTo>
                      <a:pt x="101" y="52"/>
                    </a:lnTo>
                    <a:lnTo>
                      <a:pt x="46" y="52"/>
                    </a:lnTo>
                    <a:lnTo>
                      <a:pt x="46" y="52"/>
                    </a:lnTo>
                    <a:lnTo>
                      <a:pt x="46" y="38"/>
                    </a:lnTo>
                    <a:lnTo>
                      <a:pt x="46"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1" name="Freeform 640">
                <a:extLst>
                  <a:ext uri="{FF2B5EF4-FFF2-40B4-BE49-F238E27FC236}">
                    <a16:creationId xmlns:a16="http://schemas.microsoft.com/office/drawing/2014/main" id="{A1CEC66C-F0CF-4291-B24A-1E9A372D54BD}"/>
                  </a:ext>
                </a:extLst>
              </p:cNvPr>
              <p:cNvSpPr>
                <a:spLocks noEditPoints="1"/>
              </p:cNvSpPr>
              <p:nvPr/>
            </p:nvSpPr>
            <p:spPr bwMode="auto">
              <a:xfrm>
                <a:off x="-1893" y="19746"/>
                <a:ext cx="200" cy="196"/>
              </a:xfrm>
              <a:custGeom>
                <a:avLst/>
                <a:gdLst>
                  <a:gd name="T0" fmla="*/ 4 w 200"/>
                  <a:gd name="T1" fmla="*/ 99 h 196"/>
                  <a:gd name="T2" fmla="*/ 63 w 200"/>
                  <a:gd name="T3" fmla="*/ 99 h 196"/>
                  <a:gd name="T4" fmla="*/ 59 w 200"/>
                  <a:gd name="T5" fmla="*/ 129 h 196"/>
                  <a:gd name="T6" fmla="*/ 48 w 200"/>
                  <a:gd name="T7" fmla="*/ 151 h 196"/>
                  <a:gd name="T8" fmla="*/ 40 w 200"/>
                  <a:gd name="T9" fmla="*/ 159 h 196"/>
                  <a:gd name="T10" fmla="*/ 16 w 200"/>
                  <a:gd name="T11" fmla="*/ 176 h 196"/>
                  <a:gd name="T12" fmla="*/ 0 w 200"/>
                  <a:gd name="T13" fmla="*/ 182 h 196"/>
                  <a:gd name="T14" fmla="*/ 10 w 200"/>
                  <a:gd name="T15" fmla="*/ 196 h 196"/>
                  <a:gd name="T16" fmla="*/ 40 w 200"/>
                  <a:gd name="T17" fmla="*/ 180 h 196"/>
                  <a:gd name="T18" fmla="*/ 63 w 200"/>
                  <a:gd name="T19" fmla="*/ 161 h 196"/>
                  <a:gd name="T20" fmla="*/ 69 w 200"/>
                  <a:gd name="T21" fmla="*/ 149 h 196"/>
                  <a:gd name="T22" fmla="*/ 77 w 200"/>
                  <a:gd name="T23" fmla="*/ 117 h 196"/>
                  <a:gd name="T24" fmla="*/ 77 w 200"/>
                  <a:gd name="T25" fmla="*/ 99 h 196"/>
                  <a:gd name="T26" fmla="*/ 115 w 200"/>
                  <a:gd name="T27" fmla="*/ 99 h 196"/>
                  <a:gd name="T28" fmla="*/ 115 w 200"/>
                  <a:gd name="T29" fmla="*/ 165 h 196"/>
                  <a:gd name="T30" fmla="*/ 121 w 200"/>
                  <a:gd name="T31" fmla="*/ 184 h 196"/>
                  <a:gd name="T32" fmla="*/ 125 w 200"/>
                  <a:gd name="T33" fmla="*/ 188 h 196"/>
                  <a:gd name="T34" fmla="*/ 141 w 200"/>
                  <a:gd name="T35" fmla="*/ 192 h 196"/>
                  <a:gd name="T36" fmla="*/ 166 w 200"/>
                  <a:gd name="T37" fmla="*/ 192 h 196"/>
                  <a:gd name="T38" fmla="*/ 180 w 200"/>
                  <a:gd name="T39" fmla="*/ 190 h 196"/>
                  <a:gd name="T40" fmla="*/ 188 w 200"/>
                  <a:gd name="T41" fmla="*/ 188 h 196"/>
                  <a:gd name="T42" fmla="*/ 192 w 200"/>
                  <a:gd name="T43" fmla="*/ 182 h 196"/>
                  <a:gd name="T44" fmla="*/ 196 w 200"/>
                  <a:gd name="T45" fmla="*/ 174 h 196"/>
                  <a:gd name="T46" fmla="*/ 200 w 200"/>
                  <a:gd name="T47" fmla="*/ 143 h 196"/>
                  <a:gd name="T48" fmla="*/ 182 w 200"/>
                  <a:gd name="T49" fmla="*/ 137 h 196"/>
                  <a:gd name="T50" fmla="*/ 182 w 200"/>
                  <a:gd name="T51" fmla="*/ 153 h 196"/>
                  <a:gd name="T52" fmla="*/ 180 w 200"/>
                  <a:gd name="T53" fmla="*/ 167 h 196"/>
                  <a:gd name="T54" fmla="*/ 176 w 200"/>
                  <a:gd name="T55" fmla="*/ 174 h 196"/>
                  <a:gd name="T56" fmla="*/ 166 w 200"/>
                  <a:gd name="T57" fmla="*/ 178 h 196"/>
                  <a:gd name="T58" fmla="*/ 146 w 200"/>
                  <a:gd name="T59" fmla="*/ 178 h 196"/>
                  <a:gd name="T60" fmla="*/ 137 w 200"/>
                  <a:gd name="T61" fmla="*/ 176 h 196"/>
                  <a:gd name="T62" fmla="*/ 133 w 200"/>
                  <a:gd name="T63" fmla="*/ 174 h 196"/>
                  <a:gd name="T64" fmla="*/ 131 w 200"/>
                  <a:gd name="T65" fmla="*/ 163 h 196"/>
                  <a:gd name="T66" fmla="*/ 131 w 200"/>
                  <a:gd name="T67" fmla="*/ 99 h 196"/>
                  <a:gd name="T68" fmla="*/ 196 w 200"/>
                  <a:gd name="T69" fmla="*/ 99 h 196"/>
                  <a:gd name="T70" fmla="*/ 196 w 200"/>
                  <a:gd name="T71" fmla="*/ 83 h 196"/>
                  <a:gd name="T72" fmla="*/ 107 w 200"/>
                  <a:gd name="T73" fmla="*/ 83 h 196"/>
                  <a:gd name="T74" fmla="*/ 107 w 200"/>
                  <a:gd name="T75" fmla="*/ 0 h 196"/>
                  <a:gd name="T76" fmla="*/ 91 w 200"/>
                  <a:gd name="T77" fmla="*/ 0 h 196"/>
                  <a:gd name="T78" fmla="*/ 91 w 200"/>
                  <a:gd name="T79" fmla="*/ 83 h 196"/>
                  <a:gd name="T80" fmla="*/ 4 w 200"/>
                  <a:gd name="T81" fmla="*/ 83 h 196"/>
                  <a:gd name="T82" fmla="*/ 4 w 200"/>
                  <a:gd name="T83" fmla="*/ 99 h 196"/>
                  <a:gd name="T84" fmla="*/ 141 w 200"/>
                  <a:gd name="T85" fmla="*/ 72 h 196"/>
                  <a:gd name="T86" fmla="*/ 184 w 200"/>
                  <a:gd name="T87" fmla="*/ 26 h 196"/>
                  <a:gd name="T88" fmla="*/ 168 w 200"/>
                  <a:gd name="T89" fmla="*/ 16 h 196"/>
                  <a:gd name="T90" fmla="*/ 150 w 200"/>
                  <a:gd name="T91" fmla="*/ 38 h 196"/>
                  <a:gd name="T92" fmla="*/ 127 w 200"/>
                  <a:gd name="T93" fmla="*/ 60 h 196"/>
                  <a:gd name="T94" fmla="*/ 141 w 200"/>
                  <a:gd name="T95" fmla="*/ 72 h 196"/>
                  <a:gd name="T96" fmla="*/ 55 w 200"/>
                  <a:gd name="T97" fmla="*/ 70 h 196"/>
                  <a:gd name="T98" fmla="*/ 69 w 200"/>
                  <a:gd name="T99" fmla="*/ 60 h 196"/>
                  <a:gd name="T100" fmla="*/ 30 w 200"/>
                  <a:gd name="T101" fmla="*/ 16 h 196"/>
                  <a:gd name="T102" fmla="*/ 18 w 200"/>
                  <a:gd name="T103" fmla="*/ 24 h 196"/>
                  <a:gd name="T104" fmla="*/ 36 w 200"/>
                  <a:gd name="T105" fmla="*/ 46 h 196"/>
                  <a:gd name="T106" fmla="*/ 55 w 200"/>
                  <a:gd name="T107" fmla="*/ 7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 h="196">
                    <a:moveTo>
                      <a:pt x="4" y="99"/>
                    </a:moveTo>
                    <a:lnTo>
                      <a:pt x="4" y="99"/>
                    </a:lnTo>
                    <a:lnTo>
                      <a:pt x="63" y="99"/>
                    </a:lnTo>
                    <a:lnTo>
                      <a:pt x="63" y="99"/>
                    </a:lnTo>
                    <a:lnTo>
                      <a:pt x="61" y="115"/>
                    </a:lnTo>
                    <a:lnTo>
                      <a:pt x="59" y="129"/>
                    </a:lnTo>
                    <a:lnTo>
                      <a:pt x="55" y="141"/>
                    </a:lnTo>
                    <a:lnTo>
                      <a:pt x="48" y="151"/>
                    </a:lnTo>
                    <a:lnTo>
                      <a:pt x="48" y="151"/>
                    </a:lnTo>
                    <a:lnTo>
                      <a:pt x="40" y="159"/>
                    </a:lnTo>
                    <a:lnTo>
                      <a:pt x="30" y="167"/>
                    </a:lnTo>
                    <a:lnTo>
                      <a:pt x="16" y="176"/>
                    </a:lnTo>
                    <a:lnTo>
                      <a:pt x="0" y="182"/>
                    </a:lnTo>
                    <a:lnTo>
                      <a:pt x="0" y="182"/>
                    </a:lnTo>
                    <a:lnTo>
                      <a:pt x="10" y="196"/>
                    </a:lnTo>
                    <a:lnTo>
                      <a:pt x="10" y="196"/>
                    </a:lnTo>
                    <a:lnTo>
                      <a:pt x="26" y="188"/>
                    </a:lnTo>
                    <a:lnTo>
                      <a:pt x="40" y="180"/>
                    </a:lnTo>
                    <a:lnTo>
                      <a:pt x="53" y="172"/>
                    </a:lnTo>
                    <a:lnTo>
                      <a:pt x="63" y="161"/>
                    </a:lnTo>
                    <a:lnTo>
                      <a:pt x="63" y="161"/>
                    </a:lnTo>
                    <a:lnTo>
                      <a:pt x="69" y="149"/>
                    </a:lnTo>
                    <a:lnTo>
                      <a:pt x="73" y="133"/>
                    </a:lnTo>
                    <a:lnTo>
                      <a:pt x="77" y="117"/>
                    </a:lnTo>
                    <a:lnTo>
                      <a:pt x="77" y="99"/>
                    </a:lnTo>
                    <a:lnTo>
                      <a:pt x="77" y="99"/>
                    </a:lnTo>
                    <a:lnTo>
                      <a:pt x="115" y="99"/>
                    </a:lnTo>
                    <a:lnTo>
                      <a:pt x="115" y="99"/>
                    </a:lnTo>
                    <a:lnTo>
                      <a:pt x="115" y="165"/>
                    </a:lnTo>
                    <a:lnTo>
                      <a:pt x="115" y="165"/>
                    </a:lnTo>
                    <a:lnTo>
                      <a:pt x="117" y="176"/>
                    </a:lnTo>
                    <a:lnTo>
                      <a:pt x="121" y="184"/>
                    </a:lnTo>
                    <a:lnTo>
                      <a:pt x="121" y="184"/>
                    </a:lnTo>
                    <a:lnTo>
                      <a:pt x="125" y="188"/>
                    </a:lnTo>
                    <a:lnTo>
                      <a:pt x="129" y="190"/>
                    </a:lnTo>
                    <a:lnTo>
                      <a:pt x="141" y="192"/>
                    </a:lnTo>
                    <a:lnTo>
                      <a:pt x="141" y="192"/>
                    </a:lnTo>
                    <a:lnTo>
                      <a:pt x="166" y="192"/>
                    </a:lnTo>
                    <a:lnTo>
                      <a:pt x="166" y="192"/>
                    </a:lnTo>
                    <a:lnTo>
                      <a:pt x="180" y="190"/>
                    </a:lnTo>
                    <a:lnTo>
                      <a:pt x="188" y="188"/>
                    </a:lnTo>
                    <a:lnTo>
                      <a:pt x="188" y="188"/>
                    </a:lnTo>
                    <a:lnTo>
                      <a:pt x="190" y="186"/>
                    </a:lnTo>
                    <a:lnTo>
                      <a:pt x="192" y="182"/>
                    </a:lnTo>
                    <a:lnTo>
                      <a:pt x="196" y="174"/>
                    </a:lnTo>
                    <a:lnTo>
                      <a:pt x="196" y="174"/>
                    </a:lnTo>
                    <a:lnTo>
                      <a:pt x="200" y="143"/>
                    </a:lnTo>
                    <a:lnTo>
                      <a:pt x="200" y="143"/>
                    </a:lnTo>
                    <a:lnTo>
                      <a:pt x="192" y="141"/>
                    </a:lnTo>
                    <a:lnTo>
                      <a:pt x="182" y="137"/>
                    </a:lnTo>
                    <a:lnTo>
                      <a:pt x="182" y="137"/>
                    </a:lnTo>
                    <a:lnTo>
                      <a:pt x="182" y="153"/>
                    </a:lnTo>
                    <a:lnTo>
                      <a:pt x="180" y="167"/>
                    </a:lnTo>
                    <a:lnTo>
                      <a:pt x="180" y="167"/>
                    </a:lnTo>
                    <a:lnTo>
                      <a:pt x="180" y="172"/>
                    </a:lnTo>
                    <a:lnTo>
                      <a:pt x="176" y="174"/>
                    </a:lnTo>
                    <a:lnTo>
                      <a:pt x="172" y="176"/>
                    </a:lnTo>
                    <a:lnTo>
                      <a:pt x="166" y="178"/>
                    </a:lnTo>
                    <a:lnTo>
                      <a:pt x="166" y="178"/>
                    </a:lnTo>
                    <a:lnTo>
                      <a:pt x="146" y="178"/>
                    </a:lnTo>
                    <a:lnTo>
                      <a:pt x="146" y="178"/>
                    </a:lnTo>
                    <a:lnTo>
                      <a:pt x="137" y="176"/>
                    </a:lnTo>
                    <a:lnTo>
                      <a:pt x="133" y="174"/>
                    </a:lnTo>
                    <a:lnTo>
                      <a:pt x="133" y="174"/>
                    </a:lnTo>
                    <a:lnTo>
                      <a:pt x="131" y="163"/>
                    </a:lnTo>
                    <a:lnTo>
                      <a:pt x="131" y="163"/>
                    </a:lnTo>
                    <a:lnTo>
                      <a:pt x="131" y="99"/>
                    </a:lnTo>
                    <a:lnTo>
                      <a:pt x="131" y="99"/>
                    </a:lnTo>
                    <a:lnTo>
                      <a:pt x="196" y="99"/>
                    </a:lnTo>
                    <a:lnTo>
                      <a:pt x="196" y="99"/>
                    </a:lnTo>
                    <a:lnTo>
                      <a:pt x="196" y="83"/>
                    </a:lnTo>
                    <a:lnTo>
                      <a:pt x="196" y="83"/>
                    </a:lnTo>
                    <a:lnTo>
                      <a:pt x="107" y="83"/>
                    </a:lnTo>
                    <a:lnTo>
                      <a:pt x="107" y="83"/>
                    </a:lnTo>
                    <a:lnTo>
                      <a:pt x="107" y="0"/>
                    </a:lnTo>
                    <a:lnTo>
                      <a:pt x="107" y="0"/>
                    </a:lnTo>
                    <a:lnTo>
                      <a:pt x="91" y="0"/>
                    </a:lnTo>
                    <a:lnTo>
                      <a:pt x="91" y="0"/>
                    </a:lnTo>
                    <a:lnTo>
                      <a:pt x="91" y="83"/>
                    </a:lnTo>
                    <a:lnTo>
                      <a:pt x="91" y="83"/>
                    </a:lnTo>
                    <a:lnTo>
                      <a:pt x="4" y="83"/>
                    </a:lnTo>
                    <a:lnTo>
                      <a:pt x="4" y="83"/>
                    </a:lnTo>
                    <a:lnTo>
                      <a:pt x="4" y="99"/>
                    </a:lnTo>
                    <a:lnTo>
                      <a:pt x="4" y="99"/>
                    </a:lnTo>
                    <a:close/>
                    <a:moveTo>
                      <a:pt x="141" y="72"/>
                    </a:moveTo>
                    <a:lnTo>
                      <a:pt x="141" y="72"/>
                    </a:lnTo>
                    <a:lnTo>
                      <a:pt x="184" y="26"/>
                    </a:lnTo>
                    <a:lnTo>
                      <a:pt x="184" y="26"/>
                    </a:lnTo>
                    <a:lnTo>
                      <a:pt x="168" y="16"/>
                    </a:lnTo>
                    <a:lnTo>
                      <a:pt x="168" y="16"/>
                    </a:lnTo>
                    <a:lnTo>
                      <a:pt x="160" y="28"/>
                    </a:lnTo>
                    <a:lnTo>
                      <a:pt x="150" y="38"/>
                    </a:lnTo>
                    <a:lnTo>
                      <a:pt x="127" y="60"/>
                    </a:lnTo>
                    <a:lnTo>
                      <a:pt x="127" y="60"/>
                    </a:lnTo>
                    <a:lnTo>
                      <a:pt x="141" y="72"/>
                    </a:lnTo>
                    <a:lnTo>
                      <a:pt x="141" y="72"/>
                    </a:lnTo>
                    <a:close/>
                    <a:moveTo>
                      <a:pt x="55" y="70"/>
                    </a:moveTo>
                    <a:lnTo>
                      <a:pt x="55" y="70"/>
                    </a:lnTo>
                    <a:lnTo>
                      <a:pt x="69" y="60"/>
                    </a:lnTo>
                    <a:lnTo>
                      <a:pt x="69" y="60"/>
                    </a:lnTo>
                    <a:lnTo>
                      <a:pt x="51" y="36"/>
                    </a:lnTo>
                    <a:lnTo>
                      <a:pt x="30" y="16"/>
                    </a:lnTo>
                    <a:lnTo>
                      <a:pt x="30" y="16"/>
                    </a:lnTo>
                    <a:lnTo>
                      <a:pt x="18" y="24"/>
                    </a:lnTo>
                    <a:lnTo>
                      <a:pt x="18" y="24"/>
                    </a:lnTo>
                    <a:lnTo>
                      <a:pt x="36" y="46"/>
                    </a:lnTo>
                    <a:lnTo>
                      <a:pt x="55" y="70"/>
                    </a:lnTo>
                    <a:lnTo>
                      <a:pt x="55" y="70"/>
                    </a:lnTo>
                    <a:lnTo>
                      <a:pt x="55"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2" name="Freeform 641">
                <a:extLst>
                  <a:ext uri="{FF2B5EF4-FFF2-40B4-BE49-F238E27FC236}">
                    <a16:creationId xmlns:a16="http://schemas.microsoft.com/office/drawing/2014/main" id="{D7FBBB50-E534-4A94-94AB-3C6D0D58DB1C}"/>
                  </a:ext>
                </a:extLst>
              </p:cNvPr>
              <p:cNvSpPr>
                <a:spLocks/>
              </p:cNvSpPr>
              <p:nvPr/>
            </p:nvSpPr>
            <p:spPr bwMode="auto">
              <a:xfrm>
                <a:off x="-1642" y="19758"/>
                <a:ext cx="123" cy="164"/>
              </a:xfrm>
              <a:custGeom>
                <a:avLst/>
                <a:gdLst>
                  <a:gd name="T0" fmla="*/ 111 w 123"/>
                  <a:gd name="T1" fmla="*/ 107 h 164"/>
                  <a:gd name="T2" fmla="*/ 111 w 123"/>
                  <a:gd name="T3" fmla="*/ 107 h 164"/>
                  <a:gd name="T4" fmla="*/ 103 w 123"/>
                  <a:gd name="T5" fmla="*/ 117 h 164"/>
                  <a:gd name="T6" fmla="*/ 95 w 123"/>
                  <a:gd name="T7" fmla="*/ 125 h 164"/>
                  <a:gd name="T8" fmla="*/ 87 w 123"/>
                  <a:gd name="T9" fmla="*/ 131 h 164"/>
                  <a:gd name="T10" fmla="*/ 76 w 123"/>
                  <a:gd name="T11" fmla="*/ 137 h 164"/>
                  <a:gd name="T12" fmla="*/ 76 w 123"/>
                  <a:gd name="T13" fmla="*/ 137 h 164"/>
                  <a:gd name="T14" fmla="*/ 68 w 123"/>
                  <a:gd name="T15" fmla="*/ 141 h 164"/>
                  <a:gd name="T16" fmla="*/ 60 w 123"/>
                  <a:gd name="T17" fmla="*/ 145 h 164"/>
                  <a:gd name="T18" fmla="*/ 52 w 123"/>
                  <a:gd name="T19" fmla="*/ 147 h 164"/>
                  <a:gd name="T20" fmla="*/ 44 w 123"/>
                  <a:gd name="T21" fmla="*/ 147 h 164"/>
                  <a:gd name="T22" fmla="*/ 44 w 123"/>
                  <a:gd name="T23" fmla="*/ 147 h 164"/>
                  <a:gd name="T24" fmla="*/ 32 w 123"/>
                  <a:gd name="T25" fmla="*/ 145 h 164"/>
                  <a:gd name="T26" fmla="*/ 26 w 123"/>
                  <a:gd name="T27" fmla="*/ 143 h 164"/>
                  <a:gd name="T28" fmla="*/ 22 w 123"/>
                  <a:gd name="T29" fmla="*/ 139 h 164"/>
                  <a:gd name="T30" fmla="*/ 22 w 123"/>
                  <a:gd name="T31" fmla="*/ 139 h 164"/>
                  <a:gd name="T32" fmla="*/ 20 w 123"/>
                  <a:gd name="T33" fmla="*/ 135 h 164"/>
                  <a:gd name="T34" fmla="*/ 18 w 123"/>
                  <a:gd name="T35" fmla="*/ 129 h 164"/>
                  <a:gd name="T36" fmla="*/ 16 w 123"/>
                  <a:gd name="T37" fmla="*/ 117 h 164"/>
                  <a:gd name="T38" fmla="*/ 16 w 123"/>
                  <a:gd name="T39" fmla="*/ 117 h 164"/>
                  <a:gd name="T40" fmla="*/ 16 w 123"/>
                  <a:gd name="T41" fmla="*/ 0 h 164"/>
                  <a:gd name="T42" fmla="*/ 16 w 123"/>
                  <a:gd name="T43" fmla="*/ 0 h 164"/>
                  <a:gd name="T44" fmla="*/ 0 w 123"/>
                  <a:gd name="T45" fmla="*/ 0 h 164"/>
                  <a:gd name="T46" fmla="*/ 0 w 123"/>
                  <a:gd name="T47" fmla="*/ 0 h 164"/>
                  <a:gd name="T48" fmla="*/ 0 w 123"/>
                  <a:gd name="T49" fmla="*/ 123 h 164"/>
                  <a:gd name="T50" fmla="*/ 0 w 123"/>
                  <a:gd name="T51" fmla="*/ 123 h 164"/>
                  <a:gd name="T52" fmla="*/ 0 w 123"/>
                  <a:gd name="T53" fmla="*/ 131 h 164"/>
                  <a:gd name="T54" fmla="*/ 4 w 123"/>
                  <a:gd name="T55" fmla="*/ 139 h 164"/>
                  <a:gd name="T56" fmla="*/ 6 w 123"/>
                  <a:gd name="T57" fmla="*/ 145 h 164"/>
                  <a:gd name="T58" fmla="*/ 12 w 123"/>
                  <a:gd name="T59" fmla="*/ 151 h 164"/>
                  <a:gd name="T60" fmla="*/ 12 w 123"/>
                  <a:gd name="T61" fmla="*/ 151 h 164"/>
                  <a:gd name="T62" fmla="*/ 18 w 123"/>
                  <a:gd name="T63" fmla="*/ 155 h 164"/>
                  <a:gd name="T64" fmla="*/ 26 w 123"/>
                  <a:gd name="T65" fmla="*/ 160 h 164"/>
                  <a:gd name="T66" fmla="*/ 34 w 123"/>
                  <a:gd name="T67" fmla="*/ 162 h 164"/>
                  <a:gd name="T68" fmla="*/ 44 w 123"/>
                  <a:gd name="T69" fmla="*/ 164 h 164"/>
                  <a:gd name="T70" fmla="*/ 44 w 123"/>
                  <a:gd name="T71" fmla="*/ 164 h 164"/>
                  <a:gd name="T72" fmla="*/ 54 w 123"/>
                  <a:gd name="T73" fmla="*/ 162 h 164"/>
                  <a:gd name="T74" fmla="*/ 64 w 123"/>
                  <a:gd name="T75" fmla="*/ 160 h 164"/>
                  <a:gd name="T76" fmla="*/ 74 w 123"/>
                  <a:gd name="T77" fmla="*/ 157 h 164"/>
                  <a:gd name="T78" fmla="*/ 85 w 123"/>
                  <a:gd name="T79" fmla="*/ 151 h 164"/>
                  <a:gd name="T80" fmla="*/ 103 w 123"/>
                  <a:gd name="T81" fmla="*/ 139 h 164"/>
                  <a:gd name="T82" fmla="*/ 123 w 123"/>
                  <a:gd name="T83" fmla="*/ 121 h 164"/>
                  <a:gd name="T84" fmla="*/ 123 w 123"/>
                  <a:gd name="T85" fmla="*/ 121 h 164"/>
                  <a:gd name="T86" fmla="*/ 111 w 123"/>
                  <a:gd name="T87" fmla="*/ 107 h 164"/>
                  <a:gd name="T88" fmla="*/ 111 w 123"/>
                  <a:gd name="T89" fmla="*/ 10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3" h="164">
                    <a:moveTo>
                      <a:pt x="111" y="107"/>
                    </a:moveTo>
                    <a:lnTo>
                      <a:pt x="111" y="107"/>
                    </a:lnTo>
                    <a:lnTo>
                      <a:pt x="103" y="117"/>
                    </a:lnTo>
                    <a:lnTo>
                      <a:pt x="95" y="125"/>
                    </a:lnTo>
                    <a:lnTo>
                      <a:pt x="87" y="131"/>
                    </a:lnTo>
                    <a:lnTo>
                      <a:pt x="76" y="137"/>
                    </a:lnTo>
                    <a:lnTo>
                      <a:pt x="76" y="137"/>
                    </a:lnTo>
                    <a:lnTo>
                      <a:pt x="68" y="141"/>
                    </a:lnTo>
                    <a:lnTo>
                      <a:pt x="60" y="145"/>
                    </a:lnTo>
                    <a:lnTo>
                      <a:pt x="52" y="147"/>
                    </a:lnTo>
                    <a:lnTo>
                      <a:pt x="44" y="147"/>
                    </a:lnTo>
                    <a:lnTo>
                      <a:pt x="44" y="147"/>
                    </a:lnTo>
                    <a:lnTo>
                      <a:pt x="32" y="145"/>
                    </a:lnTo>
                    <a:lnTo>
                      <a:pt x="26" y="143"/>
                    </a:lnTo>
                    <a:lnTo>
                      <a:pt x="22" y="139"/>
                    </a:lnTo>
                    <a:lnTo>
                      <a:pt x="22" y="139"/>
                    </a:lnTo>
                    <a:lnTo>
                      <a:pt x="20" y="135"/>
                    </a:lnTo>
                    <a:lnTo>
                      <a:pt x="18" y="129"/>
                    </a:lnTo>
                    <a:lnTo>
                      <a:pt x="16" y="117"/>
                    </a:lnTo>
                    <a:lnTo>
                      <a:pt x="16" y="117"/>
                    </a:lnTo>
                    <a:lnTo>
                      <a:pt x="16" y="0"/>
                    </a:lnTo>
                    <a:lnTo>
                      <a:pt x="16" y="0"/>
                    </a:lnTo>
                    <a:lnTo>
                      <a:pt x="0" y="0"/>
                    </a:lnTo>
                    <a:lnTo>
                      <a:pt x="0" y="0"/>
                    </a:lnTo>
                    <a:lnTo>
                      <a:pt x="0" y="123"/>
                    </a:lnTo>
                    <a:lnTo>
                      <a:pt x="0" y="123"/>
                    </a:lnTo>
                    <a:lnTo>
                      <a:pt x="0" y="131"/>
                    </a:lnTo>
                    <a:lnTo>
                      <a:pt x="4" y="139"/>
                    </a:lnTo>
                    <a:lnTo>
                      <a:pt x="6" y="145"/>
                    </a:lnTo>
                    <a:lnTo>
                      <a:pt x="12" y="151"/>
                    </a:lnTo>
                    <a:lnTo>
                      <a:pt x="12" y="151"/>
                    </a:lnTo>
                    <a:lnTo>
                      <a:pt x="18" y="155"/>
                    </a:lnTo>
                    <a:lnTo>
                      <a:pt x="26" y="160"/>
                    </a:lnTo>
                    <a:lnTo>
                      <a:pt x="34" y="162"/>
                    </a:lnTo>
                    <a:lnTo>
                      <a:pt x="44" y="164"/>
                    </a:lnTo>
                    <a:lnTo>
                      <a:pt x="44" y="164"/>
                    </a:lnTo>
                    <a:lnTo>
                      <a:pt x="54" y="162"/>
                    </a:lnTo>
                    <a:lnTo>
                      <a:pt x="64" y="160"/>
                    </a:lnTo>
                    <a:lnTo>
                      <a:pt x="74" y="157"/>
                    </a:lnTo>
                    <a:lnTo>
                      <a:pt x="85" y="151"/>
                    </a:lnTo>
                    <a:lnTo>
                      <a:pt x="103" y="139"/>
                    </a:lnTo>
                    <a:lnTo>
                      <a:pt x="123" y="121"/>
                    </a:lnTo>
                    <a:lnTo>
                      <a:pt x="123" y="121"/>
                    </a:lnTo>
                    <a:lnTo>
                      <a:pt x="111" y="107"/>
                    </a:lnTo>
                    <a:lnTo>
                      <a:pt x="111"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3" name="Freeform 642">
                <a:extLst>
                  <a:ext uri="{FF2B5EF4-FFF2-40B4-BE49-F238E27FC236}">
                    <a16:creationId xmlns:a16="http://schemas.microsoft.com/office/drawing/2014/main" id="{26DD84D1-1D58-41C4-830C-B91D0AD895DF}"/>
                  </a:ext>
                </a:extLst>
              </p:cNvPr>
              <p:cNvSpPr>
                <a:spLocks/>
              </p:cNvSpPr>
              <p:nvPr/>
            </p:nvSpPr>
            <p:spPr bwMode="auto">
              <a:xfrm>
                <a:off x="-1479" y="19758"/>
                <a:ext cx="93" cy="157"/>
              </a:xfrm>
              <a:custGeom>
                <a:avLst/>
                <a:gdLst>
                  <a:gd name="T0" fmla="*/ 93 w 93"/>
                  <a:gd name="T1" fmla="*/ 139 h 157"/>
                  <a:gd name="T2" fmla="*/ 93 w 93"/>
                  <a:gd name="T3" fmla="*/ 139 h 157"/>
                  <a:gd name="T4" fmla="*/ 23 w 93"/>
                  <a:gd name="T5" fmla="*/ 139 h 157"/>
                  <a:gd name="T6" fmla="*/ 23 w 93"/>
                  <a:gd name="T7" fmla="*/ 139 h 157"/>
                  <a:gd name="T8" fmla="*/ 23 w 93"/>
                  <a:gd name="T9" fmla="*/ 139 h 157"/>
                  <a:gd name="T10" fmla="*/ 57 w 93"/>
                  <a:gd name="T11" fmla="*/ 105 h 157"/>
                  <a:gd name="T12" fmla="*/ 57 w 93"/>
                  <a:gd name="T13" fmla="*/ 105 h 157"/>
                  <a:gd name="T14" fmla="*/ 75 w 93"/>
                  <a:gd name="T15" fmla="*/ 85 h 157"/>
                  <a:gd name="T16" fmla="*/ 87 w 93"/>
                  <a:gd name="T17" fmla="*/ 71 h 157"/>
                  <a:gd name="T18" fmla="*/ 87 w 93"/>
                  <a:gd name="T19" fmla="*/ 71 h 157"/>
                  <a:gd name="T20" fmla="*/ 91 w 93"/>
                  <a:gd name="T21" fmla="*/ 56 h 157"/>
                  <a:gd name="T22" fmla="*/ 93 w 93"/>
                  <a:gd name="T23" fmla="*/ 42 h 157"/>
                  <a:gd name="T24" fmla="*/ 93 w 93"/>
                  <a:gd name="T25" fmla="*/ 42 h 157"/>
                  <a:gd name="T26" fmla="*/ 93 w 93"/>
                  <a:gd name="T27" fmla="*/ 32 h 157"/>
                  <a:gd name="T28" fmla="*/ 91 w 93"/>
                  <a:gd name="T29" fmla="*/ 24 h 157"/>
                  <a:gd name="T30" fmla="*/ 87 w 93"/>
                  <a:gd name="T31" fmla="*/ 16 h 157"/>
                  <a:gd name="T32" fmla="*/ 81 w 93"/>
                  <a:gd name="T33" fmla="*/ 12 h 157"/>
                  <a:gd name="T34" fmla="*/ 81 w 93"/>
                  <a:gd name="T35" fmla="*/ 12 h 157"/>
                  <a:gd name="T36" fmla="*/ 75 w 93"/>
                  <a:gd name="T37" fmla="*/ 6 h 157"/>
                  <a:gd name="T38" fmla="*/ 69 w 93"/>
                  <a:gd name="T39" fmla="*/ 2 h 157"/>
                  <a:gd name="T40" fmla="*/ 59 w 93"/>
                  <a:gd name="T41" fmla="*/ 0 h 157"/>
                  <a:gd name="T42" fmla="*/ 49 w 93"/>
                  <a:gd name="T43" fmla="*/ 0 h 157"/>
                  <a:gd name="T44" fmla="*/ 49 w 93"/>
                  <a:gd name="T45" fmla="*/ 0 h 157"/>
                  <a:gd name="T46" fmla="*/ 37 w 93"/>
                  <a:gd name="T47" fmla="*/ 0 h 157"/>
                  <a:gd name="T48" fmla="*/ 27 w 93"/>
                  <a:gd name="T49" fmla="*/ 4 h 157"/>
                  <a:gd name="T50" fmla="*/ 19 w 93"/>
                  <a:gd name="T51" fmla="*/ 8 h 157"/>
                  <a:gd name="T52" fmla="*/ 8 w 93"/>
                  <a:gd name="T53" fmla="*/ 14 h 157"/>
                  <a:gd name="T54" fmla="*/ 8 w 93"/>
                  <a:gd name="T55" fmla="*/ 14 h 157"/>
                  <a:gd name="T56" fmla="*/ 8 w 93"/>
                  <a:gd name="T57" fmla="*/ 34 h 157"/>
                  <a:gd name="T58" fmla="*/ 8 w 93"/>
                  <a:gd name="T59" fmla="*/ 34 h 157"/>
                  <a:gd name="T60" fmla="*/ 19 w 93"/>
                  <a:gd name="T61" fmla="*/ 26 h 157"/>
                  <a:gd name="T62" fmla="*/ 27 w 93"/>
                  <a:gd name="T63" fmla="*/ 20 h 157"/>
                  <a:gd name="T64" fmla="*/ 37 w 93"/>
                  <a:gd name="T65" fmla="*/ 16 h 157"/>
                  <a:gd name="T66" fmla="*/ 47 w 93"/>
                  <a:gd name="T67" fmla="*/ 16 h 157"/>
                  <a:gd name="T68" fmla="*/ 47 w 93"/>
                  <a:gd name="T69" fmla="*/ 16 h 157"/>
                  <a:gd name="T70" fmla="*/ 59 w 93"/>
                  <a:gd name="T71" fmla="*/ 18 h 157"/>
                  <a:gd name="T72" fmla="*/ 63 w 93"/>
                  <a:gd name="T73" fmla="*/ 20 h 157"/>
                  <a:gd name="T74" fmla="*/ 67 w 93"/>
                  <a:gd name="T75" fmla="*/ 24 h 157"/>
                  <a:gd name="T76" fmla="*/ 67 w 93"/>
                  <a:gd name="T77" fmla="*/ 24 h 157"/>
                  <a:gd name="T78" fmla="*/ 71 w 93"/>
                  <a:gd name="T79" fmla="*/ 26 h 157"/>
                  <a:gd name="T80" fmla="*/ 73 w 93"/>
                  <a:gd name="T81" fmla="*/ 32 h 157"/>
                  <a:gd name="T82" fmla="*/ 75 w 93"/>
                  <a:gd name="T83" fmla="*/ 44 h 157"/>
                  <a:gd name="T84" fmla="*/ 75 w 93"/>
                  <a:gd name="T85" fmla="*/ 44 h 157"/>
                  <a:gd name="T86" fmla="*/ 73 w 93"/>
                  <a:gd name="T87" fmla="*/ 54 h 157"/>
                  <a:gd name="T88" fmla="*/ 69 w 93"/>
                  <a:gd name="T89" fmla="*/ 67 h 157"/>
                  <a:gd name="T90" fmla="*/ 69 w 93"/>
                  <a:gd name="T91" fmla="*/ 67 h 157"/>
                  <a:gd name="T92" fmla="*/ 61 w 93"/>
                  <a:gd name="T93" fmla="*/ 79 h 157"/>
                  <a:gd name="T94" fmla="*/ 45 w 93"/>
                  <a:gd name="T95" fmla="*/ 95 h 157"/>
                  <a:gd name="T96" fmla="*/ 45 w 93"/>
                  <a:gd name="T97" fmla="*/ 95 h 157"/>
                  <a:gd name="T98" fmla="*/ 0 w 93"/>
                  <a:gd name="T99" fmla="*/ 141 h 157"/>
                  <a:gd name="T100" fmla="*/ 0 w 93"/>
                  <a:gd name="T101" fmla="*/ 141 h 157"/>
                  <a:gd name="T102" fmla="*/ 0 w 93"/>
                  <a:gd name="T103" fmla="*/ 157 h 157"/>
                  <a:gd name="T104" fmla="*/ 0 w 93"/>
                  <a:gd name="T105" fmla="*/ 157 h 157"/>
                  <a:gd name="T106" fmla="*/ 93 w 93"/>
                  <a:gd name="T107" fmla="*/ 157 h 157"/>
                  <a:gd name="T108" fmla="*/ 93 w 93"/>
                  <a:gd name="T109" fmla="*/ 157 h 157"/>
                  <a:gd name="T110" fmla="*/ 93 w 93"/>
                  <a:gd name="T111" fmla="*/ 139 h 157"/>
                  <a:gd name="T112" fmla="*/ 93 w 93"/>
                  <a:gd name="T113" fmla="*/ 13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3" h="157">
                    <a:moveTo>
                      <a:pt x="93" y="139"/>
                    </a:moveTo>
                    <a:lnTo>
                      <a:pt x="93" y="139"/>
                    </a:lnTo>
                    <a:lnTo>
                      <a:pt x="23" y="139"/>
                    </a:lnTo>
                    <a:lnTo>
                      <a:pt x="23" y="139"/>
                    </a:lnTo>
                    <a:lnTo>
                      <a:pt x="23" y="139"/>
                    </a:lnTo>
                    <a:lnTo>
                      <a:pt x="57" y="105"/>
                    </a:lnTo>
                    <a:lnTo>
                      <a:pt x="57" y="105"/>
                    </a:lnTo>
                    <a:lnTo>
                      <a:pt x="75" y="85"/>
                    </a:lnTo>
                    <a:lnTo>
                      <a:pt x="87" y="71"/>
                    </a:lnTo>
                    <a:lnTo>
                      <a:pt x="87" y="71"/>
                    </a:lnTo>
                    <a:lnTo>
                      <a:pt x="91" y="56"/>
                    </a:lnTo>
                    <a:lnTo>
                      <a:pt x="93" y="42"/>
                    </a:lnTo>
                    <a:lnTo>
                      <a:pt x="93" y="42"/>
                    </a:lnTo>
                    <a:lnTo>
                      <a:pt x="93" y="32"/>
                    </a:lnTo>
                    <a:lnTo>
                      <a:pt x="91" y="24"/>
                    </a:lnTo>
                    <a:lnTo>
                      <a:pt x="87" y="16"/>
                    </a:lnTo>
                    <a:lnTo>
                      <a:pt x="81" y="12"/>
                    </a:lnTo>
                    <a:lnTo>
                      <a:pt x="81" y="12"/>
                    </a:lnTo>
                    <a:lnTo>
                      <a:pt x="75" y="6"/>
                    </a:lnTo>
                    <a:lnTo>
                      <a:pt x="69" y="2"/>
                    </a:lnTo>
                    <a:lnTo>
                      <a:pt x="59" y="0"/>
                    </a:lnTo>
                    <a:lnTo>
                      <a:pt x="49" y="0"/>
                    </a:lnTo>
                    <a:lnTo>
                      <a:pt x="49" y="0"/>
                    </a:lnTo>
                    <a:lnTo>
                      <a:pt x="37" y="0"/>
                    </a:lnTo>
                    <a:lnTo>
                      <a:pt x="27" y="4"/>
                    </a:lnTo>
                    <a:lnTo>
                      <a:pt x="19" y="8"/>
                    </a:lnTo>
                    <a:lnTo>
                      <a:pt x="8" y="14"/>
                    </a:lnTo>
                    <a:lnTo>
                      <a:pt x="8" y="14"/>
                    </a:lnTo>
                    <a:lnTo>
                      <a:pt x="8" y="34"/>
                    </a:lnTo>
                    <a:lnTo>
                      <a:pt x="8" y="34"/>
                    </a:lnTo>
                    <a:lnTo>
                      <a:pt x="19" y="26"/>
                    </a:lnTo>
                    <a:lnTo>
                      <a:pt x="27" y="20"/>
                    </a:lnTo>
                    <a:lnTo>
                      <a:pt x="37" y="16"/>
                    </a:lnTo>
                    <a:lnTo>
                      <a:pt x="47" y="16"/>
                    </a:lnTo>
                    <a:lnTo>
                      <a:pt x="47" y="16"/>
                    </a:lnTo>
                    <a:lnTo>
                      <a:pt x="59" y="18"/>
                    </a:lnTo>
                    <a:lnTo>
                      <a:pt x="63" y="20"/>
                    </a:lnTo>
                    <a:lnTo>
                      <a:pt x="67" y="24"/>
                    </a:lnTo>
                    <a:lnTo>
                      <a:pt x="67" y="24"/>
                    </a:lnTo>
                    <a:lnTo>
                      <a:pt x="71" y="26"/>
                    </a:lnTo>
                    <a:lnTo>
                      <a:pt x="73" y="32"/>
                    </a:lnTo>
                    <a:lnTo>
                      <a:pt x="75" y="44"/>
                    </a:lnTo>
                    <a:lnTo>
                      <a:pt x="75" y="44"/>
                    </a:lnTo>
                    <a:lnTo>
                      <a:pt x="73" y="54"/>
                    </a:lnTo>
                    <a:lnTo>
                      <a:pt x="69" y="67"/>
                    </a:lnTo>
                    <a:lnTo>
                      <a:pt x="69" y="67"/>
                    </a:lnTo>
                    <a:lnTo>
                      <a:pt x="61" y="79"/>
                    </a:lnTo>
                    <a:lnTo>
                      <a:pt x="45" y="95"/>
                    </a:lnTo>
                    <a:lnTo>
                      <a:pt x="45" y="95"/>
                    </a:lnTo>
                    <a:lnTo>
                      <a:pt x="0" y="141"/>
                    </a:lnTo>
                    <a:lnTo>
                      <a:pt x="0" y="141"/>
                    </a:lnTo>
                    <a:lnTo>
                      <a:pt x="0" y="157"/>
                    </a:lnTo>
                    <a:lnTo>
                      <a:pt x="0" y="157"/>
                    </a:lnTo>
                    <a:lnTo>
                      <a:pt x="93" y="157"/>
                    </a:lnTo>
                    <a:lnTo>
                      <a:pt x="93" y="157"/>
                    </a:lnTo>
                    <a:lnTo>
                      <a:pt x="93" y="139"/>
                    </a:lnTo>
                    <a:lnTo>
                      <a:pt x="93"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4" name="Freeform 643">
                <a:extLst>
                  <a:ext uri="{FF2B5EF4-FFF2-40B4-BE49-F238E27FC236}">
                    <a16:creationId xmlns:a16="http://schemas.microsoft.com/office/drawing/2014/main" id="{432F338E-1007-4686-99D5-24E2C1086629}"/>
                  </a:ext>
                </a:extLst>
              </p:cNvPr>
              <p:cNvSpPr>
                <a:spLocks/>
              </p:cNvSpPr>
              <p:nvPr/>
            </p:nvSpPr>
            <p:spPr bwMode="auto">
              <a:xfrm>
                <a:off x="-1343" y="19804"/>
                <a:ext cx="93" cy="95"/>
              </a:xfrm>
              <a:custGeom>
                <a:avLst/>
                <a:gdLst>
                  <a:gd name="T0" fmla="*/ 56 w 93"/>
                  <a:gd name="T1" fmla="*/ 47 h 95"/>
                  <a:gd name="T2" fmla="*/ 93 w 93"/>
                  <a:gd name="T3" fmla="*/ 10 h 95"/>
                  <a:gd name="T4" fmla="*/ 83 w 93"/>
                  <a:gd name="T5" fmla="*/ 0 h 95"/>
                  <a:gd name="T6" fmla="*/ 46 w 93"/>
                  <a:gd name="T7" fmla="*/ 37 h 95"/>
                  <a:gd name="T8" fmla="*/ 10 w 93"/>
                  <a:gd name="T9" fmla="*/ 0 h 95"/>
                  <a:gd name="T10" fmla="*/ 0 w 93"/>
                  <a:gd name="T11" fmla="*/ 10 h 95"/>
                  <a:gd name="T12" fmla="*/ 36 w 93"/>
                  <a:gd name="T13" fmla="*/ 47 h 95"/>
                  <a:gd name="T14" fmla="*/ 0 w 93"/>
                  <a:gd name="T15" fmla="*/ 83 h 95"/>
                  <a:gd name="T16" fmla="*/ 10 w 93"/>
                  <a:gd name="T17" fmla="*/ 95 h 95"/>
                  <a:gd name="T18" fmla="*/ 46 w 93"/>
                  <a:gd name="T19" fmla="*/ 57 h 95"/>
                  <a:gd name="T20" fmla="*/ 83 w 93"/>
                  <a:gd name="T21" fmla="*/ 95 h 95"/>
                  <a:gd name="T22" fmla="*/ 93 w 93"/>
                  <a:gd name="T23" fmla="*/ 83 h 95"/>
                  <a:gd name="T24" fmla="*/ 56 w 93"/>
                  <a:gd name="T25" fmla="*/ 47 h 95"/>
                  <a:gd name="T26" fmla="*/ 56 w 93"/>
                  <a:gd name="T27" fmla="*/ 47 h 95"/>
                  <a:gd name="T28" fmla="*/ 56 w 93"/>
                  <a:gd name="T29"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5">
                    <a:moveTo>
                      <a:pt x="56" y="47"/>
                    </a:moveTo>
                    <a:lnTo>
                      <a:pt x="93" y="10"/>
                    </a:lnTo>
                    <a:lnTo>
                      <a:pt x="83" y="0"/>
                    </a:lnTo>
                    <a:lnTo>
                      <a:pt x="46" y="37"/>
                    </a:lnTo>
                    <a:lnTo>
                      <a:pt x="10" y="0"/>
                    </a:lnTo>
                    <a:lnTo>
                      <a:pt x="0" y="10"/>
                    </a:lnTo>
                    <a:lnTo>
                      <a:pt x="36" y="47"/>
                    </a:lnTo>
                    <a:lnTo>
                      <a:pt x="0" y="83"/>
                    </a:lnTo>
                    <a:lnTo>
                      <a:pt x="10" y="95"/>
                    </a:lnTo>
                    <a:lnTo>
                      <a:pt x="46" y="57"/>
                    </a:lnTo>
                    <a:lnTo>
                      <a:pt x="83" y="95"/>
                    </a:lnTo>
                    <a:lnTo>
                      <a:pt x="93" y="83"/>
                    </a:lnTo>
                    <a:lnTo>
                      <a:pt x="56" y="47"/>
                    </a:lnTo>
                    <a:lnTo>
                      <a:pt x="56" y="47"/>
                    </a:lnTo>
                    <a:lnTo>
                      <a:pt x="56"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5" name="Freeform 644">
                <a:extLst>
                  <a:ext uri="{FF2B5EF4-FFF2-40B4-BE49-F238E27FC236}">
                    <a16:creationId xmlns:a16="http://schemas.microsoft.com/office/drawing/2014/main" id="{0D4B37D9-3164-4007-9F73-B83C4205CDC6}"/>
                  </a:ext>
                </a:extLst>
              </p:cNvPr>
              <p:cNvSpPr>
                <a:spLocks/>
              </p:cNvSpPr>
              <p:nvPr/>
            </p:nvSpPr>
            <p:spPr bwMode="auto">
              <a:xfrm>
                <a:off x="-1210" y="19758"/>
                <a:ext cx="93" cy="157"/>
              </a:xfrm>
              <a:custGeom>
                <a:avLst/>
                <a:gdLst>
                  <a:gd name="T0" fmla="*/ 91 w 93"/>
                  <a:gd name="T1" fmla="*/ 139 h 157"/>
                  <a:gd name="T2" fmla="*/ 91 w 93"/>
                  <a:gd name="T3" fmla="*/ 139 h 157"/>
                  <a:gd name="T4" fmla="*/ 22 w 93"/>
                  <a:gd name="T5" fmla="*/ 139 h 157"/>
                  <a:gd name="T6" fmla="*/ 22 w 93"/>
                  <a:gd name="T7" fmla="*/ 139 h 157"/>
                  <a:gd name="T8" fmla="*/ 22 w 93"/>
                  <a:gd name="T9" fmla="*/ 139 h 157"/>
                  <a:gd name="T10" fmla="*/ 57 w 93"/>
                  <a:gd name="T11" fmla="*/ 105 h 157"/>
                  <a:gd name="T12" fmla="*/ 57 w 93"/>
                  <a:gd name="T13" fmla="*/ 105 h 157"/>
                  <a:gd name="T14" fmla="*/ 75 w 93"/>
                  <a:gd name="T15" fmla="*/ 85 h 157"/>
                  <a:gd name="T16" fmla="*/ 85 w 93"/>
                  <a:gd name="T17" fmla="*/ 71 h 157"/>
                  <a:gd name="T18" fmla="*/ 85 w 93"/>
                  <a:gd name="T19" fmla="*/ 71 h 157"/>
                  <a:gd name="T20" fmla="*/ 91 w 93"/>
                  <a:gd name="T21" fmla="*/ 56 h 157"/>
                  <a:gd name="T22" fmla="*/ 93 w 93"/>
                  <a:gd name="T23" fmla="*/ 42 h 157"/>
                  <a:gd name="T24" fmla="*/ 93 w 93"/>
                  <a:gd name="T25" fmla="*/ 42 h 157"/>
                  <a:gd name="T26" fmla="*/ 93 w 93"/>
                  <a:gd name="T27" fmla="*/ 32 h 157"/>
                  <a:gd name="T28" fmla="*/ 91 w 93"/>
                  <a:gd name="T29" fmla="*/ 24 h 157"/>
                  <a:gd name="T30" fmla="*/ 87 w 93"/>
                  <a:gd name="T31" fmla="*/ 16 h 157"/>
                  <a:gd name="T32" fmla="*/ 81 w 93"/>
                  <a:gd name="T33" fmla="*/ 12 h 157"/>
                  <a:gd name="T34" fmla="*/ 81 w 93"/>
                  <a:gd name="T35" fmla="*/ 12 h 157"/>
                  <a:gd name="T36" fmla="*/ 75 w 93"/>
                  <a:gd name="T37" fmla="*/ 6 h 157"/>
                  <a:gd name="T38" fmla="*/ 67 w 93"/>
                  <a:gd name="T39" fmla="*/ 2 h 157"/>
                  <a:gd name="T40" fmla="*/ 59 w 93"/>
                  <a:gd name="T41" fmla="*/ 0 h 157"/>
                  <a:gd name="T42" fmla="*/ 49 w 93"/>
                  <a:gd name="T43" fmla="*/ 0 h 157"/>
                  <a:gd name="T44" fmla="*/ 49 w 93"/>
                  <a:gd name="T45" fmla="*/ 0 h 157"/>
                  <a:gd name="T46" fmla="*/ 37 w 93"/>
                  <a:gd name="T47" fmla="*/ 0 h 157"/>
                  <a:gd name="T48" fmla="*/ 26 w 93"/>
                  <a:gd name="T49" fmla="*/ 4 h 157"/>
                  <a:gd name="T50" fmla="*/ 16 w 93"/>
                  <a:gd name="T51" fmla="*/ 8 h 157"/>
                  <a:gd name="T52" fmla="*/ 6 w 93"/>
                  <a:gd name="T53" fmla="*/ 14 h 157"/>
                  <a:gd name="T54" fmla="*/ 6 w 93"/>
                  <a:gd name="T55" fmla="*/ 14 h 157"/>
                  <a:gd name="T56" fmla="*/ 6 w 93"/>
                  <a:gd name="T57" fmla="*/ 34 h 157"/>
                  <a:gd name="T58" fmla="*/ 6 w 93"/>
                  <a:gd name="T59" fmla="*/ 34 h 157"/>
                  <a:gd name="T60" fmla="*/ 16 w 93"/>
                  <a:gd name="T61" fmla="*/ 26 h 157"/>
                  <a:gd name="T62" fmla="*/ 26 w 93"/>
                  <a:gd name="T63" fmla="*/ 20 h 157"/>
                  <a:gd name="T64" fmla="*/ 37 w 93"/>
                  <a:gd name="T65" fmla="*/ 16 h 157"/>
                  <a:gd name="T66" fmla="*/ 47 w 93"/>
                  <a:gd name="T67" fmla="*/ 16 h 157"/>
                  <a:gd name="T68" fmla="*/ 47 w 93"/>
                  <a:gd name="T69" fmla="*/ 16 h 157"/>
                  <a:gd name="T70" fmla="*/ 59 w 93"/>
                  <a:gd name="T71" fmla="*/ 18 h 157"/>
                  <a:gd name="T72" fmla="*/ 63 w 93"/>
                  <a:gd name="T73" fmla="*/ 20 h 157"/>
                  <a:gd name="T74" fmla="*/ 67 w 93"/>
                  <a:gd name="T75" fmla="*/ 24 h 157"/>
                  <a:gd name="T76" fmla="*/ 67 w 93"/>
                  <a:gd name="T77" fmla="*/ 24 h 157"/>
                  <a:gd name="T78" fmla="*/ 71 w 93"/>
                  <a:gd name="T79" fmla="*/ 26 h 157"/>
                  <a:gd name="T80" fmla="*/ 73 w 93"/>
                  <a:gd name="T81" fmla="*/ 32 h 157"/>
                  <a:gd name="T82" fmla="*/ 75 w 93"/>
                  <a:gd name="T83" fmla="*/ 44 h 157"/>
                  <a:gd name="T84" fmla="*/ 75 w 93"/>
                  <a:gd name="T85" fmla="*/ 44 h 157"/>
                  <a:gd name="T86" fmla="*/ 73 w 93"/>
                  <a:gd name="T87" fmla="*/ 54 h 157"/>
                  <a:gd name="T88" fmla="*/ 69 w 93"/>
                  <a:gd name="T89" fmla="*/ 67 h 157"/>
                  <a:gd name="T90" fmla="*/ 69 w 93"/>
                  <a:gd name="T91" fmla="*/ 67 h 157"/>
                  <a:gd name="T92" fmla="*/ 59 w 93"/>
                  <a:gd name="T93" fmla="*/ 79 h 157"/>
                  <a:gd name="T94" fmla="*/ 43 w 93"/>
                  <a:gd name="T95" fmla="*/ 95 h 157"/>
                  <a:gd name="T96" fmla="*/ 43 w 93"/>
                  <a:gd name="T97" fmla="*/ 95 h 157"/>
                  <a:gd name="T98" fmla="*/ 0 w 93"/>
                  <a:gd name="T99" fmla="*/ 141 h 157"/>
                  <a:gd name="T100" fmla="*/ 0 w 93"/>
                  <a:gd name="T101" fmla="*/ 141 h 157"/>
                  <a:gd name="T102" fmla="*/ 0 w 93"/>
                  <a:gd name="T103" fmla="*/ 157 h 157"/>
                  <a:gd name="T104" fmla="*/ 0 w 93"/>
                  <a:gd name="T105" fmla="*/ 157 h 157"/>
                  <a:gd name="T106" fmla="*/ 91 w 93"/>
                  <a:gd name="T107" fmla="*/ 157 h 157"/>
                  <a:gd name="T108" fmla="*/ 91 w 93"/>
                  <a:gd name="T109" fmla="*/ 157 h 157"/>
                  <a:gd name="T110" fmla="*/ 91 w 93"/>
                  <a:gd name="T111" fmla="*/ 139 h 157"/>
                  <a:gd name="T112" fmla="*/ 91 w 93"/>
                  <a:gd name="T113" fmla="*/ 13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3" h="157">
                    <a:moveTo>
                      <a:pt x="91" y="139"/>
                    </a:moveTo>
                    <a:lnTo>
                      <a:pt x="91" y="139"/>
                    </a:lnTo>
                    <a:lnTo>
                      <a:pt x="22" y="139"/>
                    </a:lnTo>
                    <a:lnTo>
                      <a:pt x="22" y="139"/>
                    </a:lnTo>
                    <a:lnTo>
                      <a:pt x="22" y="139"/>
                    </a:lnTo>
                    <a:lnTo>
                      <a:pt x="57" y="105"/>
                    </a:lnTo>
                    <a:lnTo>
                      <a:pt x="57" y="105"/>
                    </a:lnTo>
                    <a:lnTo>
                      <a:pt x="75" y="85"/>
                    </a:lnTo>
                    <a:lnTo>
                      <a:pt x="85" y="71"/>
                    </a:lnTo>
                    <a:lnTo>
                      <a:pt x="85" y="71"/>
                    </a:lnTo>
                    <a:lnTo>
                      <a:pt x="91" y="56"/>
                    </a:lnTo>
                    <a:lnTo>
                      <a:pt x="93" y="42"/>
                    </a:lnTo>
                    <a:lnTo>
                      <a:pt x="93" y="42"/>
                    </a:lnTo>
                    <a:lnTo>
                      <a:pt x="93" y="32"/>
                    </a:lnTo>
                    <a:lnTo>
                      <a:pt x="91" y="24"/>
                    </a:lnTo>
                    <a:lnTo>
                      <a:pt x="87" y="16"/>
                    </a:lnTo>
                    <a:lnTo>
                      <a:pt x="81" y="12"/>
                    </a:lnTo>
                    <a:lnTo>
                      <a:pt x="81" y="12"/>
                    </a:lnTo>
                    <a:lnTo>
                      <a:pt x="75" y="6"/>
                    </a:lnTo>
                    <a:lnTo>
                      <a:pt x="67" y="2"/>
                    </a:lnTo>
                    <a:lnTo>
                      <a:pt x="59" y="0"/>
                    </a:lnTo>
                    <a:lnTo>
                      <a:pt x="49" y="0"/>
                    </a:lnTo>
                    <a:lnTo>
                      <a:pt x="49" y="0"/>
                    </a:lnTo>
                    <a:lnTo>
                      <a:pt x="37" y="0"/>
                    </a:lnTo>
                    <a:lnTo>
                      <a:pt x="26" y="4"/>
                    </a:lnTo>
                    <a:lnTo>
                      <a:pt x="16" y="8"/>
                    </a:lnTo>
                    <a:lnTo>
                      <a:pt x="6" y="14"/>
                    </a:lnTo>
                    <a:lnTo>
                      <a:pt x="6" y="14"/>
                    </a:lnTo>
                    <a:lnTo>
                      <a:pt x="6" y="34"/>
                    </a:lnTo>
                    <a:lnTo>
                      <a:pt x="6" y="34"/>
                    </a:lnTo>
                    <a:lnTo>
                      <a:pt x="16" y="26"/>
                    </a:lnTo>
                    <a:lnTo>
                      <a:pt x="26" y="20"/>
                    </a:lnTo>
                    <a:lnTo>
                      <a:pt x="37" y="16"/>
                    </a:lnTo>
                    <a:lnTo>
                      <a:pt x="47" y="16"/>
                    </a:lnTo>
                    <a:lnTo>
                      <a:pt x="47" y="16"/>
                    </a:lnTo>
                    <a:lnTo>
                      <a:pt x="59" y="18"/>
                    </a:lnTo>
                    <a:lnTo>
                      <a:pt x="63" y="20"/>
                    </a:lnTo>
                    <a:lnTo>
                      <a:pt x="67" y="24"/>
                    </a:lnTo>
                    <a:lnTo>
                      <a:pt x="67" y="24"/>
                    </a:lnTo>
                    <a:lnTo>
                      <a:pt x="71" y="26"/>
                    </a:lnTo>
                    <a:lnTo>
                      <a:pt x="73" y="32"/>
                    </a:lnTo>
                    <a:lnTo>
                      <a:pt x="75" y="44"/>
                    </a:lnTo>
                    <a:lnTo>
                      <a:pt x="75" y="44"/>
                    </a:lnTo>
                    <a:lnTo>
                      <a:pt x="73" y="54"/>
                    </a:lnTo>
                    <a:lnTo>
                      <a:pt x="69" y="67"/>
                    </a:lnTo>
                    <a:lnTo>
                      <a:pt x="69" y="67"/>
                    </a:lnTo>
                    <a:lnTo>
                      <a:pt x="59" y="79"/>
                    </a:lnTo>
                    <a:lnTo>
                      <a:pt x="43" y="95"/>
                    </a:lnTo>
                    <a:lnTo>
                      <a:pt x="43" y="95"/>
                    </a:lnTo>
                    <a:lnTo>
                      <a:pt x="0" y="141"/>
                    </a:lnTo>
                    <a:lnTo>
                      <a:pt x="0" y="141"/>
                    </a:lnTo>
                    <a:lnTo>
                      <a:pt x="0" y="157"/>
                    </a:lnTo>
                    <a:lnTo>
                      <a:pt x="0" y="157"/>
                    </a:lnTo>
                    <a:lnTo>
                      <a:pt x="91" y="157"/>
                    </a:lnTo>
                    <a:lnTo>
                      <a:pt x="91" y="157"/>
                    </a:lnTo>
                    <a:lnTo>
                      <a:pt x="91" y="139"/>
                    </a:lnTo>
                    <a:lnTo>
                      <a:pt x="91"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6" name="Freeform 645">
                <a:extLst>
                  <a:ext uri="{FF2B5EF4-FFF2-40B4-BE49-F238E27FC236}">
                    <a16:creationId xmlns:a16="http://schemas.microsoft.com/office/drawing/2014/main" id="{96531E85-2D1F-4D99-8E97-C4ADDF94322A}"/>
                  </a:ext>
                </a:extLst>
              </p:cNvPr>
              <p:cNvSpPr>
                <a:spLocks noEditPoints="1"/>
              </p:cNvSpPr>
              <p:nvPr/>
            </p:nvSpPr>
            <p:spPr bwMode="auto">
              <a:xfrm>
                <a:off x="-1080" y="19774"/>
                <a:ext cx="161" cy="150"/>
              </a:xfrm>
              <a:custGeom>
                <a:avLst/>
                <a:gdLst>
                  <a:gd name="T0" fmla="*/ 74 w 161"/>
                  <a:gd name="T1" fmla="*/ 18 h 150"/>
                  <a:gd name="T2" fmla="*/ 88 w 161"/>
                  <a:gd name="T3" fmla="*/ 16 h 150"/>
                  <a:gd name="T4" fmla="*/ 101 w 161"/>
                  <a:gd name="T5" fmla="*/ 16 h 150"/>
                  <a:gd name="T6" fmla="*/ 123 w 161"/>
                  <a:gd name="T7" fmla="*/ 24 h 150"/>
                  <a:gd name="T8" fmla="*/ 131 w 161"/>
                  <a:gd name="T9" fmla="*/ 30 h 150"/>
                  <a:gd name="T10" fmla="*/ 141 w 161"/>
                  <a:gd name="T11" fmla="*/ 49 h 150"/>
                  <a:gd name="T12" fmla="*/ 145 w 161"/>
                  <a:gd name="T13" fmla="*/ 69 h 150"/>
                  <a:gd name="T14" fmla="*/ 145 w 161"/>
                  <a:gd name="T15" fmla="*/ 79 h 150"/>
                  <a:gd name="T16" fmla="*/ 137 w 161"/>
                  <a:gd name="T17" fmla="*/ 97 h 150"/>
                  <a:gd name="T18" fmla="*/ 131 w 161"/>
                  <a:gd name="T19" fmla="*/ 107 h 150"/>
                  <a:gd name="T20" fmla="*/ 113 w 161"/>
                  <a:gd name="T21" fmla="*/ 123 h 150"/>
                  <a:gd name="T22" fmla="*/ 88 w 161"/>
                  <a:gd name="T23" fmla="*/ 137 h 150"/>
                  <a:gd name="T24" fmla="*/ 101 w 161"/>
                  <a:gd name="T25" fmla="*/ 150 h 150"/>
                  <a:gd name="T26" fmla="*/ 115 w 161"/>
                  <a:gd name="T27" fmla="*/ 141 h 150"/>
                  <a:gd name="T28" fmla="*/ 137 w 161"/>
                  <a:gd name="T29" fmla="*/ 123 h 150"/>
                  <a:gd name="T30" fmla="*/ 153 w 161"/>
                  <a:gd name="T31" fmla="*/ 103 h 150"/>
                  <a:gd name="T32" fmla="*/ 161 w 161"/>
                  <a:gd name="T33" fmla="*/ 81 h 150"/>
                  <a:gd name="T34" fmla="*/ 161 w 161"/>
                  <a:gd name="T35" fmla="*/ 69 h 150"/>
                  <a:gd name="T36" fmla="*/ 157 w 161"/>
                  <a:gd name="T37" fmla="*/ 42 h 150"/>
                  <a:gd name="T38" fmla="*/ 141 w 161"/>
                  <a:gd name="T39" fmla="*/ 20 h 150"/>
                  <a:gd name="T40" fmla="*/ 131 w 161"/>
                  <a:gd name="T41" fmla="*/ 10 h 150"/>
                  <a:gd name="T42" fmla="*/ 105 w 161"/>
                  <a:gd name="T43" fmla="*/ 0 h 150"/>
                  <a:gd name="T44" fmla="*/ 88 w 161"/>
                  <a:gd name="T45" fmla="*/ 0 h 150"/>
                  <a:gd name="T46" fmla="*/ 54 w 161"/>
                  <a:gd name="T47" fmla="*/ 6 h 150"/>
                  <a:gd name="T48" fmla="*/ 24 w 161"/>
                  <a:gd name="T49" fmla="*/ 24 h 150"/>
                  <a:gd name="T50" fmla="*/ 14 w 161"/>
                  <a:gd name="T51" fmla="*/ 36 h 150"/>
                  <a:gd name="T52" fmla="*/ 2 w 161"/>
                  <a:gd name="T53" fmla="*/ 67 h 150"/>
                  <a:gd name="T54" fmla="*/ 0 w 161"/>
                  <a:gd name="T55" fmla="*/ 85 h 150"/>
                  <a:gd name="T56" fmla="*/ 2 w 161"/>
                  <a:gd name="T57" fmla="*/ 105 h 150"/>
                  <a:gd name="T58" fmla="*/ 10 w 161"/>
                  <a:gd name="T59" fmla="*/ 123 h 150"/>
                  <a:gd name="T60" fmla="*/ 16 w 161"/>
                  <a:gd name="T61" fmla="*/ 129 h 150"/>
                  <a:gd name="T62" fmla="*/ 30 w 161"/>
                  <a:gd name="T63" fmla="*/ 135 h 150"/>
                  <a:gd name="T64" fmla="*/ 36 w 161"/>
                  <a:gd name="T65" fmla="*/ 137 h 150"/>
                  <a:gd name="T66" fmla="*/ 52 w 161"/>
                  <a:gd name="T67" fmla="*/ 131 h 150"/>
                  <a:gd name="T68" fmla="*/ 56 w 161"/>
                  <a:gd name="T69" fmla="*/ 125 h 150"/>
                  <a:gd name="T70" fmla="*/ 70 w 161"/>
                  <a:gd name="T71" fmla="*/ 95 h 150"/>
                  <a:gd name="T72" fmla="*/ 78 w 161"/>
                  <a:gd name="T73" fmla="*/ 63 h 150"/>
                  <a:gd name="T74" fmla="*/ 86 w 161"/>
                  <a:gd name="T75" fmla="*/ 22 h 150"/>
                  <a:gd name="T76" fmla="*/ 74 w 161"/>
                  <a:gd name="T77" fmla="*/ 18 h 150"/>
                  <a:gd name="T78" fmla="*/ 54 w 161"/>
                  <a:gd name="T79" fmla="*/ 93 h 150"/>
                  <a:gd name="T80" fmla="*/ 44 w 161"/>
                  <a:gd name="T81" fmla="*/ 113 h 150"/>
                  <a:gd name="T82" fmla="*/ 34 w 161"/>
                  <a:gd name="T83" fmla="*/ 121 h 150"/>
                  <a:gd name="T84" fmla="*/ 28 w 161"/>
                  <a:gd name="T85" fmla="*/ 119 h 150"/>
                  <a:gd name="T86" fmla="*/ 22 w 161"/>
                  <a:gd name="T87" fmla="*/ 111 h 150"/>
                  <a:gd name="T88" fmla="*/ 16 w 161"/>
                  <a:gd name="T89" fmla="*/ 99 h 150"/>
                  <a:gd name="T90" fmla="*/ 14 w 161"/>
                  <a:gd name="T91" fmla="*/ 85 h 150"/>
                  <a:gd name="T92" fmla="*/ 16 w 161"/>
                  <a:gd name="T93" fmla="*/ 73 h 150"/>
                  <a:gd name="T94" fmla="*/ 24 w 161"/>
                  <a:gd name="T95" fmla="*/ 51 h 150"/>
                  <a:gd name="T96" fmla="*/ 30 w 161"/>
                  <a:gd name="T97" fmla="*/ 40 h 150"/>
                  <a:gd name="T98" fmla="*/ 48 w 161"/>
                  <a:gd name="T99" fmla="*/ 26 h 150"/>
                  <a:gd name="T100" fmla="*/ 70 w 161"/>
                  <a:gd name="T101" fmla="*/ 18 h 150"/>
                  <a:gd name="T102" fmla="*/ 64 w 161"/>
                  <a:gd name="T103" fmla="*/ 59 h 150"/>
                  <a:gd name="T104" fmla="*/ 54 w 161"/>
                  <a:gd name="T105" fmla="*/ 9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150">
                    <a:moveTo>
                      <a:pt x="74" y="18"/>
                    </a:moveTo>
                    <a:lnTo>
                      <a:pt x="74" y="18"/>
                    </a:lnTo>
                    <a:lnTo>
                      <a:pt x="82" y="16"/>
                    </a:lnTo>
                    <a:lnTo>
                      <a:pt x="88" y="16"/>
                    </a:lnTo>
                    <a:lnTo>
                      <a:pt x="88" y="16"/>
                    </a:lnTo>
                    <a:lnTo>
                      <a:pt x="101" y="16"/>
                    </a:lnTo>
                    <a:lnTo>
                      <a:pt x="113" y="18"/>
                    </a:lnTo>
                    <a:lnTo>
                      <a:pt x="123" y="24"/>
                    </a:lnTo>
                    <a:lnTo>
                      <a:pt x="131" y="30"/>
                    </a:lnTo>
                    <a:lnTo>
                      <a:pt x="131" y="30"/>
                    </a:lnTo>
                    <a:lnTo>
                      <a:pt x="137" y="38"/>
                    </a:lnTo>
                    <a:lnTo>
                      <a:pt x="141" y="49"/>
                    </a:lnTo>
                    <a:lnTo>
                      <a:pt x="145" y="59"/>
                    </a:lnTo>
                    <a:lnTo>
                      <a:pt x="145" y="69"/>
                    </a:lnTo>
                    <a:lnTo>
                      <a:pt x="145" y="69"/>
                    </a:lnTo>
                    <a:lnTo>
                      <a:pt x="145" y="79"/>
                    </a:lnTo>
                    <a:lnTo>
                      <a:pt x="141" y="89"/>
                    </a:lnTo>
                    <a:lnTo>
                      <a:pt x="137" y="97"/>
                    </a:lnTo>
                    <a:lnTo>
                      <a:pt x="131" y="107"/>
                    </a:lnTo>
                    <a:lnTo>
                      <a:pt x="131" y="107"/>
                    </a:lnTo>
                    <a:lnTo>
                      <a:pt x="123" y="115"/>
                    </a:lnTo>
                    <a:lnTo>
                      <a:pt x="113" y="123"/>
                    </a:lnTo>
                    <a:lnTo>
                      <a:pt x="101" y="131"/>
                    </a:lnTo>
                    <a:lnTo>
                      <a:pt x="88" y="137"/>
                    </a:lnTo>
                    <a:lnTo>
                      <a:pt x="88" y="137"/>
                    </a:lnTo>
                    <a:lnTo>
                      <a:pt x="101" y="150"/>
                    </a:lnTo>
                    <a:lnTo>
                      <a:pt x="101" y="150"/>
                    </a:lnTo>
                    <a:lnTo>
                      <a:pt x="115" y="141"/>
                    </a:lnTo>
                    <a:lnTo>
                      <a:pt x="127" y="133"/>
                    </a:lnTo>
                    <a:lnTo>
                      <a:pt x="137" y="123"/>
                    </a:lnTo>
                    <a:lnTo>
                      <a:pt x="147" y="113"/>
                    </a:lnTo>
                    <a:lnTo>
                      <a:pt x="153" y="103"/>
                    </a:lnTo>
                    <a:lnTo>
                      <a:pt x="157" y="93"/>
                    </a:lnTo>
                    <a:lnTo>
                      <a:pt x="161" y="81"/>
                    </a:lnTo>
                    <a:lnTo>
                      <a:pt x="161" y="69"/>
                    </a:lnTo>
                    <a:lnTo>
                      <a:pt x="161" y="69"/>
                    </a:lnTo>
                    <a:lnTo>
                      <a:pt x="161" y="55"/>
                    </a:lnTo>
                    <a:lnTo>
                      <a:pt x="157" y="42"/>
                    </a:lnTo>
                    <a:lnTo>
                      <a:pt x="151" y="30"/>
                    </a:lnTo>
                    <a:lnTo>
                      <a:pt x="141" y="20"/>
                    </a:lnTo>
                    <a:lnTo>
                      <a:pt x="141" y="20"/>
                    </a:lnTo>
                    <a:lnTo>
                      <a:pt x="131" y="10"/>
                    </a:lnTo>
                    <a:lnTo>
                      <a:pt x="119" y="4"/>
                    </a:lnTo>
                    <a:lnTo>
                      <a:pt x="105" y="0"/>
                    </a:lnTo>
                    <a:lnTo>
                      <a:pt x="88" y="0"/>
                    </a:lnTo>
                    <a:lnTo>
                      <a:pt x="88" y="0"/>
                    </a:lnTo>
                    <a:lnTo>
                      <a:pt x="70" y="0"/>
                    </a:lnTo>
                    <a:lnTo>
                      <a:pt x="54" y="6"/>
                    </a:lnTo>
                    <a:lnTo>
                      <a:pt x="38" y="12"/>
                    </a:lnTo>
                    <a:lnTo>
                      <a:pt x="24" y="24"/>
                    </a:lnTo>
                    <a:lnTo>
                      <a:pt x="24" y="24"/>
                    </a:lnTo>
                    <a:lnTo>
                      <a:pt x="14" y="36"/>
                    </a:lnTo>
                    <a:lnTo>
                      <a:pt x="6" y="49"/>
                    </a:lnTo>
                    <a:lnTo>
                      <a:pt x="2" y="67"/>
                    </a:lnTo>
                    <a:lnTo>
                      <a:pt x="0" y="85"/>
                    </a:lnTo>
                    <a:lnTo>
                      <a:pt x="0" y="85"/>
                    </a:lnTo>
                    <a:lnTo>
                      <a:pt x="0" y="95"/>
                    </a:lnTo>
                    <a:lnTo>
                      <a:pt x="2" y="105"/>
                    </a:lnTo>
                    <a:lnTo>
                      <a:pt x="6" y="115"/>
                    </a:lnTo>
                    <a:lnTo>
                      <a:pt x="10" y="123"/>
                    </a:lnTo>
                    <a:lnTo>
                      <a:pt x="10" y="123"/>
                    </a:lnTo>
                    <a:lnTo>
                      <a:pt x="16" y="129"/>
                    </a:lnTo>
                    <a:lnTo>
                      <a:pt x="22" y="133"/>
                    </a:lnTo>
                    <a:lnTo>
                      <a:pt x="30" y="135"/>
                    </a:lnTo>
                    <a:lnTo>
                      <a:pt x="36" y="137"/>
                    </a:lnTo>
                    <a:lnTo>
                      <a:pt x="36" y="137"/>
                    </a:lnTo>
                    <a:lnTo>
                      <a:pt x="44" y="135"/>
                    </a:lnTo>
                    <a:lnTo>
                      <a:pt x="52" y="131"/>
                    </a:lnTo>
                    <a:lnTo>
                      <a:pt x="52" y="131"/>
                    </a:lnTo>
                    <a:lnTo>
                      <a:pt x="56" y="125"/>
                    </a:lnTo>
                    <a:lnTo>
                      <a:pt x="62" y="117"/>
                    </a:lnTo>
                    <a:lnTo>
                      <a:pt x="70" y="95"/>
                    </a:lnTo>
                    <a:lnTo>
                      <a:pt x="70" y="95"/>
                    </a:lnTo>
                    <a:lnTo>
                      <a:pt x="78" y="63"/>
                    </a:lnTo>
                    <a:lnTo>
                      <a:pt x="86" y="22"/>
                    </a:lnTo>
                    <a:lnTo>
                      <a:pt x="86" y="22"/>
                    </a:lnTo>
                    <a:lnTo>
                      <a:pt x="74" y="18"/>
                    </a:lnTo>
                    <a:lnTo>
                      <a:pt x="74" y="18"/>
                    </a:lnTo>
                    <a:close/>
                    <a:moveTo>
                      <a:pt x="54" y="93"/>
                    </a:moveTo>
                    <a:lnTo>
                      <a:pt x="54" y="93"/>
                    </a:lnTo>
                    <a:lnTo>
                      <a:pt x="50" y="105"/>
                    </a:lnTo>
                    <a:lnTo>
                      <a:pt x="44" y="113"/>
                    </a:lnTo>
                    <a:lnTo>
                      <a:pt x="40" y="119"/>
                    </a:lnTo>
                    <a:lnTo>
                      <a:pt x="34" y="121"/>
                    </a:lnTo>
                    <a:lnTo>
                      <a:pt x="34" y="121"/>
                    </a:lnTo>
                    <a:lnTo>
                      <a:pt x="28" y="119"/>
                    </a:lnTo>
                    <a:lnTo>
                      <a:pt x="26" y="115"/>
                    </a:lnTo>
                    <a:lnTo>
                      <a:pt x="22" y="111"/>
                    </a:lnTo>
                    <a:lnTo>
                      <a:pt x="22" y="111"/>
                    </a:lnTo>
                    <a:lnTo>
                      <a:pt x="16" y="99"/>
                    </a:lnTo>
                    <a:lnTo>
                      <a:pt x="14" y="91"/>
                    </a:lnTo>
                    <a:lnTo>
                      <a:pt x="14" y="85"/>
                    </a:lnTo>
                    <a:lnTo>
                      <a:pt x="14" y="85"/>
                    </a:lnTo>
                    <a:lnTo>
                      <a:pt x="16" y="73"/>
                    </a:lnTo>
                    <a:lnTo>
                      <a:pt x="18" y="61"/>
                    </a:lnTo>
                    <a:lnTo>
                      <a:pt x="24" y="51"/>
                    </a:lnTo>
                    <a:lnTo>
                      <a:pt x="30" y="40"/>
                    </a:lnTo>
                    <a:lnTo>
                      <a:pt x="30" y="40"/>
                    </a:lnTo>
                    <a:lnTo>
                      <a:pt x="38" y="32"/>
                    </a:lnTo>
                    <a:lnTo>
                      <a:pt x="48" y="26"/>
                    </a:lnTo>
                    <a:lnTo>
                      <a:pt x="58" y="20"/>
                    </a:lnTo>
                    <a:lnTo>
                      <a:pt x="70" y="18"/>
                    </a:lnTo>
                    <a:lnTo>
                      <a:pt x="70" y="18"/>
                    </a:lnTo>
                    <a:lnTo>
                      <a:pt x="64" y="59"/>
                    </a:lnTo>
                    <a:lnTo>
                      <a:pt x="60" y="77"/>
                    </a:lnTo>
                    <a:lnTo>
                      <a:pt x="54" y="93"/>
                    </a:lnTo>
                    <a:lnTo>
                      <a:pt x="54" y="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7" name="Freeform 646">
                <a:extLst>
                  <a:ext uri="{FF2B5EF4-FFF2-40B4-BE49-F238E27FC236}">
                    <a16:creationId xmlns:a16="http://schemas.microsoft.com/office/drawing/2014/main" id="{B61E18A2-107A-42E6-A3BB-27C07E88413F}"/>
                  </a:ext>
                </a:extLst>
              </p:cNvPr>
              <p:cNvSpPr>
                <a:spLocks noEditPoints="1"/>
              </p:cNvSpPr>
              <p:nvPr/>
            </p:nvSpPr>
            <p:spPr bwMode="auto">
              <a:xfrm>
                <a:off x="-897" y="19744"/>
                <a:ext cx="190" cy="200"/>
              </a:xfrm>
              <a:custGeom>
                <a:avLst/>
                <a:gdLst>
                  <a:gd name="T0" fmla="*/ 29 w 190"/>
                  <a:gd name="T1" fmla="*/ 58 h 200"/>
                  <a:gd name="T2" fmla="*/ 29 w 190"/>
                  <a:gd name="T3" fmla="*/ 151 h 200"/>
                  <a:gd name="T4" fmla="*/ 43 w 190"/>
                  <a:gd name="T5" fmla="*/ 145 h 200"/>
                  <a:gd name="T6" fmla="*/ 188 w 190"/>
                  <a:gd name="T7" fmla="*/ 145 h 200"/>
                  <a:gd name="T8" fmla="*/ 118 w 190"/>
                  <a:gd name="T9" fmla="*/ 133 h 200"/>
                  <a:gd name="T10" fmla="*/ 118 w 190"/>
                  <a:gd name="T11" fmla="*/ 111 h 200"/>
                  <a:gd name="T12" fmla="*/ 178 w 190"/>
                  <a:gd name="T13" fmla="*/ 99 h 200"/>
                  <a:gd name="T14" fmla="*/ 118 w 190"/>
                  <a:gd name="T15" fmla="*/ 99 h 200"/>
                  <a:gd name="T16" fmla="*/ 178 w 190"/>
                  <a:gd name="T17" fmla="*/ 79 h 200"/>
                  <a:gd name="T18" fmla="*/ 178 w 190"/>
                  <a:gd name="T19" fmla="*/ 64 h 200"/>
                  <a:gd name="T20" fmla="*/ 118 w 190"/>
                  <a:gd name="T21" fmla="*/ 44 h 200"/>
                  <a:gd name="T22" fmla="*/ 184 w 190"/>
                  <a:gd name="T23" fmla="*/ 44 h 200"/>
                  <a:gd name="T24" fmla="*/ 110 w 190"/>
                  <a:gd name="T25" fmla="*/ 30 h 200"/>
                  <a:gd name="T26" fmla="*/ 122 w 190"/>
                  <a:gd name="T27" fmla="*/ 24 h 200"/>
                  <a:gd name="T28" fmla="*/ 91 w 190"/>
                  <a:gd name="T29" fmla="*/ 8 h 200"/>
                  <a:gd name="T30" fmla="*/ 108 w 190"/>
                  <a:gd name="T31" fmla="*/ 30 h 200"/>
                  <a:gd name="T32" fmla="*/ 45 w 190"/>
                  <a:gd name="T33" fmla="*/ 30 h 200"/>
                  <a:gd name="T34" fmla="*/ 43 w 190"/>
                  <a:gd name="T35" fmla="*/ 0 h 200"/>
                  <a:gd name="T36" fmla="*/ 25 w 190"/>
                  <a:gd name="T37" fmla="*/ 38 h 200"/>
                  <a:gd name="T38" fmla="*/ 0 w 190"/>
                  <a:gd name="T39" fmla="*/ 68 h 200"/>
                  <a:gd name="T40" fmla="*/ 11 w 190"/>
                  <a:gd name="T41" fmla="*/ 83 h 200"/>
                  <a:gd name="T42" fmla="*/ 43 w 190"/>
                  <a:gd name="T43" fmla="*/ 44 h 200"/>
                  <a:gd name="T44" fmla="*/ 102 w 190"/>
                  <a:gd name="T45" fmla="*/ 64 h 200"/>
                  <a:gd name="T46" fmla="*/ 43 w 190"/>
                  <a:gd name="T47" fmla="*/ 64 h 200"/>
                  <a:gd name="T48" fmla="*/ 43 w 190"/>
                  <a:gd name="T49" fmla="*/ 111 h 200"/>
                  <a:gd name="T50" fmla="*/ 102 w 190"/>
                  <a:gd name="T51" fmla="*/ 111 h 200"/>
                  <a:gd name="T52" fmla="*/ 43 w 190"/>
                  <a:gd name="T53" fmla="*/ 133 h 200"/>
                  <a:gd name="T54" fmla="*/ 43 w 190"/>
                  <a:gd name="T55" fmla="*/ 111 h 200"/>
                  <a:gd name="T56" fmla="*/ 102 w 190"/>
                  <a:gd name="T57" fmla="*/ 79 h 200"/>
                  <a:gd name="T58" fmla="*/ 102 w 190"/>
                  <a:gd name="T59" fmla="*/ 99 h 200"/>
                  <a:gd name="T60" fmla="*/ 43 w 190"/>
                  <a:gd name="T61" fmla="*/ 79 h 200"/>
                  <a:gd name="T62" fmla="*/ 7 w 190"/>
                  <a:gd name="T63" fmla="*/ 190 h 200"/>
                  <a:gd name="T64" fmla="*/ 33 w 190"/>
                  <a:gd name="T65" fmla="*/ 178 h 200"/>
                  <a:gd name="T66" fmla="*/ 27 w 190"/>
                  <a:gd name="T67" fmla="*/ 155 h 200"/>
                  <a:gd name="T68" fmla="*/ 7 w 190"/>
                  <a:gd name="T69" fmla="*/ 190 h 200"/>
                  <a:gd name="T70" fmla="*/ 176 w 190"/>
                  <a:gd name="T71" fmla="*/ 198 h 200"/>
                  <a:gd name="T72" fmla="*/ 190 w 190"/>
                  <a:gd name="T73" fmla="*/ 188 h 200"/>
                  <a:gd name="T74" fmla="*/ 170 w 190"/>
                  <a:gd name="T75" fmla="*/ 153 h 200"/>
                  <a:gd name="T76" fmla="*/ 166 w 190"/>
                  <a:gd name="T77" fmla="*/ 180 h 200"/>
                  <a:gd name="T78" fmla="*/ 176 w 190"/>
                  <a:gd name="T79" fmla="*/ 198 h 200"/>
                  <a:gd name="T80" fmla="*/ 138 w 190"/>
                  <a:gd name="T81" fmla="*/ 190 h 200"/>
                  <a:gd name="T82" fmla="*/ 122 w 190"/>
                  <a:gd name="T83" fmla="*/ 153 h 200"/>
                  <a:gd name="T84" fmla="*/ 108 w 190"/>
                  <a:gd name="T85" fmla="*/ 159 h 200"/>
                  <a:gd name="T86" fmla="*/ 124 w 190"/>
                  <a:gd name="T87" fmla="*/ 196 h 200"/>
                  <a:gd name="T88" fmla="*/ 71 w 190"/>
                  <a:gd name="T89" fmla="*/ 196 h 200"/>
                  <a:gd name="T90" fmla="*/ 81 w 190"/>
                  <a:gd name="T91" fmla="*/ 169 h 200"/>
                  <a:gd name="T92" fmla="*/ 61 w 190"/>
                  <a:gd name="T93" fmla="*/ 161 h 200"/>
                  <a:gd name="T94" fmla="*/ 71 w 190"/>
                  <a:gd name="T95" fmla="*/ 19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0" h="200">
                    <a:moveTo>
                      <a:pt x="11" y="83"/>
                    </a:moveTo>
                    <a:lnTo>
                      <a:pt x="11" y="83"/>
                    </a:lnTo>
                    <a:lnTo>
                      <a:pt x="29" y="58"/>
                    </a:lnTo>
                    <a:lnTo>
                      <a:pt x="29" y="58"/>
                    </a:lnTo>
                    <a:lnTo>
                      <a:pt x="29" y="151"/>
                    </a:lnTo>
                    <a:lnTo>
                      <a:pt x="29" y="151"/>
                    </a:lnTo>
                    <a:lnTo>
                      <a:pt x="43" y="151"/>
                    </a:lnTo>
                    <a:lnTo>
                      <a:pt x="43" y="151"/>
                    </a:lnTo>
                    <a:lnTo>
                      <a:pt x="43" y="145"/>
                    </a:lnTo>
                    <a:lnTo>
                      <a:pt x="43" y="145"/>
                    </a:lnTo>
                    <a:lnTo>
                      <a:pt x="188" y="145"/>
                    </a:lnTo>
                    <a:lnTo>
                      <a:pt x="188" y="145"/>
                    </a:lnTo>
                    <a:lnTo>
                      <a:pt x="188" y="133"/>
                    </a:lnTo>
                    <a:lnTo>
                      <a:pt x="188" y="133"/>
                    </a:lnTo>
                    <a:lnTo>
                      <a:pt x="118" y="133"/>
                    </a:lnTo>
                    <a:lnTo>
                      <a:pt x="118" y="133"/>
                    </a:lnTo>
                    <a:lnTo>
                      <a:pt x="118" y="111"/>
                    </a:lnTo>
                    <a:lnTo>
                      <a:pt x="118" y="111"/>
                    </a:lnTo>
                    <a:lnTo>
                      <a:pt x="178" y="111"/>
                    </a:lnTo>
                    <a:lnTo>
                      <a:pt x="178" y="111"/>
                    </a:lnTo>
                    <a:lnTo>
                      <a:pt x="178" y="99"/>
                    </a:lnTo>
                    <a:lnTo>
                      <a:pt x="178" y="99"/>
                    </a:lnTo>
                    <a:lnTo>
                      <a:pt x="118" y="99"/>
                    </a:lnTo>
                    <a:lnTo>
                      <a:pt x="118" y="99"/>
                    </a:lnTo>
                    <a:lnTo>
                      <a:pt x="118" y="79"/>
                    </a:lnTo>
                    <a:lnTo>
                      <a:pt x="118" y="79"/>
                    </a:lnTo>
                    <a:lnTo>
                      <a:pt x="178" y="79"/>
                    </a:lnTo>
                    <a:lnTo>
                      <a:pt x="178" y="79"/>
                    </a:lnTo>
                    <a:lnTo>
                      <a:pt x="178" y="64"/>
                    </a:lnTo>
                    <a:lnTo>
                      <a:pt x="178" y="64"/>
                    </a:lnTo>
                    <a:lnTo>
                      <a:pt x="118" y="64"/>
                    </a:lnTo>
                    <a:lnTo>
                      <a:pt x="118" y="64"/>
                    </a:lnTo>
                    <a:lnTo>
                      <a:pt x="118" y="44"/>
                    </a:lnTo>
                    <a:lnTo>
                      <a:pt x="118" y="44"/>
                    </a:lnTo>
                    <a:lnTo>
                      <a:pt x="184" y="44"/>
                    </a:lnTo>
                    <a:lnTo>
                      <a:pt x="184" y="44"/>
                    </a:lnTo>
                    <a:lnTo>
                      <a:pt x="184" y="30"/>
                    </a:lnTo>
                    <a:lnTo>
                      <a:pt x="184" y="30"/>
                    </a:lnTo>
                    <a:lnTo>
                      <a:pt x="110" y="30"/>
                    </a:lnTo>
                    <a:lnTo>
                      <a:pt x="110" y="30"/>
                    </a:lnTo>
                    <a:lnTo>
                      <a:pt x="122" y="24"/>
                    </a:lnTo>
                    <a:lnTo>
                      <a:pt x="122" y="24"/>
                    </a:lnTo>
                    <a:lnTo>
                      <a:pt x="104" y="0"/>
                    </a:lnTo>
                    <a:lnTo>
                      <a:pt x="104" y="0"/>
                    </a:lnTo>
                    <a:lnTo>
                      <a:pt x="91" y="8"/>
                    </a:lnTo>
                    <a:lnTo>
                      <a:pt x="91" y="8"/>
                    </a:lnTo>
                    <a:lnTo>
                      <a:pt x="100" y="20"/>
                    </a:lnTo>
                    <a:lnTo>
                      <a:pt x="108" y="30"/>
                    </a:lnTo>
                    <a:lnTo>
                      <a:pt x="108" y="30"/>
                    </a:lnTo>
                    <a:lnTo>
                      <a:pt x="45" y="30"/>
                    </a:lnTo>
                    <a:lnTo>
                      <a:pt x="45" y="30"/>
                    </a:lnTo>
                    <a:lnTo>
                      <a:pt x="57" y="6"/>
                    </a:lnTo>
                    <a:lnTo>
                      <a:pt x="57" y="6"/>
                    </a:lnTo>
                    <a:lnTo>
                      <a:pt x="43" y="0"/>
                    </a:lnTo>
                    <a:lnTo>
                      <a:pt x="43" y="0"/>
                    </a:lnTo>
                    <a:lnTo>
                      <a:pt x="35" y="20"/>
                    </a:lnTo>
                    <a:lnTo>
                      <a:pt x="25" y="38"/>
                    </a:lnTo>
                    <a:lnTo>
                      <a:pt x="13" y="54"/>
                    </a:lnTo>
                    <a:lnTo>
                      <a:pt x="0" y="68"/>
                    </a:lnTo>
                    <a:lnTo>
                      <a:pt x="0" y="68"/>
                    </a:lnTo>
                    <a:lnTo>
                      <a:pt x="7" y="74"/>
                    </a:lnTo>
                    <a:lnTo>
                      <a:pt x="11" y="83"/>
                    </a:lnTo>
                    <a:lnTo>
                      <a:pt x="11" y="83"/>
                    </a:lnTo>
                    <a:lnTo>
                      <a:pt x="11" y="83"/>
                    </a:lnTo>
                    <a:close/>
                    <a:moveTo>
                      <a:pt x="43" y="44"/>
                    </a:moveTo>
                    <a:lnTo>
                      <a:pt x="43" y="44"/>
                    </a:lnTo>
                    <a:lnTo>
                      <a:pt x="102" y="44"/>
                    </a:lnTo>
                    <a:lnTo>
                      <a:pt x="102" y="44"/>
                    </a:lnTo>
                    <a:lnTo>
                      <a:pt x="102" y="64"/>
                    </a:lnTo>
                    <a:lnTo>
                      <a:pt x="102" y="64"/>
                    </a:lnTo>
                    <a:lnTo>
                      <a:pt x="43" y="64"/>
                    </a:lnTo>
                    <a:lnTo>
                      <a:pt x="43" y="64"/>
                    </a:lnTo>
                    <a:lnTo>
                      <a:pt x="43" y="44"/>
                    </a:lnTo>
                    <a:lnTo>
                      <a:pt x="43" y="44"/>
                    </a:lnTo>
                    <a:close/>
                    <a:moveTo>
                      <a:pt x="43" y="111"/>
                    </a:moveTo>
                    <a:lnTo>
                      <a:pt x="43" y="111"/>
                    </a:lnTo>
                    <a:lnTo>
                      <a:pt x="102" y="111"/>
                    </a:lnTo>
                    <a:lnTo>
                      <a:pt x="102" y="111"/>
                    </a:lnTo>
                    <a:lnTo>
                      <a:pt x="102" y="133"/>
                    </a:lnTo>
                    <a:lnTo>
                      <a:pt x="102" y="133"/>
                    </a:lnTo>
                    <a:lnTo>
                      <a:pt x="43" y="133"/>
                    </a:lnTo>
                    <a:lnTo>
                      <a:pt x="43" y="133"/>
                    </a:lnTo>
                    <a:lnTo>
                      <a:pt x="43" y="111"/>
                    </a:lnTo>
                    <a:lnTo>
                      <a:pt x="43" y="111"/>
                    </a:lnTo>
                    <a:close/>
                    <a:moveTo>
                      <a:pt x="43" y="79"/>
                    </a:moveTo>
                    <a:lnTo>
                      <a:pt x="43" y="79"/>
                    </a:lnTo>
                    <a:lnTo>
                      <a:pt x="102" y="79"/>
                    </a:lnTo>
                    <a:lnTo>
                      <a:pt x="102" y="79"/>
                    </a:lnTo>
                    <a:lnTo>
                      <a:pt x="102" y="99"/>
                    </a:lnTo>
                    <a:lnTo>
                      <a:pt x="102" y="99"/>
                    </a:lnTo>
                    <a:lnTo>
                      <a:pt x="43" y="99"/>
                    </a:lnTo>
                    <a:lnTo>
                      <a:pt x="43" y="99"/>
                    </a:lnTo>
                    <a:lnTo>
                      <a:pt x="43" y="79"/>
                    </a:lnTo>
                    <a:lnTo>
                      <a:pt x="43" y="79"/>
                    </a:lnTo>
                    <a:close/>
                    <a:moveTo>
                      <a:pt x="7" y="190"/>
                    </a:moveTo>
                    <a:lnTo>
                      <a:pt x="7" y="190"/>
                    </a:lnTo>
                    <a:lnTo>
                      <a:pt x="19" y="200"/>
                    </a:lnTo>
                    <a:lnTo>
                      <a:pt x="19" y="200"/>
                    </a:lnTo>
                    <a:lnTo>
                      <a:pt x="33" y="178"/>
                    </a:lnTo>
                    <a:lnTo>
                      <a:pt x="41" y="161"/>
                    </a:lnTo>
                    <a:lnTo>
                      <a:pt x="41" y="161"/>
                    </a:lnTo>
                    <a:lnTo>
                      <a:pt x="27" y="155"/>
                    </a:lnTo>
                    <a:lnTo>
                      <a:pt x="27" y="155"/>
                    </a:lnTo>
                    <a:lnTo>
                      <a:pt x="19" y="171"/>
                    </a:lnTo>
                    <a:lnTo>
                      <a:pt x="7" y="190"/>
                    </a:lnTo>
                    <a:lnTo>
                      <a:pt x="7" y="190"/>
                    </a:lnTo>
                    <a:lnTo>
                      <a:pt x="7" y="190"/>
                    </a:lnTo>
                    <a:close/>
                    <a:moveTo>
                      <a:pt x="176" y="198"/>
                    </a:moveTo>
                    <a:lnTo>
                      <a:pt x="176" y="198"/>
                    </a:lnTo>
                    <a:lnTo>
                      <a:pt x="190" y="188"/>
                    </a:lnTo>
                    <a:lnTo>
                      <a:pt x="190" y="188"/>
                    </a:lnTo>
                    <a:lnTo>
                      <a:pt x="180" y="171"/>
                    </a:lnTo>
                    <a:lnTo>
                      <a:pt x="170" y="153"/>
                    </a:lnTo>
                    <a:lnTo>
                      <a:pt x="170" y="153"/>
                    </a:lnTo>
                    <a:lnTo>
                      <a:pt x="156" y="161"/>
                    </a:lnTo>
                    <a:lnTo>
                      <a:pt x="156" y="161"/>
                    </a:lnTo>
                    <a:lnTo>
                      <a:pt x="166" y="180"/>
                    </a:lnTo>
                    <a:lnTo>
                      <a:pt x="176" y="198"/>
                    </a:lnTo>
                    <a:lnTo>
                      <a:pt x="176" y="198"/>
                    </a:lnTo>
                    <a:lnTo>
                      <a:pt x="176" y="198"/>
                    </a:lnTo>
                    <a:close/>
                    <a:moveTo>
                      <a:pt x="124" y="196"/>
                    </a:moveTo>
                    <a:lnTo>
                      <a:pt x="124" y="196"/>
                    </a:lnTo>
                    <a:lnTo>
                      <a:pt x="138" y="190"/>
                    </a:lnTo>
                    <a:lnTo>
                      <a:pt x="138" y="190"/>
                    </a:lnTo>
                    <a:lnTo>
                      <a:pt x="130" y="171"/>
                    </a:lnTo>
                    <a:lnTo>
                      <a:pt x="122" y="153"/>
                    </a:lnTo>
                    <a:lnTo>
                      <a:pt x="122" y="153"/>
                    </a:lnTo>
                    <a:lnTo>
                      <a:pt x="108" y="159"/>
                    </a:lnTo>
                    <a:lnTo>
                      <a:pt x="108" y="159"/>
                    </a:lnTo>
                    <a:lnTo>
                      <a:pt x="116" y="176"/>
                    </a:lnTo>
                    <a:lnTo>
                      <a:pt x="124" y="196"/>
                    </a:lnTo>
                    <a:lnTo>
                      <a:pt x="124" y="196"/>
                    </a:lnTo>
                    <a:lnTo>
                      <a:pt x="124" y="196"/>
                    </a:lnTo>
                    <a:close/>
                    <a:moveTo>
                      <a:pt x="71" y="196"/>
                    </a:moveTo>
                    <a:lnTo>
                      <a:pt x="71" y="196"/>
                    </a:lnTo>
                    <a:lnTo>
                      <a:pt x="87" y="190"/>
                    </a:lnTo>
                    <a:lnTo>
                      <a:pt x="87" y="190"/>
                    </a:lnTo>
                    <a:lnTo>
                      <a:pt x="81" y="169"/>
                    </a:lnTo>
                    <a:lnTo>
                      <a:pt x="75" y="155"/>
                    </a:lnTo>
                    <a:lnTo>
                      <a:pt x="75" y="155"/>
                    </a:lnTo>
                    <a:lnTo>
                      <a:pt x="61" y="161"/>
                    </a:lnTo>
                    <a:lnTo>
                      <a:pt x="61" y="161"/>
                    </a:lnTo>
                    <a:lnTo>
                      <a:pt x="71" y="196"/>
                    </a:lnTo>
                    <a:lnTo>
                      <a:pt x="71" y="196"/>
                    </a:lnTo>
                    <a:lnTo>
                      <a:pt x="71" y="1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8" name="Freeform 647">
                <a:extLst>
                  <a:ext uri="{FF2B5EF4-FFF2-40B4-BE49-F238E27FC236}">
                    <a16:creationId xmlns:a16="http://schemas.microsoft.com/office/drawing/2014/main" id="{64AA5FCC-5D44-43AB-AFA8-D5084E3DE285}"/>
                  </a:ext>
                </a:extLst>
              </p:cNvPr>
              <p:cNvSpPr>
                <a:spLocks noEditPoints="1"/>
              </p:cNvSpPr>
              <p:nvPr/>
            </p:nvSpPr>
            <p:spPr bwMode="auto">
              <a:xfrm>
                <a:off x="-688" y="19756"/>
                <a:ext cx="190" cy="182"/>
              </a:xfrm>
              <a:custGeom>
                <a:avLst/>
                <a:gdLst>
                  <a:gd name="T0" fmla="*/ 28 w 190"/>
                  <a:gd name="T1" fmla="*/ 159 h 182"/>
                  <a:gd name="T2" fmla="*/ 28 w 190"/>
                  <a:gd name="T3" fmla="*/ 149 h 182"/>
                  <a:gd name="T4" fmla="*/ 83 w 190"/>
                  <a:gd name="T5" fmla="*/ 153 h 182"/>
                  <a:gd name="T6" fmla="*/ 91 w 190"/>
                  <a:gd name="T7" fmla="*/ 174 h 182"/>
                  <a:gd name="T8" fmla="*/ 111 w 190"/>
                  <a:gd name="T9" fmla="*/ 182 h 182"/>
                  <a:gd name="T10" fmla="*/ 165 w 190"/>
                  <a:gd name="T11" fmla="*/ 180 h 182"/>
                  <a:gd name="T12" fmla="*/ 184 w 190"/>
                  <a:gd name="T13" fmla="*/ 162 h 182"/>
                  <a:gd name="T14" fmla="*/ 190 w 190"/>
                  <a:gd name="T15" fmla="*/ 137 h 182"/>
                  <a:gd name="T16" fmla="*/ 176 w 190"/>
                  <a:gd name="T17" fmla="*/ 129 h 182"/>
                  <a:gd name="T18" fmla="*/ 167 w 190"/>
                  <a:gd name="T19" fmla="*/ 162 h 182"/>
                  <a:gd name="T20" fmla="*/ 147 w 190"/>
                  <a:gd name="T21" fmla="*/ 168 h 182"/>
                  <a:gd name="T22" fmla="*/ 113 w 190"/>
                  <a:gd name="T23" fmla="*/ 168 h 182"/>
                  <a:gd name="T24" fmla="*/ 99 w 190"/>
                  <a:gd name="T25" fmla="*/ 159 h 182"/>
                  <a:gd name="T26" fmla="*/ 97 w 190"/>
                  <a:gd name="T27" fmla="*/ 149 h 182"/>
                  <a:gd name="T28" fmla="*/ 163 w 190"/>
                  <a:gd name="T29" fmla="*/ 149 h 182"/>
                  <a:gd name="T30" fmla="*/ 16 w 190"/>
                  <a:gd name="T31" fmla="*/ 85 h 182"/>
                  <a:gd name="T32" fmla="*/ 16 w 190"/>
                  <a:gd name="T33" fmla="*/ 159 h 182"/>
                  <a:gd name="T34" fmla="*/ 14 w 190"/>
                  <a:gd name="T35" fmla="*/ 60 h 182"/>
                  <a:gd name="T36" fmla="*/ 14 w 190"/>
                  <a:gd name="T37" fmla="*/ 32 h 182"/>
                  <a:gd name="T38" fmla="*/ 83 w 190"/>
                  <a:gd name="T39" fmla="*/ 77 h 182"/>
                  <a:gd name="T40" fmla="*/ 97 w 190"/>
                  <a:gd name="T41" fmla="*/ 77 h 182"/>
                  <a:gd name="T42" fmla="*/ 167 w 190"/>
                  <a:gd name="T43" fmla="*/ 32 h 182"/>
                  <a:gd name="T44" fmla="*/ 167 w 190"/>
                  <a:gd name="T45" fmla="*/ 60 h 182"/>
                  <a:gd name="T46" fmla="*/ 182 w 190"/>
                  <a:gd name="T47" fmla="*/ 20 h 182"/>
                  <a:gd name="T48" fmla="*/ 97 w 190"/>
                  <a:gd name="T49" fmla="*/ 20 h 182"/>
                  <a:gd name="T50" fmla="*/ 165 w 190"/>
                  <a:gd name="T51" fmla="*/ 10 h 182"/>
                  <a:gd name="T52" fmla="*/ 165 w 190"/>
                  <a:gd name="T53" fmla="*/ 0 h 182"/>
                  <a:gd name="T54" fmla="*/ 16 w 190"/>
                  <a:gd name="T55" fmla="*/ 10 h 182"/>
                  <a:gd name="T56" fmla="*/ 83 w 190"/>
                  <a:gd name="T57" fmla="*/ 10 h 182"/>
                  <a:gd name="T58" fmla="*/ 0 w 190"/>
                  <a:gd name="T59" fmla="*/ 20 h 182"/>
                  <a:gd name="T60" fmla="*/ 0 w 190"/>
                  <a:gd name="T61" fmla="*/ 60 h 182"/>
                  <a:gd name="T62" fmla="*/ 97 w 190"/>
                  <a:gd name="T63" fmla="*/ 121 h 182"/>
                  <a:gd name="T64" fmla="*/ 149 w 190"/>
                  <a:gd name="T65" fmla="*/ 121 h 182"/>
                  <a:gd name="T66" fmla="*/ 97 w 190"/>
                  <a:gd name="T67" fmla="*/ 137 h 182"/>
                  <a:gd name="T68" fmla="*/ 149 w 190"/>
                  <a:gd name="T69" fmla="*/ 111 h 182"/>
                  <a:gd name="T70" fmla="*/ 97 w 190"/>
                  <a:gd name="T71" fmla="*/ 95 h 182"/>
                  <a:gd name="T72" fmla="*/ 149 w 190"/>
                  <a:gd name="T73" fmla="*/ 95 h 182"/>
                  <a:gd name="T74" fmla="*/ 28 w 190"/>
                  <a:gd name="T75" fmla="*/ 95 h 182"/>
                  <a:gd name="T76" fmla="*/ 83 w 190"/>
                  <a:gd name="T77" fmla="*/ 95 h 182"/>
                  <a:gd name="T78" fmla="*/ 28 w 190"/>
                  <a:gd name="T79" fmla="*/ 111 h 182"/>
                  <a:gd name="T80" fmla="*/ 28 w 190"/>
                  <a:gd name="T81" fmla="*/ 95 h 182"/>
                  <a:gd name="T82" fmla="*/ 83 w 190"/>
                  <a:gd name="T83" fmla="*/ 121 h 182"/>
                  <a:gd name="T84" fmla="*/ 83 w 190"/>
                  <a:gd name="T85" fmla="*/ 137 h 182"/>
                  <a:gd name="T86" fmla="*/ 28 w 190"/>
                  <a:gd name="T87" fmla="*/ 121 h 182"/>
                  <a:gd name="T88" fmla="*/ 107 w 190"/>
                  <a:gd name="T89" fmla="*/ 52 h 182"/>
                  <a:gd name="T90" fmla="*/ 157 w 190"/>
                  <a:gd name="T91" fmla="*/ 42 h 182"/>
                  <a:gd name="T92" fmla="*/ 107 w 190"/>
                  <a:gd name="T93" fmla="*/ 42 h 182"/>
                  <a:gd name="T94" fmla="*/ 107 w 190"/>
                  <a:gd name="T95" fmla="*/ 73 h 182"/>
                  <a:gd name="T96" fmla="*/ 157 w 190"/>
                  <a:gd name="T97" fmla="*/ 73 h 182"/>
                  <a:gd name="T98" fmla="*/ 107 w 190"/>
                  <a:gd name="T99" fmla="*/ 62 h 182"/>
                  <a:gd name="T100" fmla="*/ 107 w 190"/>
                  <a:gd name="T101" fmla="*/ 73 h 182"/>
                  <a:gd name="T102" fmla="*/ 74 w 190"/>
                  <a:gd name="T103" fmla="*/ 52 h 182"/>
                  <a:gd name="T104" fmla="*/ 74 w 190"/>
                  <a:gd name="T105" fmla="*/ 42 h 182"/>
                  <a:gd name="T106" fmla="*/ 24 w 190"/>
                  <a:gd name="T107" fmla="*/ 52 h 182"/>
                  <a:gd name="T108" fmla="*/ 24 w 190"/>
                  <a:gd name="T109" fmla="*/ 73 h 182"/>
                  <a:gd name="T110" fmla="*/ 74 w 190"/>
                  <a:gd name="T111" fmla="*/ 62 h 182"/>
                  <a:gd name="T112" fmla="*/ 24 w 190"/>
                  <a:gd name="T113" fmla="*/ 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0" h="182">
                    <a:moveTo>
                      <a:pt x="16" y="159"/>
                    </a:moveTo>
                    <a:lnTo>
                      <a:pt x="16" y="159"/>
                    </a:lnTo>
                    <a:lnTo>
                      <a:pt x="28" y="159"/>
                    </a:lnTo>
                    <a:lnTo>
                      <a:pt x="28" y="159"/>
                    </a:lnTo>
                    <a:lnTo>
                      <a:pt x="28" y="149"/>
                    </a:lnTo>
                    <a:lnTo>
                      <a:pt x="28" y="149"/>
                    </a:lnTo>
                    <a:lnTo>
                      <a:pt x="83" y="149"/>
                    </a:lnTo>
                    <a:lnTo>
                      <a:pt x="83" y="149"/>
                    </a:lnTo>
                    <a:lnTo>
                      <a:pt x="83" y="153"/>
                    </a:lnTo>
                    <a:lnTo>
                      <a:pt x="83" y="153"/>
                    </a:lnTo>
                    <a:lnTo>
                      <a:pt x="85" y="166"/>
                    </a:lnTo>
                    <a:lnTo>
                      <a:pt x="91" y="174"/>
                    </a:lnTo>
                    <a:lnTo>
                      <a:pt x="99" y="180"/>
                    </a:lnTo>
                    <a:lnTo>
                      <a:pt x="111" y="182"/>
                    </a:lnTo>
                    <a:lnTo>
                      <a:pt x="111" y="182"/>
                    </a:lnTo>
                    <a:lnTo>
                      <a:pt x="153" y="182"/>
                    </a:lnTo>
                    <a:lnTo>
                      <a:pt x="153" y="182"/>
                    </a:lnTo>
                    <a:lnTo>
                      <a:pt x="165" y="180"/>
                    </a:lnTo>
                    <a:lnTo>
                      <a:pt x="174" y="176"/>
                    </a:lnTo>
                    <a:lnTo>
                      <a:pt x="180" y="170"/>
                    </a:lnTo>
                    <a:lnTo>
                      <a:pt x="184" y="162"/>
                    </a:lnTo>
                    <a:lnTo>
                      <a:pt x="184" y="162"/>
                    </a:lnTo>
                    <a:lnTo>
                      <a:pt x="190" y="137"/>
                    </a:lnTo>
                    <a:lnTo>
                      <a:pt x="190" y="137"/>
                    </a:lnTo>
                    <a:lnTo>
                      <a:pt x="182" y="133"/>
                    </a:lnTo>
                    <a:lnTo>
                      <a:pt x="176" y="129"/>
                    </a:lnTo>
                    <a:lnTo>
                      <a:pt x="176" y="129"/>
                    </a:lnTo>
                    <a:lnTo>
                      <a:pt x="169" y="157"/>
                    </a:lnTo>
                    <a:lnTo>
                      <a:pt x="169" y="157"/>
                    </a:lnTo>
                    <a:lnTo>
                      <a:pt x="167" y="162"/>
                    </a:lnTo>
                    <a:lnTo>
                      <a:pt x="163" y="164"/>
                    </a:lnTo>
                    <a:lnTo>
                      <a:pt x="157" y="166"/>
                    </a:lnTo>
                    <a:lnTo>
                      <a:pt x="147" y="168"/>
                    </a:lnTo>
                    <a:lnTo>
                      <a:pt x="147" y="168"/>
                    </a:lnTo>
                    <a:lnTo>
                      <a:pt x="113" y="168"/>
                    </a:lnTo>
                    <a:lnTo>
                      <a:pt x="113" y="168"/>
                    </a:lnTo>
                    <a:lnTo>
                      <a:pt x="107" y="166"/>
                    </a:lnTo>
                    <a:lnTo>
                      <a:pt x="101" y="164"/>
                    </a:lnTo>
                    <a:lnTo>
                      <a:pt x="99" y="159"/>
                    </a:lnTo>
                    <a:lnTo>
                      <a:pt x="97" y="153"/>
                    </a:lnTo>
                    <a:lnTo>
                      <a:pt x="97" y="153"/>
                    </a:lnTo>
                    <a:lnTo>
                      <a:pt x="97" y="149"/>
                    </a:lnTo>
                    <a:lnTo>
                      <a:pt x="97" y="149"/>
                    </a:lnTo>
                    <a:lnTo>
                      <a:pt x="163" y="149"/>
                    </a:lnTo>
                    <a:lnTo>
                      <a:pt x="163" y="149"/>
                    </a:lnTo>
                    <a:lnTo>
                      <a:pt x="163" y="85"/>
                    </a:lnTo>
                    <a:lnTo>
                      <a:pt x="163" y="85"/>
                    </a:lnTo>
                    <a:lnTo>
                      <a:pt x="16" y="85"/>
                    </a:lnTo>
                    <a:lnTo>
                      <a:pt x="16" y="85"/>
                    </a:lnTo>
                    <a:lnTo>
                      <a:pt x="16" y="159"/>
                    </a:lnTo>
                    <a:lnTo>
                      <a:pt x="16" y="159"/>
                    </a:lnTo>
                    <a:close/>
                    <a:moveTo>
                      <a:pt x="0" y="60"/>
                    </a:moveTo>
                    <a:lnTo>
                      <a:pt x="0" y="60"/>
                    </a:lnTo>
                    <a:lnTo>
                      <a:pt x="14" y="60"/>
                    </a:lnTo>
                    <a:lnTo>
                      <a:pt x="14" y="60"/>
                    </a:lnTo>
                    <a:lnTo>
                      <a:pt x="14" y="32"/>
                    </a:lnTo>
                    <a:lnTo>
                      <a:pt x="14" y="32"/>
                    </a:lnTo>
                    <a:lnTo>
                      <a:pt x="83" y="32"/>
                    </a:lnTo>
                    <a:lnTo>
                      <a:pt x="83" y="32"/>
                    </a:lnTo>
                    <a:lnTo>
                      <a:pt x="83" y="77"/>
                    </a:lnTo>
                    <a:lnTo>
                      <a:pt x="83" y="77"/>
                    </a:lnTo>
                    <a:lnTo>
                      <a:pt x="97" y="77"/>
                    </a:lnTo>
                    <a:lnTo>
                      <a:pt x="97" y="77"/>
                    </a:lnTo>
                    <a:lnTo>
                      <a:pt x="97" y="32"/>
                    </a:lnTo>
                    <a:lnTo>
                      <a:pt x="97" y="32"/>
                    </a:lnTo>
                    <a:lnTo>
                      <a:pt x="167" y="32"/>
                    </a:lnTo>
                    <a:lnTo>
                      <a:pt x="167" y="32"/>
                    </a:lnTo>
                    <a:lnTo>
                      <a:pt x="167" y="60"/>
                    </a:lnTo>
                    <a:lnTo>
                      <a:pt x="167" y="60"/>
                    </a:lnTo>
                    <a:lnTo>
                      <a:pt x="182" y="60"/>
                    </a:lnTo>
                    <a:lnTo>
                      <a:pt x="182" y="60"/>
                    </a:lnTo>
                    <a:lnTo>
                      <a:pt x="182" y="20"/>
                    </a:lnTo>
                    <a:lnTo>
                      <a:pt x="182" y="20"/>
                    </a:lnTo>
                    <a:lnTo>
                      <a:pt x="97" y="20"/>
                    </a:lnTo>
                    <a:lnTo>
                      <a:pt x="97" y="20"/>
                    </a:lnTo>
                    <a:lnTo>
                      <a:pt x="97" y="10"/>
                    </a:lnTo>
                    <a:lnTo>
                      <a:pt x="97" y="10"/>
                    </a:lnTo>
                    <a:lnTo>
                      <a:pt x="165" y="10"/>
                    </a:lnTo>
                    <a:lnTo>
                      <a:pt x="165" y="10"/>
                    </a:lnTo>
                    <a:lnTo>
                      <a:pt x="165" y="0"/>
                    </a:lnTo>
                    <a:lnTo>
                      <a:pt x="165" y="0"/>
                    </a:lnTo>
                    <a:lnTo>
                      <a:pt x="16" y="0"/>
                    </a:lnTo>
                    <a:lnTo>
                      <a:pt x="16" y="0"/>
                    </a:lnTo>
                    <a:lnTo>
                      <a:pt x="16" y="10"/>
                    </a:lnTo>
                    <a:lnTo>
                      <a:pt x="16" y="10"/>
                    </a:lnTo>
                    <a:lnTo>
                      <a:pt x="83" y="10"/>
                    </a:lnTo>
                    <a:lnTo>
                      <a:pt x="83" y="10"/>
                    </a:lnTo>
                    <a:lnTo>
                      <a:pt x="83" y="20"/>
                    </a:lnTo>
                    <a:lnTo>
                      <a:pt x="83" y="20"/>
                    </a:lnTo>
                    <a:lnTo>
                      <a:pt x="0" y="20"/>
                    </a:lnTo>
                    <a:lnTo>
                      <a:pt x="0" y="20"/>
                    </a:lnTo>
                    <a:lnTo>
                      <a:pt x="0" y="60"/>
                    </a:lnTo>
                    <a:lnTo>
                      <a:pt x="0" y="60"/>
                    </a:lnTo>
                    <a:close/>
                    <a:moveTo>
                      <a:pt x="97" y="137"/>
                    </a:moveTo>
                    <a:lnTo>
                      <a:pt x="97" y="137"/>
                    </a:lnTo>
                    <a:lnTo>
                      <a:pt x="97" y="121"/>
                    </a:lnTo>
                    <a:lnTo>
                      <a:pt x="97" y="121"/>
                    </a:lnTo>
                    <a:lnTo>
                      <a:pt x="149" y="121"/>
                    </a:lnTo>
                    <a:lnTo>
                      <a:pt x="149" y="121"/>
                    </a:lnTo>
                    <a:lnTo>
                      <a:pt x="149" y="137"/>
                    </a:lnTo>
                    <a:lnTo>
                      <a:pt x="149" y="137"/>
                    </a:lnTo>
                    <a:lnTo>
                      <a:pt x="97" y="137"/>
                    </a:lnTo>
                    <a:lnTo>
                      <a:pt x="97" y="137"/>
                    </a:lnTo>
                    <a:close/>
                    <a:moveTo>
                      <a:pt x="149" y="111"/>
                    </a:moveTo>
                    <a:lnTo>
                      <a:pt x="149" y="111"/>
                    </a:lnTo>
                    <a:lnTo>
                      <a:pt x="97" y="111"/>
                    </a:lnTo>
                    <a:lnTo>
                      <a:pt x="97" y="111"/>
                    </a:lnTo>
                    <a:lnTo>
                      <a:pt x="97" y="95"/>
                    </a:lnTo>
                    <a:lnTo>
                      <a:pt x="97" y="95"/>
                    </a:lnTo>
                    <a:lnTo>
                      <a:pt x="149" y="95"/>
                    </a:lnTo>
                    <a:lnTo>
                      <a:pt x="149" y="95"/>
                    </a:lnTo>
                    <a:lnTo>
                      <a:pt x="149" y="111"/>
                    </a:lnTo>
                    <a:lnTo>
                      <a:pt x="149" y="111"/>
                    </a:lnTo>
                    <a:close/>
                    <a:moveTo>
                      <a:pt x="28" y="95"/>
                    </a:moveTo>
                    <a:lnTo>
                      <a:pt x="28" y="95"/>
                    </a:lnTo>
                    <a:lnTo>
                      <a:pt x="83" y="95"/>
                    </a:lnTo>
                    <a:lnTo>
                      <a:pt x="83" y="95"/>
                    </a:lnTo>
                    <a:lnTo>
                      <a:pt x="83" y="111"/>
                    </a:lnTo>
                    <a:lnTo>
                      <a:pt x="83" y="111"/>
                    </a:lnTo>
                    <a:lnTo>
                      <a:pt x="28" y="111"/>
                    </a:lnTo>
                    <a:lnTo>
                      <a:pt x="28" y="111"/>
                    </a:lnTo>
                    <a:lnTo>
                      <a:pt x="28" y="95"/>
                    </a:lnTo>
                    <a:lnTo>
                      <a:pt x="28" y="95"/>
                    </a:lnTo>
                    <a:close/>
                    <a:moveTo>
                      <a:pt x="28" y="121"/>
                    </a:moveTo>
                    <a:lnTo>
                      <a:pt x="28" y="121"/>
                    </a:lnTo>
                    <a:lnTo>
                      <a:pt x="83" y="121"/>
                    </a:lnTo>
                    <a:lnTo>
                      <a:pt x="83" y="121"/>
                    </a:lnTo>
                    <a:lnTo>
                      <a:pt x="83" y="137"/>
                    </a:lnTo>
                    <a:lnTo>
                      <a:pt x="83" y="137"/>
                    </a:lnTo>
                    <a:lnTo>
                      <a:pt x="28" y="137"/>
                    </a:lnTo>
                    <a:lnTo>
                      <a:pt x="28" y="137"/>
                    </a:lnTo>
                    <a:lnTo>
                      <a:pt x="28" y="121"/>
                    </a:lnTo>
                    <a:lnTo>
                      <a:pt x="28" y="121"/>
                    </a:lnTo>
                    <a:close/>
                    <a:moveTo>
                      <a:pt x="107" y="52"/>
                    </a:moveTo>
                    <a:lnTo>
                      <a:pt x="107" y="52"/>
                    </a:lnTo>
                    <a:lnTo>
                      <a:pt x="157" y="52"/>
                    </a:lnTo>
                    <a:lnTo>
                      <a:pt x="157" y="52"/>
                    </a:lnTo>
                    <a:lnTo>
                      <a:pt x="157" y="42"/>
                    </a:lnTo>
                    <a:lnTo>
                      <a:pt x="157" y="42"/>
                    </a:lnTo>
                    <a:lnTo>
                      <a:pt x="107" y="42"/>
                    </a:lnTo>
                    <a:lnTo>
                      <a:pt x="107" y="42"/>
                    </a:lnTo>
                    <a:lnTo>
                      <a:pt x="107" y="52"/>
                    </a:lnTo>
                    <a:lnTo>
                      <a:pt x="107" y="52"/>
                    </a:lnTo>
                    <a:close/>
                    <a:moveTo>
                      <a:pt x="107" y="73"/>
                    </a:moveTo>
                    <a:lnTo>
                      <a:pt x="107" y="73"/>
                    </a:lnTo>
                    <a:lnTo>
                      <a:pt x="157" y="73"/>
                    </a:lnTo>
                    <a:lnTo>
                      <a:pt x="157" y="73"/>
                    </a:lnTo>
                    <a:lnTo>
                      <a:pt x="157" y="62"/>
                    </a:lnTo>
                    <a:lnTo>
                      <a:pt x="157" y="62"/>
                    </a:lnTo>
                    <a:lnTo>
                      <a:pt x="107" y="62"/>
                    </a:lnTo>
                    <a:lnTo>
                      <a:pt x="107" y="62"/>
                    </a:lnTo>
                    <a:lnTo>
                      <a:pt x="107" y="73"/>
                    </a:lnTo>
                    <a:lnTo>
                      <a:pt x="107" y="73"/>
                    </a:lnTo>
                    <a:close/>
                    <a:moveTo>
                      <a:pt x="24" y="52"/>
                    </a:moveTo>
                    <a:lnTo>
                      <a:pt x="24" y="52"/>
                    </a:lnTo>
                    <a:lnTo>
                      <a:pt x="74" y="52"/>
                    </a:lnTo>
                    <a:lnTo>
                      <a:pt x="74" y="52"/>
                    </a:lnTo>
                    <a:lnTo>
                      <a:pt x="74" y="42"/>
                    </a:lnTo>
                    <a:lnTo>
                      <a:pt x="74" y="42"/>
                    </a:lnTo>
                    <a:lnTo>
                      <a:pt x="24" y="42"/>
                    </a:lnTo>
                    <a:lnTo>
                      <a:pt x="24" y="42"/>
                    </a:lnTo>
                    <a:lnTo>
                      <a:pt x="24" y="52"/>
                    </a:lnTo>
                    <a:lnTo>
                      <a:pt x="24" y="52"/>
                    </a:lnTo>
                    <a:close/>
                    <a:moveTo>
                      <a:pt x="24" y="73"/>
                    </a:moveTo>
                    <a:lnTo>
                      <a:pt x="24" y="73"/>
                    </a:lnTo>
                    <a:lnTo>
                      <a:pt x="74" y="73"/>
                    </a:lnTo>
                    <a:lnTo>
                      <a:pt x="74" y="73"/>
                    </a:lnTo>
                    <a:lnTo>
                      <a:pt x="74" y="62"/>
                    </a:lnTo>
                    <a:lnTo>
                      <a:pt x="74" y="62"/>
                    </a:lnTo>
                    <a:lnTo>
                      <a:pt x="24" y="62"/>
                    </a:lnTo>
                    <a:lnTo>
                      <a:pt x="24" y="62"/>
                    </a:lnTo>
                    <a:lnTo>
                      <a:pt x="24" y="73"/>
                    </a:lnTo>
                    <a:lnTo>
                      <a:pt x="24"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9" name="Freeform 648">
                <a:extLst>
                  <a:ext uri="{FF2B5EF4-FFF2-40B4-BE49-F238E27FC236}">
                    <a16:creationId xmlns:a16="http://schemas.microsoft.com/office/drawing/2014/main" id="{51673214-D7F5-4B73-B83C-53235739C90D}"/>
                  </a:ext>
                </a:extLst>
              </p:cNvPr>
              <p:cNvSpPr>
                <a:spLocks noEditPoints="1"/>
              </p:cNvSpPr>
              <p:nvPr/>
            </p:nvSpPr>
            <p:spPr bwMode="auto">
              <a:xfrm>
                <a:off x="-3708" y="19986"/>
                <a:ext cx="192" cy="196"/>
              </a:xfrm>
              <a:custGeom>
                <a:avLst/>
                <a:gdLst>
                  <a:gd name="T0" fmla="*/ 149 w 192"/>
                  <a:gd name="T1" fmla="*/ 134 h 196"/>
                  <a:gd name="T2" fmla="*/ 50 w 192"/>
                  <a:gd name="T3" fmla="*/ 138 h 196"/>
                  <a:gd name="T4" fmla="*/ 151 w 192"/>
                  <a:gd name="T5" fmla="*/ 93 h 196"/>
                  <a:gd name="T6" fmla="*/ 139 w 192"/>
                  <a:gd name="T7" fmla="*/ 85 h 196"/>
                  <a:gd name="T8" fmla="*/ 44 w 192"/>
                  <a:gd name="T9" fmla="*/ 103 h 196"/>
                  <a:gd name="T10" fmla="*/ 85 w 192"/>
                  <a:gd name="T11" fmla="*/ 83 h 196"/>
                  <a:gd name="T12" fmla="*/ 192 w 192"/>
                  <a:gd name="T13" fmla="*/ 83 h 196"/>
                  <a:gd name="T14" fmla="*/ 103 w 192"/>
                  <a:gd name="T15" fmla="*/ 71 h 196"/>
                  <a:gd name="T16" fmla="*/ 103 w 192"/>
                  <a:gd name="T17" fmla="*/ 57 h 196"/>
                  <a:gd name="T18" fmla="*/ 170 w 192"/>
                  <a:gd name="T19" fmla="*/ 45 h 196"/>
                  <a:gd name="T20" fmla="*/ 103 w 192"/>
                  <a:gd name="T21" fmla="*/ 45 h 196"/>
                  <a:gd name="T22" fmla="*/ 184 w 192"/>
                  <a:gd name="T23" fmla="*/ 31 h 196"/>
                  <a:gd name="T24" fmla="*/ 184 w 192"/>
                  <a:gd name="T25" fmla="*/ 18 h 196"/>
                  <a:gd name="T26" fmla="*/ 103 w 192"/>
                  <a:gd name="T27" fmla="*/ 0 h 196"/>
                  <a:gd name="T28" fmla="*/ 89 w 192"/>
                  <a:gd name="T29" fmla="*/ 0 h 196"/>
                  <a:gd name="T30" fmla="*/ 8 w 192"/>
                  <a:gd name="T31" fmla="*/ 18 h 196"/>
                  <a:gd name="T32" fmla="*/ 8 w 192"/>
                  <a:gd name="T33" fmla="*/ 31 h 196"/>
                  <a:gd name="T34" fmla="*/ 89 w 192"/>
                  <a:gd name="T35" fmla="*/ 45 h 196"/>
                  <a:gd name="T36" fmla="*/ 20 w 192"/>
                  <a:gd name="T37" fmla="*/ 45 h 196"/>
                  <a:gd name="T38" fmla="*/ 89 w 192"/>
                  <a:gd name="T39" fmla="*/ 57 h 196"/>
                  <a:gd name="T40" fmla="*/ 89 w 192"/>
                  <a:gd name="T41" fmla="*/ 71 h 196"/>
                  <a:gd name="T42" fmla="*/ 0 w 192"/>
                  <a:gd name="T43" fmla="*/ 83 h 196"/>
                  <a:gd name="T44" fmla="*/ 60 w 192"/>
                  <a:gd name="T45" fmla="*/ 83 h 196"/>
                  <a:gd name="T46" fmla="*/ 36 w 192"/>
                  <a:gd name="T47" fmla="*/ 97 h 196"/>
                  <a:gd name="T48" fmla="*/ 26 w 192"/>
                  <a:gd name="T49" fmla="*/ 117 h 196"/>
                  <a:gd name="T50" fmla="*/ 40 w 192"/>
                  <a:gd name="T51" fmla="*/ 115 h 196"/>
                  <a:gd name="T52" fmla="*/ 42 w 192"/>
                  <a:gd name="T53" fmla="*/ 130 h 196"/>
                  <a:gd name="T54" fmla="*/ 16 w 192"/>
                  <a:gd name="T55" fmla="*/ 138 h 196"/>
                  <a:gd name="T56" fmla="*/ 24 w 192"/>
                  <a:gd name="T57" fmla="*/ 154 h 196"/>
                  <a:gd name="T58" fmla="*/ 46 w 192"/>
                  <a:gd name="T59" fmla="*/ 150 h 196"/>
                  <a:gd name="T60" fmla="*/ 91 w 192"/>
                  <a:gd name="T61" fmla="*/ 148 h 196"/>
                  <a:gd name="T62" fmla="*/ 91 w 192"/>
                  <a:gd name="T63" fmla="*/ 174 h 196"/>
                  <a:gd name="T64" fmla="*/ 79 w 192"/>
                  <a:gd name="T65" fmla="*/ 180 h 196"/>
                  <a:gd name="T66" fmla="*/ 56 w 192"/>
                  <a:gd name="T67" fmla="*/ 180 h 196"/>
                  <a:gd name="T68" fmla="*/ 83 w 192"/>
                  <a:gd name="T69" fmla="*/ 196 h 196"/>
                  <a:gd name="T70" fmla="*/ 101 w 192"/>
                  <a:gd name="T71" fmla="*/ 190 h 196"/>
                  <a:gd name="T72" fmla="*/ 107 w 192"/>
                  <a:gd name="T73" fmla="*/ 172 h 196"/>
                  <a:gd name="T74" fmla="*/ 160 w 192"/>
                  <a:gd name="T75" fmla="*/ 144 h 196"/>
                  <a:gd name="T76" fmla="*/ 172 w 192"/>
                  <a:gd name="T77" fmla="*/ 158 h 196"/>
                  <a:gd name="T78" fmla="*/ 164 w 192"/>
                  <a:gd name="T79" fmla="*/ 128 h 196"/>
                  <a:gd name="T80" fmla="*/ 131 w 192"/>
                  <a:gd name="T81" fmla="*/ 117 h 196"/>
                  <a:gd name="T82" fmla="*/ 2 w 192"/>
                  <a:gd name="T83" fmla="*/ 182 h 196"/>
                  <a:gd name="T84" fmla="*/ 34 w 192"/>
                  <a:gd name="T85" fmla="*/ 182 h 196"/>
                  <a:gd name="T86" fmla="*/ 52 w 192"/>
                  <a:gd name="T87" fmla="*/ 154 h 196"/>
                  <a:gd name="T88" fmla="*/ 2 w 192"/>
                  <a:gd name="T89" fmla="*/ 182 h 196"/>
                  <a:gd name="T90" fmla="*/ 176 w 192"/>
                  <a:gd name="T91" fmla="*/ 194 h 196"/>
                  <a:gd name="T92" fmla="*/ 186 w 192"/>
                  <a:gd name="T93" fmla="*/ 182 h 196"/>
                  <a:gd name="T94" fmla="*/ 133 w 192"/>
                  <a:gd name="T95" fmla="*/ 154 h 196"/>
                  <a:gd name="T96" fmla="*/ 176 w 192"/>
                  <a:gd name="T97" fmla="*/ 19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196">
                    <a:moveTo>
                      <a:pt x="131" y="117"/>
                    </a:moveTo>
                    <a:lnTo>
                      <a:pt x="131" y="117"/>
                    </a:lnTo>
                    <a:lnTo>
                      <a:pt x="149" y="134"/>
                    </a:lnTo>
                    <a:lnTo>
                      <a:pt x="149" y="134"/>
                    </a:lnTo>
                    <a:lnTo>
                      <a:pt x="101" y="136"/>
                    </a:lnTo>
                    <a:lnTo>
                      <a:pt x="50" y="138"/>
                    </a:lnTo>
                    <a:lnTo>
                      <a:pt x="50" y="138"/>
                    </a:lnTo>
                    <a:lnTo>
                      <a:pt x="101" y="117"/>
                    </a:lnTo>
                    <a:lnTo>
                      <a:pt x="151" y="93"/>
                    </a:lnTo>
                    <a:lnTo>
                      <a:pt x="151" y="93"/>
                    </a:lnTo>
                    <a:lnTo>
                      <a:pt x="139" y="85"/>
                    </a:lnTo>
                    <a:lnTo>
                      <a:pt x="139" y="85"/>
                    </a:lnTo>
                    <a:lnTo>
                      <a:pt x="109" y="101"/>
                    </a:lnTo>
                    <a:lnTo>
                      <a:pt x="109" y="101"/>
                    </a:lnTo>
                    <a:lnTo>
                      <a:pt x="44" y="103"/>
                    </a:lnTo>
                    <a:lnTo>
                      <a:pt x="44" y="103"/>
                    </a:lnTo>
                    <a:lnTo>
                      <a:pt x="65" y="93"/>
                    </a:lnTo>
                    <a:lnTo>
                      <a:pt x="85" y="83"/>
                    </a:lnTo>
                    <a:lnTo>
                      <a:pt x="85" y="83"/>
                    </a:lnTo>
                    <a:lnTo>
                      <a:pt x="192" y="83"/>
                    </a:lnTo>
                    <a:lnTo>
                      <a:pt x="192" y="83"/>
                    </a:lnTo>
                    <a:lnTo>
                      <a:pt x="192" y="71"/>
                    </a:lnTo>
                    <a:lnTo>
                      <a:pt x="192" y="71"/>
                    </a:lnTo>
                    <a:lnTo>
                      <a:pt x="103" y="71"/>
                    </a:lnTo>
                    <a:lnTo>
                      <a:pt x="103" y="71"/>
                    </a:lnTo>
                    <a:lnTo>
                      <a:pt x="103" y="57"/>
                    </a:lnTo>
                    <a:lnTo>
                      <a:pt x="103" y="57"/>
                    </a:lnTo>
                    <a:lnTo>
                      <a:pt x="170" y="57"/>
                    </a:lnTo>
                    <a:lnTo>
                      <a:pt x="170" y="57"/>
                    </a:lnTo>
                    <a:lnTo>
                      <a:pt x="170" y="45"/>
                    </a:lnTo>
                    <a:lnTo>
                      <a:pt x="170" y="45"/>
                    </a:lnTo>
                    <a:lnTo>
                      <a:pt x="103" y="45"/>
                    </a:lnTo>
                    <a:lnTo>
                      <a:pt x="103" y="45"/>
                    </a:lnTo>
                    <a:lnTo>
                      <a:pt x="103" y="31"/>
                    </a:lnTo>
                    <a:lnTo>
                      <a:pt x="103" y="31"/>
                    </a:lnTo>
                    <a:lnTo>
                      <a:pt x="184" y="31"/>
                    </a:lnTo>
                    <a:lnTo>
                      <a:pt x="184" y="31"/>
                    </a:lnTo>
                    <a:lnTo>
                      <a:pt x="184" y="18"/>
                    </a:lnTo>
                    <a:lnTo>
                      <a:pt x="184" y="18"/>
                    </a:lnTo>
                    <a:lnTo>
                      <a:pt x="103" y="18"/>
                    </a:lnTo>
                    <a:lnTo>
                      <a:pt x="103" y="18"/>
                    </a:lnTo>
                    <a:lnTo>
                      <a:pt x="103" y="0"/>
                    </a:lnTo>
                    <a:lnTo>
                      <a:pt x="103" y="0"/>
                    </a:lnTo>
                    <a:lnTo>
                      <a:pt x="89" y="0"/>
                    </a:lnTo>
                    <a:lnTo>
                      <a:pt x="89" y="0"/>
                    </a:lnTo>
                    <a:lnTo>
                      <a:pt x="89" y="18"/>
                    </a:lnTo>
                    <a:lnTo>
                      <a:pt x="89" y="18"/>
                    </a:lnTo>
                    <a:lnTo>
                      <a:pt x="8" y="18"/>
                    </a:lnTo>
                    <a:lnTo>
                      <a:pt x="8" y="18"/>
                    </a:lnTo>
                    <a:lnTo>
                      <a:pt x="8" y="31"/>
                    </a:lnTo>
                    <a:lnTo>
                      <a:pt x="8" y="31"/>
                    </a:lnTo>
                    <a:lnTo>
                      <a:pt x="89" y="31"/>
                    </a:lnTo>
                    <a:lnTo>
                      <a:pt x="89" y="31"/>
                    </a:lnTo>
                    <a:lnTo>
                      <a:pt x="89" y="45"/>
                    </a:lnTo>
                    <a:lnTo>
                      <a:pt x="89" y="45"/>
                    </a:lnTo>
                    <a:lnTo>
                      <a:pt x="20" y="45"/>
                    </a:lnTo>
                    <a:lnTo>
                      <a:pt x="20" y="45"/>
                    </a:lnTo>
                    <a:lnTo>
                      <a:pt x="20" y="57"/>
                    </a:lnTo>
                    <a:lnTo>
                      <a:pt x="20" y="57"/>
                    </a:lnTo>
                    <a:lnTo>
                      <a:pt x="89" y="57"/>
                    </a:lnTo>
                    <a:lnTo>
                      <a:pt x="89" y="57"/>
                    </a:lnTo>
                    <a:lnTo>
                      <a:pt x="89" y="71"/>
                    </a:lnTo>
                    <a:lnTo>
                      <a:pt x="89" y="71"/>
                    </a:lnTo>
                    <a:lnTo>
                      <a:pt x="0" y="71"/>
                    </a:lnTo>
                    <a:lnTo>
                      <a:pt x="0" y="71"/>
                    </a:lnTo>
                    <a:lnTo>
                      <a:pt x="0" y="83"/>
                    </a:lnTo>
                    <a:lnTo>
                      <a:pt x="0" y="83"/>
                    </a:lnTo>
                    <a:lnTo>
                      <a:pt x="60" y="83"/>
                    </a:lnTo>
                    <a:lnTo>
                      <a:pt x="60" y="83"/>
                    </a:lnTo>
                    <a:lnTo>
                      <a:pt x="50" y="89"/>
                    </a:lnTo>
                    <a:lnTo>
                      <a:pt x="36" y="97"/>
                    </a:lnTo>
                    <a:lnTo>
                      <a:pt x="36" y="97"/>
                    </a:lnTo>
                    <a:lnTo>
                      <a:pt x="18" y="103"/>
                    </a:lnTo>
                    <a:lnTo>
                      <a:pt x="18" y="103"/>
                    </a:lnTo>
                    <a:lnTo>
                      <a:pt x="26" y="117"/>
                    </a:lnTo>
                    <a:lnTo>
                      <a:pt x="26" y="117"/>
                    </a:lnTo>
                    <a:lnTo>
                      <a:pt x="40" y="115"/>
                    </a:lnTo>
                    <a:lnTo>
                      <a:pt x="40" y="115"/>
                    </a:lnTo>
                    <a:lnTo>
                      <a:pt x="85" y="111"/>
                    </a:lnTo>
                    <a:lnTo>
                      <a:pt x="85" y="111"/>
                    </a:lnTo>
                    <a:lnTo>
                      <a:pt x="42" y="130"/>
                    </a:lnTo>
                    <a:lnTo>
                      <a:pt x="42" y="130"/>
                    </a:lnTo>
                    <a:lnTo>
                      <a:pt x="30" y="134"/>
                    </a:lnTo>
                    <a:lnTo>
                      <a:pt x="16" y="138"/>
                    </a:lnTo>
                    <a:lnTo>
                      <a:pt x="16" y="138"/>
                    </a:lnTo>
                    <a:lnTo>
                      <a:pt x="24" y="154"/>
                    </a:lnTo>
                    <a:lnTo>
                      <a:pt x="24" y="154"/>
                    </a:lnTo>
                    <a:lnTo>
                      <a:pt x="34" y="150"/>
                    </a:lnTo>
                    <a:lnTo>
                      <a:pt x="46" y="150"/>
                    </a:lnTo>
                    <a:lnTo>
                      <a:pt x="46" y="150"/>
                    </a:lnTo>
                    <a:lnTo>
                      <a:pt x="67" y="150"/>
                    </a:lnTo>
                    <a:lnTo>
                      <a:pt x="91" y="148"/>
                    </a:lnTo>
                    <a:lnTo>
                      <a:pt x="91" y="148"/>
                    </a:lnTo>
                    <a:lnTo>
                      <a:pt x="91" y="170"/>
                    </a:lnTo>
                    <a:lnTo>
                      <a:pt x="91" y="170"/>
                    </a:lnTo>
                    <a:lnTo>
                      <a:pt x="91" y="174"/>
                    </a:lnTo>
                    <a:lnTo>
                      <a:pt x="89" y="178"/>
                    </a:lnTo>
                    <a:lnTo>
                      <a:pt x="85" y="180"/>
                    </a:lnTo>
                    <a:lnTo>
                      <a:pt x="79" y="180"/>
                    </a:lnTo>
                    <a:lnTo>
                      <a:pt x="79" y="180"/>
                    </a:lnTo>
                    <a:lnTo>
                      <a:pt x="56" y="180"/>
                    </a:lnTo>
                    <a:lnTo>
                      <a:pt x="56" y="180"/>
                    </a:lnTo>
                    <a:lnTo>
                      <a:pt x="58" y="196"/>
                    </a:lnTo>
                    <a:lnTo>
                      <a:pt x="58" y="196"/>
                    </a:lnTo>
                    <a:lnTo>
                      <a:pt x="83" y="196"/>
                    </a:lnTo>
                    <a:lnTo>
                      <a:pt x="83" y="196"/>
                    </a:lnTo>
                    <a:lnTo>
                      <a:pt x="93" y="194"/>
                    </a:lnTo>
                    <a:lnTo>
                      <a:pt x="101" y="190"/>
                    </a:lnTo>
                    <a:lnTo>
                      <a:pt x="105" y="182"/>
                    </a:lnTo>
                    <a:lnTo>
                      <a:pt x="107" y="172"/>
                    </a:lnTo>
                    <a:lnTo>
                      <a:pt x="107" y="172"/>
                    </a:lnTo>
                    <a:lnTo>
                      <a:pt x="107" y="148"/>
                    </a:lnTo>
                    <a:lnTo>
                      <a:pt x="107" y="148"/>
                    </a:lnTo>
                    <a:lnTo>
                      <a:pt x="160" y="144"/>
                    </a:lnTo>
                    <a:lnTo>
                      <a:pt x="160" y="144"/>
                    </a:lnTo>
                    <a:lnTo>
                      <a:pt x="172" y="158"/>
                    </a:lnTo>
                    <a:lnTo>
                      <a:pt x="172" y="158"/>
                    </a:lnTo>
                    <a:lnTo>
                      <a:pt x="184" y="146"/>
                    </a:lnTo>
                    <a:lnTo>
                      <a:pt x="184" y="146"/>
                    </a:lnTo>
                    <a:lnTo>
                      <a:pt x="164" y="128"/>
                    </a:lnTo>
                    <a:lnTo>
                      <a:pt x="141" y="107"/>
                    </a:lnTo>
                    <a:lnTo>
                      <a:pt x="141" y="107"/>
                    </a:lnTo>
                    <a:lnTo>
                      <a:pt x="131" y="117"/>
                    </a:lnTo>
                    <a:lnTo>
                      <a:pt x="131" y="117"/>
                    </a:lnTo>
                    <a:close/>
                    <a:moveTo>
                      <a:pt x="2" y="182"/>
                    </a:moveTo>
                    <a:lnTo>
                      <a:pt x="2" y="182"/>
                    </a:lnTo>
                    <a:lnTo>
                      <a:pt x="10" y="194"/>
                    </a:lnTo>
                    <a:lnTo>
                      <a:pt x="10" y="194"/>
                    </a:lnTo>
                    <a:lnTo>
                      <a:pt x="34" y="182"/>
                    </a:lnTo>
                    <a:lnTo>
                      <a:pt x="63" y="166"/>
                    </a:lnTo>
                    <a:lnTo>
                      <a:pt x="63" y="166"/>
                    </a:lnTo>
                    <a:lnTo>
                      <a:pt x="52" y="154"/>
                    </a:lnTo>
                    <a:lnTo>
                      <a:pt x="52" y="154"/>
                    </a:lnTo>
                    <a:lnTo>
                      <a:pt x="24" y="170"/>
                    </a:lnTo>
                    <a:lnTo>
                      <a:pt x="2" y="182"/>
                    </a:lnTo>
                    <a:lnTo>
                      <a:pt x="2" y="182"/>
                    </a:lnTo>
                    <a:lnTo>
                      <a:pt x="2" y="182"/>
                    </a:lnTo>
                    <a:close/>
                    <a:moveTo>
                      <a:pt x="176" y="194"/>
                    </a:moveTo>
                    <a:lnTo>
                      <a:pt x="176" y="194"/>
                    </a:lnTo>
                    <a:lnTo>
                      <a:pt x="186" y="182"/>
                    </a:lnTo>
                    <a:lnTo>
                      <a:pt x="186" y="182"/>
                    </a:lnTo>
                    <a:lnTo>
                      <a:pt x="158" y="166"/>
                    </a:lnTo>
                    <a:lnTo>
                      <a:pt x="133" y="154"/>
                    </a:lnTo>
                    <a:lnTo>
                      <a:pt x="133" y="154"/>
                    </a:lnTo>
                    <a:lnTo>
                      <a:pt x="125" y="164"/>
                    </a:lnTo>
                    <a:lnTo>
                      <a:pt x="125" y="164"/>
                    </a:lnTo>
                    <a:lnTo>
                      <a:pt x="176" y="194"/>
                    </a:lnTo>
                    <a:lnTo>
                      <a:pt x="176" y="194"/>
                    </a:lnTo>
                    <a:lnTo>
                      <a:pt x="176"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0" name="Freeform 649">
                <a:extLst>
                  <a:ext uri="{FF2B5EF4-FFF2-40B4-BE49-F238E27FC236}">
                    <a16:creationId xmlns:a16="http://schemas.microsoft.com/office/drawing/2014/main" id="{C21028CE-8156-4FA5-9651-431736F80177}"/>
                  </a:ext>
                </a:extLst>
              </p:cNvPr>
              <p:cNvSpPr>
                <a:spLocks/>
              </p:cNvSpPr>
              <p:nvPr/>
            </p:nvSpPr>
            <p:spPr bwMode="auto">
              <a:xfrm>
                <a:off x="-3508" y="20000"/>
                <a:ext cx="196" cy="182"/>
              </a:xfrm>
              <a:custGeom>
                <a:avLst/>
                <a:gdLst>
                  <a:gd name="T0" fmla="*/ 0 w 196"/>
                  <a:gd name="T1" fmla="*/ 93 h 182"/>
                  <a:gd name="T2" fmla="*/ 0 w 196"/>
                  <a:gd name="T3" fmla="*/ 93 h 182"/>
                  <a:gd name="T4" fmla="*/ 93 w 196"/>
                  <a:gd name="T5" fmla="*/ 93 h 182"/>
                  <a:gd name="T6" fmla="*/ 93 w 196"/>
                  <a:gd name="T7" fmla="*/ 93 h 182"/>
                  <a:gd name="T8" fmla="*/ 93 w 196"/>
                  <a:gd name="T9" fmla="*/ 152 h 182"/>
                  <a:gd name="T10" fmla="*/ 93 w 196"/>
                  <a:gd name="T11" fmla="*/ 152 h 182"/>
                  <a:gd name="T12" fmla="*/ 93 w 196"/>
                  <a:gd name="T13" fmla="*/ 158 h 182"/>
                  <a:gd name="T14" fmla="*/ 89 w 196"/>
                  <a:gd name="T15" fmla="*/ 162 h 182"/>
                  <a:gd name="T16" fmla="*/ 85 w 196"/>
                  <a:gd name="T17" fmla="*/ 164 h 182"/>
                  <a:gd name="T18" fmla="*/ 79 w 196"/>
                  <a:gd name="T19" fmla="*/ 166 h 182"/>
                  <a:gd name="T20" fmla="*/ 79 w 196"/>
                  <a:gd name="T21" fmla="*/ 166 h 182"/>
                  <a:gd name="T22" fmla="*/ 65 w 196"/>
                  <a:gd name="T23" fmla="*/ 166 h 182"/>
                  <a:gd name="T24" fmla="*/ 48 w 196"/>
                  <a:gd name="T25" fmla="*/ 164 h 182"/>
                  <a:gd name="T26" fmla="*/ 48 w 196"/>
                  <a:gd name="T27" fmla="*/ 164 h 182"/>
                  <a:gd name="T28" fmla="*/ 50 w 196"/>
                  <a:gd name="T29" fmla="*/ 174 h 182"/>
                  <a:gd name="T30" fmla="*/ 50 w 196"/>
                  <a:gd name="T31" fmla="*/ 182 h 182"/>
                  <a:gd name="T32" fmla="*/ 50 w 196"/>
                  <a:gd name="T33" fmla="*/ 182 h 182"/>
                  <a:gd name="T34" fmla="*/ 83 w 196"/>
                  <a:gd name="T35" fmla="*/ 182 h 182"/>
                  <a:gd name="T36" fmla="*/ 83 w 196"/>
                  <a:gd name="T37" fmla="*/ 182 h 182"/>
                  <a:gd name="T38" fmla="*/ 95 w 196"/>
                  <a:gd name="T39" fmla="*/ 180 h 182"/>
                  <a:gd name="T40" fmla="*/ 103 w 196"/>
                  <a:gd name="T41" fmla="*/ 176 h 182"/>
                  <a:gd name="T42" fmla="*/ 107 w 196"/>
                  <a:gd name="T43" fmla="*/ 168 h 182"/>
                  <a:gd name="T44" fmla="*/ 109 w 196"/>
                  <a:gd name="T45" fmla="*/ 156 h 182"/>
                  <a:gd name="T46" fmla="*/ 109 w 196"/>
                  <a:gd name="T47" fmla="*/ 156 h 182"/>
                  <a:gd name="T48" fmla="*/ 109 w 196"/>
                  <a:gd name="T49" fmla="*/ 93 h 182"/>
                  <a:gd name="T50" fmla="*/ 109 w 196"/>
                  <a:gd name="T51" fmla="*/ 93 h 182"/>
                  <a:gd name="T52" fmla="*/ 196 w 196"/>
                  <a:gd name="T53" fmla="*/ 93 h 182"/>
                  <a:gd name="T54" fmla="*/ 196 w 196"/>
                  <a:gd name="T55" fmla="*/ 93 h 182"/>
                  <a:gd name="T56" fmla="*/ 196 w 196"/>
                  <a:gd name="T57" fmla="*/ 79 h 182"/>
                  <a:gd name="T58" fmla="*/ 196 w 196"/>
                  <a:gd name="T59" fmla="*/ 79 h 182"/>
                  <a:gd name="T60" fmla="*/ 109 w 196"/>
                  <a:gd name="T61" fmla="*/ 79 h 182"/>
                  <a:gd name="T62" fmla="*/ 109 w 196"/>
                  <a:gd name="T63" fmla="*/ 79 h 182"/>
                  <a:gd name="T64" fmla="*/ 109 w 196"/>
                  <a:gd name="T65" fmla="*/ 65 h 182"/>
                  <a:gd name="T66" fmla="*/ 109 w 196"/>
                  <a:gd name="T67" fmla="*/ 65 h 182"/>
                  <a:gd name="T68" fmla="*/ 176 w 196"/>
                  <a:gd name="T69" fmla="*/ 15 h 182"/>
                  <a:gd name="T70" fmla="*/ 176 w 196"/>
                  <a:gd name="T71" fmla="*/ 15 h 182"/>
                  <a:gd name="T72" fmla="*/ 176 w 196"/>
                  <a:gd name="T73" fmla="*/ 0 h 182"/>
                  <a:gd name="T74" fmla="*/ 176 w 196"/>
                  <a:gd name="T75" fmla="*/ 0 h 182"/>
                  <a:gd name="T76" fmla="*/ 22 w 196"/>
                  <a:gd name="T77" fmla="*/ 0 h 182"/>
                  <a:gd name="T78" fmla="*/ 22 w 196"/>
                  <a:gd name="T79" fmla="*/ 0 h 182"/>
                  <a:gd name="T80" fmla="*/ 22 w 196"/>
                  <a:gd name="T81" fmla="*/ 15 h 182"/>
                  <a:gd name="T82" fmla="*/ 22 w 196"/>
                  <a:gd name="T83" fmla="*/ 15 h 182"/>
                  <a:gd name="T84" fmla="*/ 150 w 196"/>
                  <a:gd name="T85" fmla="*/ 15 h 182"/>
                  <a:gd name="T86" fmla="*/ 150 w 196"/>
                  <a:gd name="T87" fmla="*/ 15 h 182"/>
                  <a:gd name="T88" fmla="*/ 93 w 196"/>
                  <a:gd name="T89" fmla="*/ 57 h 182"/>
                  <a:gd name="T90" fmla="*/ 93 w 196"/>
                  <a:gd name="T91" fmla="*/ 57 h 182"/>
                  <a:gd name="T92" fmla="*/ 93 w 196"/>
                  <a:gd name="T93" fmla="*/ 79 h 182"/>
                  <a:gd name="T94" fmla="*/ 93 w 196"/>
                  <a:gd name="T95" fmla="*/ 79 h 182"/>
                  <a:gd name="T96" fmla="*/ 0 w 196"/>
                  <a:gd name="T97" fmla="*/ 79 h 182"/>
                  <a:gd name="T98" fmla="*/ 0 w 196"/>
                  <a:gd name="T99" fmla="*/ 79 h 182"/>
                  <a:gd name="T100" fmla="*/ 0 w 196"/>
                  <a:gd name="T101" fmla="*/ 93 h 182"/>
                  <a:gd name="T102" fmla="*/ 0 w 196"/>
                  <a:gd name="T103" fmla="*/ 9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182">
                    <a:moveTo>
                      <a:pt x="0" y="93"/>
                    </a:moveTo>
                    <a:lnTo>
                      <a:pt x="0" y="93"/>
                    </a:lnTo>
                    <a:lnTo>
                      <a:pt x="93" y="93"/>
                    </a:lnTo>
                    <a:lnTo>
                      <a:pt x="93" y="93"/>
                    </a:lnTo>
                    <a:lnTo>
                      <a:pt x="93" y="152"/>
                    </a:lnTo>
                    <a:lnTo>
                      <a:pt x="93" y="152"/>
                    </a:lnTo>
                    <a:lnTo>
                      <a:pt x="93" y="158"/>
                    </a:lnTo>
                    <a:lnTo>
                      <a:pt x="89" y="162"/>
                    </a:lnTo>
                    <a:lnTo>
                      <a:pt x="85" y="164"/>
                    </a:lnTo>
                    <a:lnTo>
                      <a:pt x="79" y="166"/>
                    </a:lnTo>
                    <a:lnTo>
                      <a:pt x="79" y="166"/>
                    </a:lnTo>
                    <a:lnTo>
                      <a:pt x="65" y="166"/>
                    </a:lnTo>
                    <a:lnTo>
                      <a:pt x="48" y="164"/>
                    </a:lnTo>
                    <a:lnTo>
                      <a:pt x="48" y="164"/>
                    </a:lnTo>
                    <a:lnTo>
                      <a:pt x="50" y="174"/>
                    </a:lnTo>
                    <a:lnTo>
                      <a:pt x="50" y="182"/>
                    </a:lnTo>
                    <a:lnTo>
                      <a:pt x="50" y="182"/>
                    </a:lnTo>
                    <a:lnTo>
                      <a:pt x="83" y="182"/>
                    </a:lnTo>
                    <a:lnTo>
                      <a:pt x="83" y="182"/>
                    </a:lnTo>
                    <a:lnTo>
                      <a:pt x="95" y="180"/>
                    </a:lnTo>
                    <a:lnTo>
                      <a:pt x="103" y="176"/>
                    </a:lnTo>
                    <a:lnTo>
                      <a:pt x="107" y="168"/>
                    </a:lnTo>
                    <a:lnTo>
                      <a:pt x="109" y="156"/>
                    </a:lnTo>
                    <a:lnTo>
                      <a:pt x="109" y="156"/>
                    </a:lnTo>
                    <a:lnTo>
                      <a:pt x="109" y="93"/>
                    </a:lnTo>
                    <a:lnTo>
                      <a:pt x="109" y="93"/>
                    </a:lnTo>
                    <a:lnTo>
                      <a:pt x="196" y="93"/>
                    </a:lnTo>
                    <a:lnTo>
                      <a:pt x="196" y="93"/>
                    </a:lnTo>
                    <a:lnTo>
                      <a:pt x="196" y="79"/>
                    </a:lnTo>
                    <a:lnTo>
                      <a:pt x="196" y="79"/>
                    </a:lnTo>
                    <a:lnTo>
                      <a:pt x="109" y="79"/>
                    </a:lnTo>
                    <a:lnTo>
                      <a:pt x="109" y="79"/>
                    </a:lnTo>
                    <a:lnTo>
                      <a:pt x="109" y="65"/>
                    </a:lnTo>
                    <a:lnTo>
                      <a:pt x="109" y="65"/>
                    </a:lnTo>
                    <a:lnTo>
                      <a:pt x="176" y="15"/>
                    </a:lnTo>
                    <a:lnTo>
                      <a:pt x="176" y="15"/>
                    </a:lnTo>
                    <a:lnTo>
                      <a:pt x="176" y="0"/>
                    </a:lnTo>
                    <a:lnTo>
                      <a:pt x="176" y="0"/>
                    </a:lnTo>
                    <a:lnTo>
                      <a:pt x="22" y="0"/>
                    </a:lnTo>
                    <a:lnTo>
                      <a:pt x="22" y="0"/>
                    </a:lnTo>
                    <a:lnTo>
                      <a:pt x="22" y="15"/>
                    </a:lnTo>
                    <a:lnTo>
                      <a:pt x="22" y="15"/>
                    </a:lnTo>
                    <a:lnTo>
                      <a:pt x="150" y="15"/>
                    </a:lnTo>
                    <a:lnTo>
                      <a:pt x="150" y="15"/>
                    </a:lnTo>
                    <a:lnTo>
                      <a:pt x="93" y="57"/>
                    </a:lnTo>
                    <a:lnTo>
                      <a:pt x="93" y="57"/>
                    </a:lnTo>
                    <a:lnTo>
                      <a:pt x="93" y="79"/>
                    </a:lnTo>
                    <a:lnTo>
                      <a:pt x="93" y="79"/>
                    </a:lnTo>
                    <a:lnTo>
                      <a:pt x="0" y="79"/>
                    </a:lnTo>
                    <a:lnTo>
                      <a:pt x="0" y="79"/>
                    </a:lnTo>
                    <a:lnTo>
                      <a:pt x="0" y="93"/>
                    </a:lnTo>
                    <a:lnTo>
                      <a:pt x="0" y="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1" name="Freeform 650">
                <a:extLst>
                  <a:ext uri="{FF2B5EF4-FFF2-40B4-BE49-F238E27FC236}">
                    <a16:creationId xmlns:a16="http://schemas.microsoft.com/office/drawing/2014/main" id="{166C7BD9-9165-422D-A765-5354F72B1CFA}"/>
                  </a:ext>
                </a:extLst>
              </p:cNvPr>
              <p:cNvSpPr>
                <a:spLocks noEditPoints="1"/>
              </p:cNvSpPr>
              <p:nvPr/>
            </p:nvSpPr>
            <p:spPr bwMode="auto">
              <a:xfrm>
                <a:off x="-3286" y="20019"/>
                <a:ext cx="164" cy="147"/>
              </a:xfrm>
              <a:custGeom>
                <a:avLst/>
                <a:gdLst>
                  <a:gd name="T0" fmla="*/ 160 w 164"/>
                  <a:gd name="T1" fmla="*/ 0 h 147"/>
                  <a:gd name="T2" fmla="*/ 0 w 164"/>
                  <a:gd name="T3" fmla="*/ 2 h 147"/>
                  <a:gd name="T4" fmla="*/ 2 w 164"/>
                  <a:gd name="T5" fmla="*/ 18 h 147"/>
                  <a:gd name="T6" fmla="*/ 31 w 164"/>
                  <a:gd name="T7" fmla="*/ 16 h 147"/>
                  <a:gd name="T8" fmla="*/ 87 w 164"/>
                  <a:gd name="T9" fmla="*/ 16 h 147"/>
                  <a:gd name="T10" fmla="*/ 69 w 164"/>
                  <a:gd name="T11" fmla="*/ 26 h 147"/>
                  <a:gd name="T12" fmla="*/ 55 w 164"/>
                  <a:gd name="T13" fmla="*/ 42 h 147"/>
                  <a:gd name="T14" fmla="*/ 47 w 164"/>
                  <a:gd name="T15" fmla="*/ 60 h 147"/>
                  <a:gd name="T16" fmla="*/ 43 w 164"/>
                  <a:gd name="T17" fmla="*/ 78 h 147"/>
                  <a:gd name="T18" fmla="*/ 45 w 164"/>
                  <a:gd name="T19" fmla="*/ 93 h 147"/>
                  <a:gd name="T20" fmla="*/ 55 w 164"/>
                  <a:gd name="T21" fmla="*/ 115 h 147"/>
                  <a:gd name="T22" fmla="*/ 65 w 164"/>
                  <a:gd name="T23" fmla="*/ 125 h 147"/>
                  <a:gd name="T24" fmla="*/ 93 w 164"/>
                  <a:gd name="T25" fmla="*/ 139 h 147"/>
                  <a:gd name="T26" fmla="*/ 126 w 164"/>
                  <a:gd name="T27" fmla="*/ 147 h 147"/>
                  <a:gd name="T28" fmla="*/ 130 w 164"/>
                  <a:gd name="T29" fmla="*/ 131 h 147"/>
                  <a:gd name="T30" fmla="*/ 116 w 164"/>
                  <a:gd name="T31" fmla="*/ 129 h 147"/>
                  <a:gd name="T32" fmla="*/ 91 w 164"/>
                  <a:gd name="T33" fmla="*/ 121 h 147"/>
                  <a:gd name="T34" fmla="*/ 79 w 164"/>
                  <a:gd name="T35" fmla="*/ 115 h 147"/>
                  <a:gd name="T36" fmla="*/ 65 w 164"/>
                  <a:gd name="T37" fmla="*/ 99 h 147"/>
                  <a:gd name="T38" fmla="*/ 59 w 164"/>
                  <a:gd name="T39" fmla="*/ 78 h 147"/>
                  <a:gd name="T40" fmla="*/ 61 w 164"/>
                  <a:gd name="T41" fmla="*/ 66 h 147"/>
                  <a:gd name="T42" fmla="*/ 67 w 164"/>
                  <a:gd name="T43" fmla="*/ 54 h 147"/>
                  <a:gd name="T44" fmla="*/ 75 w 164"/>
                  <a:gd name="T45" fmla="*/ 42 h 147"/>
                  <a:gd name="T46" fmla="*/ 87 w 164"/>
                  <a:gd name="T47" fmla="*/ 32 h 147"/>
                  <a:gd name="T48" fmla="*/ 107 w 164"/>
                  <a:gd name="T49" fmla="*/ 20 h 147"/>
                  <a:gd name="T50" fmla="*/ 116 w 164"/>
                  <a:gd name="T51" fmla="*/ 18 h 147"/>
                  <a:gd name="T52" fmla="*/ 160 w 164"/>
                  <a:gd name="T53" fmla="*/ 14 h 147"/>
                  <a:gd name="T54" fmla="*/ 160 w 164"/>
                  <a:gd name="T55" fmla="*/ 0 h 147"/>
                  <a:gd name="T56" fmla="*/ 136 w 164"/>
                  <a:gd name="T57" fmla="*/ 28 h 147"/>
                  <a:gd name="T58" fmla="*/ 126 w 164"/>
                  <a:gd name="T59" fmla="*/ 36 h 147"/>
                  <a:gd name="T60" fmla="*/ 142 w 164"/>
                  <a:gd name="T61" fmla="*/ 50 h 147"/>
                  <a:gd name="T62" fmla="*/ 154 w 164"/>
                  <a:gd name="T63" fmla="*/ 62 h 147"/>
                  <a:gd name="T64" fmla="*/ 164 w 164"/>
                  <a:gd name="T65" fmla="*/ 52 h 147"/>
                  <a:gd name="T66" fmla="*/ 136 w 164"/>
                  <a:gd name="T67" fmla="*/ 28 h 147"/>
                  <a:gd name="T68" fmla="*/ 136 w 164"/>
                  <a:gd name="T69" fmla="*/ 28 h 147"/>
                  <a:gd name="T70" fmla="*/ 120 w 164"/>
                  <a:gd name="T71" fmla="*/ 44 h 147"/>
                  <a:gd name="T72" fmla="*/ 109 w 164"/>
                  <a:gd name="T73" fmla="*/ 54 h 147"/>
                  <a:gd name="T74" fmla="*/ 136 w 164"/>
                  <a:gd name="T75" fmla="*/ 80 h 147"/>
                  <a:gd name="T76" fmla="*/ 146 w 164"/>
                  <a:gd name="T77" fmla="*/ 70 h 147"/>
                  <a:gd name="T78" fmla="*/ 120 w 164"/>
                  <a:gd name="T79" fmla="*/ 4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4" h="147">
                    <a:moveTo>
                      <a:pt x="160" y="0"/>
                    </a:moveTo>
                    <a:lnTo>
                      <a:pt x="160" y="0"/>
                    </a:lnTo>
                    <a:lnTo>
                      <a:pt x="95" y="0"/>
                    </a:lnTo>
                    <a:lnTo>
                      <a:pt x="0" y="2"/>
                    </a:lnTo>
                    <a:lnTo>
                      <a:pt x="0" y="2"/>
                    </a:lnTo>
                    <a:lnTo>
                      <a:pt x="2" y="18"/>
                    </a:lnTo>
                    <a:lnTo>
                      <a:pt x="2" y="18"/>
                    </a:lnTo>
                    <a:lnTo>
                      <a:pt x="31" y="16"/>
                    </a:lnTo>
                    <a:lnTo>
                      <a:pt x="87" y="16"/>
                    </a:lnTo>
                    <a:lnTo>
                      <a:pt x="87" y="16"/>
                    </a:lnTo>
                    <a:lnTo>
                      <a:pt x="77" y="20"/>
                    </a:lnTo>
                    <a:lnTo>
                      <a:pt x="69" y="26"/>
                    </a:lnTo>
                    <a:lnTo>
                      <a:pt x="55" y="42"/>
                    </a:lnTo>
                    <a:lnTo>
                      <a:pt x="55" y="42"/>
                    </a:lnTo>
                    <a:lnTo>
                      <a:pt x="49" y="50"/>
                    </a:lnTo>
                    <a:lnTo>
                      <a:pt x="47" y="60"/>
                    </a:lnTo>
                    <a:lnTo>
                      <a:pt x="43" y="68"/>
                    </a:lnTo>
                    <a:lnTo>
                      <a:pt x="43" y="78"/>
                    </a:lnTo>
                    <a:lnTo>
                      <a:pt x="43" y="78"/>
                    </a:lnTo>
                    <a:lnTo>
                      <a:pt x="45" y="93"/>
                    </a:lnTo>
                    <a:lnTo>
                      <a:pt x="49" y="105"/>
                    </a:lnTo>
                    <a:lnTo>
                      <a:pt x="55" y="115"/>
                    </a:lnTo>
                    <a:lnTo>
                      <a:pt x="65" y="125"/>
                    </a:lnTo>
                    <a:lnTo>
                      <a:pt x="65" y="125"/>
                    </a:lnTo>
                    <a:lnTo>
                      <a:pt x="77" y="133"/>
                    </a:lnTo>
                    <a:lnTo>
                      <a:pt x="93" y="139"/>
                    </a:lnTo>
                    <a:lnTo>
                      <a:pt x="107" y="143"/>
                    </a:lnTo>
                    <a:lnTo>
                      <a:pt x="126" y="147"/>
                    </a:lnTo>
                    <a:lnTo>
                      <a:pt x="126" y="147"/>
                    </a:lnTo>
                    <a:lnTo>
                      <a:pt x="130" y="131"/>
                    </a:lnTo>
                    <a:lnTo>
                      <a:pt x="130" y="131"/>
                    </a:lnTo>
                    <a:lnTo>
                      <a:pt x="116" y="129"/>
                    </a:lnTo>
                    <a:lnTo>
                      <a:pt x="101" y="125"/>
                    </a:lnTo>
                    <a:lnTo>
                      <a:pt x="91" y="121"/>
                    </a:lnTo>
                    <a:lnTo>
                      <a:pt x="79" y="115"/>
                    </a:lnTo>
                    <a:lnTo>
                      <a:pt x="79" y="115"/>
                    </a:lnTo>
                    <a:lnTo>
                      <a:pt x="71" y="107"/>
                    </a:lnTo>
                    <a:lnTo>
                      <a:pt x="65" y="99"/>
                    </a:lnTo>
                    <a:lnTo>
                      <a:pt x="61" y="89"/>
                    </a:lnTo>
                    <a:lnTo>
                      <a:pt x="59" y="78"/>
                    </a:lnTo>
                    <a:lnTo>
                      <a:pt x="59" y="78"/>
                    </a:lnTo>
                    <a:lnTo>
                      <a:pt x="61" y="66"/>
                    </a:lnTo>
                    <a:lnTo>
                      <a:pt x="63" y="60"/>
                    </a:lnTo>
                    <a:lnTo>
                      <a:pt x="67" y="54"/>
                    </a:lnTo>
                    <a:lnTo>
                      <a:pt x="67" y="54"/>
                    </a:lnTo>
                    <a:lnTo>
                      <a:pt x="75" y="42"/>
                    </a:lnTo>
                    <a:lnTo>
                      <a:pt x="87" y="32"/>
                    </a:lnTo>
                    <a:lnTo>
                      <a:pt x="87" y="32"/>
                    </a:lnTo>
                    <a:lnTo>
                      <a:pt x="101" y="22"/>
                    </a:lnTo>
                    <a:lnTo>
                      <a:pt x="107" y="20"/>
                    </a:lnTo>
                    <a:lnTo>
                      <a:pt x="116" y="18"/>
                    </a:lnTo>
                    <a:lnTo>
                      <a:pt x="116" y="18"/>
                    </a:lnTo>
                    <a:lnTo>
                      <a:pt x="136" y="14"/>
                    </a:lnTo>
                    <a:lnTo>
                      <a:pt x="160" y="14"/>
                    </a:lnTo>
                    <a:lnTo>
                      <a:pt x="160" y="14"/>
                    </a:lnTo>
                    <a:lnTo>
                      <a:pt x="160" y="0"/>
                    </a:lnTo>
                    <a:lnTo>
                      <a:pt x="160" y="0"/>
                    </a:lnTo>
                    <a:close/>
                    <a:moveTo>
                      <a:pt x="136" y="28"/>
                    </a:moveTo>
                    <a:lnTo>
                      <a:pt x="136" y="28"/>
                    </a:lnTo>
                    <a:lnTo>
                      <a:pt x="126" y="36"/>
                    </a:lnTo>
                    <a:lnTo>
                      <a:pt x="126" y="36"/>
                    </a:lnTo>
                    <a:lnTo>
                      <a:pt x="142" y="50"/>
                    </a:lnTo>
                    <a:lnTo>
                      <a:pt x="154" y="62"/>
                    </a:lnTo>
                    <a:lnTo>
                      <a:pt x="154" y="62"/>
                    </a:lnTo>
                    <a:lnTo>
                      <a:pt x="164" y="52"/>
                    </a:lnTo>
                    <a:lnTo>
                      <a:pt x="164" y="52"/>
                    </a:lnTo>
                    <a:lnTo>
                      <a:pt x="150" y="38"/>
                    </a:lnTo>
                    <a:lnTo>
                      <a:pt x="136" y="28"/>
                    </a:lnTo>
                    <a:lnTo>
                      <a:pt x="136" y="28"/>
                    </a:lnTo>
                    <a:lnTo>
                      <a:pt x="136" y="28"/>
                    </a:lnTo>
                    <a:close/>
                    <a:moveTo>
                      <a:pt x="120" y="44"/>
                    </a:moveTo>
                    <a:lnTo>
                      <a:pt x="120" y="44"/>
                    </a:lnTo>
                    <a:lnTo>
                      <a:pt x="109" y="54"/>
                    </a:lnTo>
                    <a:lnTo>
                      <a:pt x="109" y="54"/>
                    </a:lnTo>
                    <a:lnTo>
                      <a:pt x="136" y="80"/>
                    </a:lnTo>
                    <a:lnTo>
                      <a:pt x="136" y="80"/>
                    </a:lnTo>
                    <a:lnTo>
                      <a:pt x="146" y="70"/>
                    </a:lnTo>
                    <a:lnTo>
                      <a:pt x="146" y="70"/>
                    </a:lnTo>
                    <a:lnTo>
                      <a:pt x="120" y="44"/>
                    </a:lnTo>
                    <a:lnTo>
                      <a:pt x="120" y="44"/>
                    </a:lnTo>
                    <a:lnTo>
                      <a:pt x="12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2" name="Freeform 651">
                <a:extLst>
                  <a:ext uri="{FF2B5EF4-FFF2-40B4-BE49-F238E27FC236}">
                    <a16:creationId xmlns:a16="http://schemas.microsoft.com/office/drawing/2014/main" id="{8094B9BE-6D61-42DA-9178-D3DA91D40BC9}"/>
                  </a:ext>
                </a:extLst>
              </p:cNvPr>
              <p:cNvSpPr>
                <a:spLocks noEditPoints="1"/>
              </p:cNvSpPr>
              <p:nvPr/>
            </p:nvSpPr>
            <p:spPr bwMode="auto">
              <a:xfrm>
                <a:off x="-3106" y="19988"/>
                <a:ext cx="200" cy="198"/>
              </a:xfrm>
              <a:custGeom>
                <a:avLst/>
                <a:gdLst>
                  <a:gd name="T0" fmla="*/ 87 w 200"/>
                  <a:gd name="T1" fmla="*/ 146 h 198"/>
                  <a:gd name="T2" fmla="*/ 87 w 200"/>
                  <a:gd name="T3" fmla="*/ 138 h 198"/>
                  <a:gd name="T4" fmla="*/ 115 w 200"/>
                  <a:gd name="T5" fmla="*/ 146 h 198"/>
                  <a:gd name="T6" fmla="*/ 81 w 200"/>
                  <a:gd name="T7" fmla="*/ 176 h 198"/>
                  <a:gd name="T8" fmla="*/ 67 w 200"/>
                  <a:gd name="T9" fmla="*/ 190 h 198"/>
                  <a:gd name="T10" fmla="*/ 91 w 200"/>
                  <a:gd name="T11" fmla="*/ 188 h 198"/>
                  <a:gd name="T12" fmla="*/ 132 w 200"/>
                  <a:gd name="T13" fmla="*/ 146 h 198"/>
                  <a:gd name="T14" fmla="*/ 154 w 200"/>
                  <a:gd name="T15" fmla="*/ 176 h 198"/>
                  <a:gd name="T16" fmla="*/ 188 w 200"/>
                  <a:gd name="T17" fmla="*/ 198 h 198"/>
                  <a:gd name="T18" fmla="*/ 180 w 200"/>
                  <a:gd name="T19" fmla="*/ 176 h 198"/>
                  <a:gd name="T20" fmla="*/ 140 w 200"/>
                  <a:gd name="T21" fmla="*/ 138 h 198"/>
                  <a:gd name="T22" fmla="*/ 174 w 200"/>
                  <a:gd name="T23" fmla="*/ 138 h 198"/>
                  <a:gd name="T24" fmla="*/ 188 w 200"/>
                  <a:gd name="T25" fmla="*/ 146 h 198"/>
                  <a:gd name="T26" fmla="*/ 188 w 200"/>
                  <a:gd name="T27" fmla="*/ 85 h 198"/>
                  <a:gd name="T28" fmla="*/ 138 w 200"/>
                  <a:gd name="T29" fmla="*/ 65 h 198"/>
                  <a:gd name="T30" fmla="*/ 168 w 200"/>
                  <a:gd name="T31" fmla="*/ 65 h 198"/>
                  <a:gd name="T32" fmla="*/ 190 w 200"/>
                  <a:gd name="T33" fmla="*/ 71 h 198"/>
                  <a:gd name="T34" fmla="*/ 200 w 200"/>
                  <a:gd name="T35" fmla="*/ 59 h 198"/>
                  <a:gd name="T36" fmla="*/ 166 w 200"/>
                  <a:gd name="T37" fmla="*/ 35 h 198"/>
                  <a:gd name="T38" fmla="*/ 138 w 200"/>
                  <a:gd name="T39" fmla="*/ 4 h 198"/>
                  <a:gd name="T40" fmla="*/ 124 w 200"/>
                  <a:gd name="T41" fmla="*/ 2 h 198"/>
                  <a:gd name="T42" fmla="*/ 97 w 200"/>
                  <a:gd name="T43" fmla="*/ 33 h 198"/>
                  <a:gd name="T44" fmla="*/ 63 w 200"/>
                  <a:gd name="T45" fmla="*/ 61 h 198"/>
                  <a:gd name="T46" fmla="*/ 83 w 200"/>
                  <a:gd name="T47" fmla="*/ 65 h 198"/>
                  <a:gd name="T48" fmla="*/ 93 w 200"/>
                  <a:gd name="T49" fmla="*/ 65 h 198"/>
                  <a:gd name="T50" fmla="*/ 124 w 200"/>
                  <a:gd name="T51" fmla="*/ 65 h 198"/>
                  <a:gd name="T52" fmla="*/ 75 w 200"/>
                  <a:gd name="T53" fmla="*/ 85 h 198"/>
                  <a:gd name="T54" fmla="*/ 75 w 200"/>
                  <a:gd name="T55" fmla="*/ 146 h 198"/>
                  <a:gd name="T56" fmla="*/ 20 w 200"/>
                  <a:gd name="T57" fmla="*/ 120 h 198"/>
                  <a:gd name="T58" fmla="*/ 31 w 200"/>
                  <a:gd name="T59" fmla="*/ 198 h 198"/>
                  <a:gd name="T60" fmla="*/ 43 w 200"/>
                  <a:gd name="T61" fmla="*/ 198 h 198"/>
                  <a:gd name="T62" fmla="*/ 51 w 200"/>
                  <a:gd name="T63" fmla="*/ 99 h 198"/>
                  <a:gd name="T64" fmla="*/ 71 w 200"/>
                  <a:gd name="T65" fmla="*/ 103 h 198"/>
                  <a:gd name="T66" fmla="*/ 51 w 200"/>
                  <a:gd name="T67" fmla="*/ 79 h 198"/>
                  <a:gd name="T68" fmla="*/ 43 w 200"/>
                  <a:gd name="T69" fmla="*/ 57 h 198"/>
                  <a:gd name="T70" fmla="*/ 63 w 200"/>
                  <a:gd name="T71" fmla="*/ 57 h 198"/>
                  <a:gd name="T72" fmla="*/ 43 w 200"/>
                  <a:gd name="T73" fmla="*/ 45 h 198"/>
                  <a:gd name="T74" fmla="*/ 43 w 200"/>
                  <a:gd name="T75" fmla="*/ 0 h 198"/>
                  <a:gd name="T76" fmla="*/ 31 w 200"/>
                  <a:gd name="T77" fmla="*/ 45 h 198"/>
                  <a:gd name="T78" fmla="*/ 4 w 200"/>
                  <a:gd name="T79" fmla="*/ 45 h 198"/>
                  <a:gd name="T80" fmla="*/ 26 w 200"/>
                  <a:gd name="T81" fmla="*/ 57 h 198"/>
                  <a:gd name="T82" fmla="*/ 16 w 200"/>
                  <a:gd name="T83" fmla="*/ 93 h 198"/>
                  <a:gd name="T84" fmla="*/ 0 w 200"/>
                  <a:gd name="T85" fmla="*/ 126 h 198"/>
                  <a:gd name="T86" fmla="*/ 8 w 200"/>
                  <a:gd name="T87" fmla="*/ 144 h 198"/>
                  <a:gd name="T88" fmla="*/ 162 w 200"/>
                  <a:gd name="T89" fmla="*/ 53 h 198"/>
                  <a:gd name="T90" fmla="*/ 115 w 200"/>
                  <a:gd name="T91" fmla="*/ 35 h 198"/>
                  <a:gd name="T92" fmla="*/ 130 w 200"/>
                  <a:gd name="T93" fmla="*/ 16 h 198"/>
                  <a:gd name="T94" fmla="*/ 162 w 200"/>
                  <a:gd name="T95" fmla="*/ 53 h 198"/>
                  <a:gd name="T96" fmla="*/ 138 w 200"/>
                  <a:gd name="T97" fmla="*/ 97 h 198"/>
                  <a:gd name="T98" fmla="*/ 174 w 200"/>
                  <a:gd name="T99" fmla="*/ 126 h 198"/>
                  <a:gd name="T100" fmla="*/ 136 w 200"/>
                  <a:gd name="T101" fmla="*/ 126 h 198"/>
                  <a:gd name="T102" fmla="*/ 138 w 200"/>
                  <a:gd name="T103" fmla="*/ 97 h 198"/>
                  <a:gd name="T104" fmla="*/ 87 w 200"/>
                  <a:gd name="T105" fmla="*/ 126 h 198"/>
                  <a:gd name="T106" fmla="*/ 124 w 200"/>
                  <a:gd name="T107" fmla="*/ 97 h 198"/>
                  <a:gd name="T108" fmla="*/ 124 w 200"/>
                  <a:gd name="T109" fmla="*/ 12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 h="198">
                    <a:moveTo>
                      <a:pt x="75" y="146"/>
                    </a:moveTo>
                    <a:lnTo>
                      <a:pt x="75" y="146"/>
                    </a:lnTo>
                    <a:lnTo>
                      <a:pt x="87" y="146"/>
                    </a:lnTo>
                    <a:lnTo>
                      <a:pt x="87" y="146"/>
                    </a:lnTo>
                    <a:lnTo>
                      <a:pt x="87" y="138"/>
                    </a:lnTo>
                    <a:lnTo>
                      <a:pt x="87" y="138"/>
                    </a:lnTo>
                    <a:lnTo>
                      <a:pt x="119" y="138"/>
                    </a:lnTo>
                    <a:lnTo>
                      <a:pt x="119" y="138"/>
                    </a:lnTo>
                    <a:lnTo>
                      <a:pt x="115" y="146"/>
                    </a:lnTo>
                    <a:lnTo>
                      <a:pt x="111" y="152"/>
                    </a:lnTo>
                    <a:lnTo>
                      <a:pt x="99" y="166"/>
                    </a:lnTo>
                    <a:lnTo>
                      <a:pt x="81" y="176"/>
                    </a:lnTo>
                    <a:lnTo>
                      <a:pt x="61" y="184"/>
                    </a:lnTo>
                    <a:lnTo>
                      <a:pt x="61" y="184"/>
                    </a:lnTo>
                    <a:lnTo>
                      <a:pt x="67" y="190"/>
                    </a:lnTo>
                    <a:lnTo>
                      <a:pt x="71" y="198"/>
                    </a:lnTo>
                    <a:lnTo>
                      <a:pt x="71" y="198"/>
                    </a:lnTo>
                    <a:lnTo>
                      <a:pt x="91" y="188"/>
                    </a:lnTo>
                    <a:lnTo>
                      <a:pt x="109" y="176"/>
                    </a:lnTo>
                    <a:lnTo>
                      <a:pt x="121" y="162"/>
                    </a:lnTo>
                    <a:lnTo>
                      <a:pt x="132" y="146"/>
                    </a:lnTo>
                    <a:lnTo>
                      <a:pt x="132" y="146"/>
                    </a:lnTo>
                    <a:lnTo>
                      <a:pt x="142" y="162"/>
                    </a:lnTo>
                    <a:lnTo>
                      <a:pt x="154" y="176"/>
                    </a:lnTo>
                    <a:lnTo>
                      <a:pt x="170" y="188"/>
                    </a:lnTo>
                    <a:lnTo>
                      <a:pt x="188" y="198"/>
                    </a:lnTo>
                    <a:lnTo>
                      <a:pt x="188" y="198"/>
                    </a:lnTo>
                    <a:lnTo>
                      <a:pt x="198" y="182"/>
                    </a:lnTo>
                    <a:lnTo>
                      <a:pt x="198" y="182"/>
                    </a:lnTo>
                    <a:lnTo>
                      <a:pt x="180" y="176"/>
                    </a:lnTo>
                    <a:lnTo>
                      <a:pt x="164" y="166"/>
                    </a:lnTo>
                    <a:lnTo>
                      <a:pt x="150" y="154"/>
                    </a:lnTo>
                    <a:lnTo>
                      <a:pt x="140" y="138"/>
                    </a:lnTo>
                    <a:lnTo>
                      <a:pt x="140" y="138"/>
                    </a:lnTo>
                    <a:lnTo>
                      <a:pt x="174" y="138"/>
                    </a:lnTo>
                    <a:lnTo>
                      <a:pt x="174" y="138"/>
                    </a:lnTo>
                    <a:lnTo>
                      <a:pt x="174" y="146"/>
                    </a:lnTo>
                    <a:lnTo>
                      <a:pt x="174" y="146"/>
                    </a:lnTo>
                    <a:lnTo>
                      <a:pt x="188" y="146"/>
                    </a:lnTo>
                    <a:lnTo>
                      <a:pt x="188" y="146"/>
                    </a:lnTo>
                    <a:lnTo>
                      <a:pt x="188" y="85"/>
                    </a:lnTo>
                    <a:lnTo>
                      <a:pt x="188" y="85"/>
                    </a:lnTo>
                    <a:lnTo>
                      <a:pt x="138" y="85"/>
                    </a:lnTo>
                    <a:lnTo>
                      <a:pt x="138" y="85"/>
                    </a:lnTo>
                    <a:lnTo>
                      <a:pt x="138" y="65"/>
                    </a:lnTo>
                    <a:lnTo>
                      <a:pt x="138" y="65"/>
                    </a:lnTo>
                    <a:lnTo>
                      <a:pt x="168" y="65"/>
                    </a:lnTo>
                    <a:lnTo>
                      <a:pt x="168" y="65"/>
                    </a:lnTo>
                    <a:lnTo>
                      <a:pt x="168" y="59"/>
                    </a:lnTo>
                    <a:lnTo>
                      <a:pt x="168" y="59"/>
                    </a:lnTo>
                    <a:lnTo>
                      <a:pt x="190" y="71"/>
                    </a:lnTo>
                    <a:lnTo>
                      <a:pt x="190" y="71"/>
                    </a:lnTo>
                    <a:lnTo>
                      <a:pt x="194" y="65"/>
                    </a:lnTo>
                    <a:lnTo>
                      <a:pt x="200" y="59"/>
                    </a:lnTo>
                    <a:lnTo>
                      <a:pt x="200" y="59"/>
                    </a:lnTo>
                    <a:lnTo>
                      <a:pt x="182" y="49"/>
                    </a:lnTo>
                    <a:lnTo>
                      <a:pt x="166" y="35"/>
                    </a:lnTo>
                    <a:lnTo>
                      <a:pt x="152" y="20"/>
                    </a:lnTo>
                    <a:lnTo>
                      <a:pt x="138" y="4"/>
                    </a:lnTo>
                    <a:lnTo>
                      <a:pt x="138" y="4"/>
                    </a:lnTo>
                    <a:lnTo>
                      <a:pt x="140" y="2"/>
                    </a:lnTo>
                    <a:lnTo>
                      <a:pt x="140" y="2"/>
                    </a:lnTo>
                    <a:lnTo>
                      <a:pt x="124" y="2"/>
                    </a:lnTo>
                    <a:lnTo>
                      <a:pt x="124" y="2"/>
                    </a:lnTo>
                    <a:lnTo>
                      <a:pt x="111" y="18"/>
                    </a:lnTo>
                    <a:lnTo>
                      <a:pt x="97" y="33"/>
                    </a:lnTo>
                    <a:lnTo>
                      <a:pt x="81" y="47"/>
                    </a:lnTo>
                    <a:lnTo>
                      <a:pt x="63" y="61"/>
                    </a:lnTo>
                    <a:lnTo>
                      <a:pt x="63" y="61"/>
                    </a:lnTo>
                    <a:lnTo>
                      <a:pt x="71" y="73"/>
                    </a:lnTo>
                    <a:lnTo>
                      <a:pt x="71" y="73"/>
                    </a:lnTo>
                    <a:lnTo>
                      <a:pt x="83" y="65"/>
                    </a:lnTo>
                    <a:lnTo>
                      <a:pt x="93" y="57"/>
                    </a:lnTo>
                    <a:lnTo>
                      <a:pt x="93" y="57"/>
                    </a:lnTo>
                    <a:lnTo>
                      <a:pt x="93" y="65"/>
                    </a:lnTo>
                    <a:lnTo>
                      <a:pt x="93" y="65"/>
                    </a:lnTo>
                    <a:lnTo>
                      <a:pt x="124" y="65"/>
                    </a:lnTo>
                    <a:lnTo>
                      <a:pt x="124" y="65"/>
                    </a:lnTo>
                    <a:lnTo>
                      <a:pt x="124" y="85"/>
                    </a:lnTo>
                    <a:lnTo>
                      <a:pt x="124" y="85"/>
                    </a:lnTo>
                    <a:lnTo>
                      <a:pt x="75" y="85"/>
                    </a:lnTo>
                    <a:lnTo>
                      <a:pt x="75" y="85"/>
                    </a:lnTo>
                    <a:lnTo>
                      <a:pt x="75" y="146"/>
                    </a:lnTo>
                    <a:lnTo>
                      <a:pt x="75" y="146"/>
                    </a:lnTo>
                    <a:close/>
                    <a:moveTo>
                      <a:pt x="8" y="144"/>
                    </a:moveTo>
                    <a:lnTo>
                      <a:pt x="8" y="144"/>
                    </a:lnTo>
                    <a:lnTo>
                      <a:pt x="20" y="120"/>
                    </a:lnTo>
                    <a:lnTo>
                      <a:pt x="31" y="87"/>
                    </a:lnTo>
                    <a:lnTo>
                      <a:pt x="31" y="87"/>
                    </a:lnTo>
                    <a:lnTo>
                      <a:pt x="31" y="198"/>
                    </a:lnTo>
                    <a:lnTo>
                      <a:pt x="31" y="198"/>
                    </a:lnTo>
                    <a:lnTo>
                      <a:pt x="43" y="198"/>
                    </a:lnTo>
                    <a:lnTo>
                      <a:pt x="43" y="198"/>
                    </a:lnTo>
                    <a:lnTo>
                      <a:pt x="43" y="89"/>
                    </a:lnTo>
                    <a:lnTo>
                      <a:pt x="43" y="89"/>
                    </a:lnTo>
                    <a:lnTo>
                      <a:pt x="51" y="99"/>
                    </a:lnTo>
                    <a:lnTo>
                      <a:pt x="59" y="111"/>
                    </a:lnTo>
                    <a:lnTo>
                      <a:pt x="59" y="111"/>
                    </a:lnTo>
                    <a:lnTo>
                      <a:pt x="71" y="103"/>
                    </a:lnTo>
                    <a:lnTo>
                      <a:pt x="71" y="103"/>
                    </a:lnTo>
                    <a:lnTo>
                      <a:pt x="51" y="79"/>
                    </a:lnTo>
                    <a:lnTo>
                      <a:pt x="51" y="79"/>
                    </a:lnTo>
                    <a:lnTo>
                      <a:pt x="43" y="85"/>
                    </a:lnTo>
                    <a:lnTo>
                      <a:pt x="43" y="85"/>
                    </a:lnTo>
                    <a:lnTo>
                      <a:pt x="43" y="57"/>
                    </a:lnTo>
                    <a:lnTo>
                      <a:pt x="43" y="57"/>
                    </a:lnTo>
                    <a:lnTo>
                      <a:pt x="63" y="57"/>
                    </a:lnTo>
                    <a:lnTo>
                      <a:pt x="63" y="57"/>
                    </a:lnTo>
                    <a:lnTo>
                      <a:pt x="63" y="45"/>
                    </a:lnTo>
                    <a:lnTo>
                      <a:pt x="63" y="45"/>
                    </a:lnTo>
                    <a:lnTo>
                      <a:pt x="43" y="45"/>
                    </a:lnTo>
                    <a:lnTo>
                      <a:pt x="43" y="45"/>
                    </a:lnTo>
                    <a:lnTo>
                      <a:pt x="43" y="0"/>
                    </a:lnTo>
                    <a:lnTo>
                      <a:pt x="43" y="0"/>
                    </a:lnTo>
                    <a:lnTo>
                      <a:pt x="31" y="0"/>
                    </a:lnTo>
                    <a:lnTo>
                      <a:pt x="31" y="0"/>
                    </a:lnTo>
                    <a:lnTo>
                      <a:pt x="31" y="45"/>
                    </a:lnTo>
                    <a:lnTo>
                      <a:pt x="31" y="45"/>
                    </a:lnTo>
                    <a:lnTo>
                      <a:pt x="4" y="45"/>
                    </a:lnTo>
                    <a:lnTo>
                      <a:pt x="4" y="45"/>
                    </a:lnTo>
                    <a:lnTo>
                      <a:pt x="4" y="57"/>
                    </a:lnTo>
                    <a:lnTo>
                      <a:pt x="4" y="57"/>
                    </a:lnTo>
                    <a:lnTo>
                      <a:pt x="26" y="57"/>
                    </a:lnTo>
                    <a:lnTo>
                      <a:pt x="26" y="57"/>
                    </a:lnTo>
                    <a:lnTo>
                      <a:pt x="22" y="75"/>
                    </a:lnTo>
                    <a:lnTo>
                      <a:pt x="16" y="93"/>
                    </a:lnTo>
                    <a:lnTo>
                      <a:pt x="8" y="109"/>
                    </a:lnTo>
                    <a:lnTo>
                      <a:pt x="0" y="126"/>
                    </a:lnTo>
                    <a:lnTo>
                      <a:pt x="0" y="126"/>
                    </a:lnTo>
                    <a:lnTo>
                      <a:pt x="4" y="134"/>
                    </a:lnTo>
                    <a:lnTo>
                      <a:pt x="8" y="144"/>
                    </a:lnTo>
                    <a:lnTo>
                      <a:pt x="8" y="144"/>
                    </a:lnTo>
                    <a:lnTo>
                      <a:pt x="8" y="144"/>
                    </a:lnTo>
                    <a:close/>
                    <a:moveTo>
                      <a:pt x="162" y="53"/>
                    </a:moveTo>
                    <a:lnTo>
                      <a:pt x="162" y="53"/>
                    </a:lnTo>
                    <a:lnTo>
                      <a:pt x="97" y="53"/>
                    </a:lnTo>
                    <a:lnTo>
                      <a:pt x="97" y="53"/>
                    </a:lnTo>
                    <a:lnTo>
                      <a:pt x="115" y="35"/>
                    </a:lnTo>
                    <a:lnTo>
                      <a:pt x="124" y="27"/>
                    </a:lnTo>
                    <a:lnTo>
                      <a:pt x="130" y="16"/>
                    </a:lnTo>
                    <a:lnTo>
                      <a:pt x="130" y="16"/>
                    </a:lnTo>
                    <a:lnTo>
                      <a:pt x="146" y="35"/>
                    </a:lnTo>
                    <a:lnTo>
                      <a:pt x="162" y="53"/>
                    </a:lnTo>
                    <a:lnTo>
                      <a:pt x="162" y="53"/>
                    </a:lnTo>
                    <a:lnTo>
                      <a:pt x="162" y="53"/>
                    </a:lnTo>
                    <a:close/>
                    <a:moveTo>
                      <a:pt x="138" y="97"/>
                    </a:moveTo>
                    <a:lnTo>
                      <a:pt x="138" y="97"/>
                    </a:lnTo>
                    <a:lnTo>
                      <a:pt x="174" y="97"/>
                    </a:lnTo>
                    <a:lnTo>
                      <a:pt x="174" y="97"/>
                    </a:lnTo>
                    <a:lnTo>
                      <a:pt x="174" y="126"/>
                    </a:lnTo>
                    <a:lnTo>
                      <a:pt x="174" y="126"/>
                    </a:lnTo>
                    <a:lnTo>
                      <a:pt x="136" y="126"/>
                    </a:lnTo>
                    <a:lnTo>
                      <a:pt x="136" y="126"/>
                    </a:lnTo>
                    <a:lnTo>
                      <a:pt x="138" y="111"/>
                    </a:lnTo>
                    <a:lnTo>
                      <a:pt x="138" y="97"/>
                    </a:lnTo>
                    <a:lnTo>
                      <a:pt x="138" y="97"/>
                    </a:lnTo>
                    <a:lnTo>
                      <a:pt x="138" y="97"/>
                    </a:lnTo>
                    <a:close/>
                    <a:moveTo>
                      <a:pt x="87" y="126"/>
                    </a:moveTo>
                    <a:lnTo>
                      <a:pt x="87" y="126"/>
                    </a:lnTo>
                    <a:lnTo>
                      <a:pt x="87" y="97"/>
                    </a:lnTo>
                    <a:lnTo>
                      <a:pt x="87" y="97"/>
                    </a:lnTo>
                    <a:lnTo>
                      <a:pt x="124" y="97"/>
                    </a:lnTo>
                    <a:lnTo>
                      <a:pt x="124" y="97"/>
                    </a:lnTo>
                    <a:lnTo>
                      <a:pt x="124" y="126"/>
                    </a:lnTo>
                    <a:lnTo>
                      <a:pt x="124" y="126"/>
                    </a:lnTo>
                    <a:lnTo>
                      <a:pt x="87" y="126"/>
                    </a:lnTo>
                    <a:lnTo>
                      <a:pt x="87"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3" name="Freeform 652">
                <a:extLst>
                  <a:ext uri="{FF2B5EF4-FFF2-40B4-BE49-F238E27FC236}">
                    <a16:creationId xmlns:a16="http://schemas.microsoft.com/office/drawing/2014/main" id="{6A7981B1-AF93-494E-AE51-A845CE425A9F}"/>
                  </a:ext>
                </a:extLst>
              </p:cNvPr>
              <p:cNvSpPr>
                <a:spLocks noEditPoints="1"/>
              </p:cNvSpPr>
              <p:nvPr/>
            </p:nvSpPr>
            <p:spPr bwMode="auto">
              <a:xfrm>
                <a:off x="-2904" y="19988"/>
                <a:ext cx="190" cy="196"/>
              </a:xfrm>
              <a:custGeom>
                <a:avLst/>
                <a:gdLst>
                  <a:gd name="T0" fmla="*/ 105 w 190"/>
                  <a:gd name="T1" fmla="*/ 192 h 196"/>
                  <a:gd name="T2" fmla="*/ 122 w 190"/>
                  <a:gd name="T3" fmla="*/ 192 h 196"/>
                  <a:gd name="T4" fmla="*/ 122 w 190"/>
                  <a:gd name="T5" fmla="*/ 172 h 196"/>
                  <a:gd name="T6" fmla="*/ 174 w 190"/>
                  <a:gd name="T7" fmla="*/ 172 h 196"/>
                  <a:gd name="T8" fmla="*/ 174 w 190"/>
                  <a:gd name="T9" fmla="*/ 192 h 196"/>
                  <a:gd name="T10" fmla="*/ 190 w 190"/>
                  <a:gd name="T11" fmla="*/ 192 h 196"/>
                  <a:gd name="T12" fmla="*/ 190 w 190"/>
                  <a:gd name="T13" fmla="*/ 22 h 196"/>
                  <a:gd name="T14" fmla="*/ 105 w 190"/>
                  <a:gd name="T15" fmla="*/ 22 h 196"/>
                  <a:gd name="T16" fmla="*/ 105 w 190"/>
                  <a:gd name="T17" fmla="*/ 192 h 196"/>
                  <a:gd name="T18" fmla="*/ 4 w 190"/>
                  <a:gd name="T19" fmla="*/ 103 h 196"/>
                  <a:gd name="T20" fmla="*/ 43 w 190"/>
                  <a:gd name="T21" fmla="*/ 103 h 196"/>
                  <a:gd name="T22" fmla="*/ 29 w 190"/>
                  <a:gd name="T23" fmla="*/ 146 h 196"/>
                  <a:gd name="T24" fmla="*/ 0 w 190"/>
                  <a:gd name="T25" fmla="*/ 182 h 196"/>
                  <a:gd name="T26" fmla="*/ 10 w 190"/>
                  <a:gd name="T27" fmla="*/ 196 h 196"/>
                  <a:gd name="T28" fmla="*/ 27 w 190"/>
                  <a:gd name="T29" fmla="*/ 182 h 196"/>
                  <a:gd name="T30" fmla="*/ 47 w 190"/>
                  <a:gd name="T31" fmla="*/ 150 h 196"/>
                  <a:gd name="T32" fmla="*/ 53 w 190"/>
                  <a:gd name="T33" fmla="*/ 132 h 196"/>
                  <a:gd name="T34" fmla="*/ 87 w 190"/>
                  <a:gd name="T35" fmla="*/ 176 h 196"/>
                  <a:gd name="T36" fmla="*/ 101 w 190"/>
                  <a:gd name="T37" fmla="*/ 166 h 196"/>
                  <a:gd name="T38" fmla="*/ 81 w 190"/>
                  <a:gd name="T39" fmla="*/ 140 h 196"/>
                  <a:gd name="T40" fmla="*/ 57 w 190"/>
                  <a:gd name="T41" fmla="*/ 113 h 196"/>
                  <a:gd name="T42" fmla="*/ 59 w 190"/>
                  <a:gd name="T43" fmla="*/ 103 h 196"/>
                  <a:gd name="T44" fmla="*/ 97 w 190"/>
                  <a:gd name="T45" fmla="*/ 103 h 196"/>
                  <a:gd name="T46" fmla="*/ 97 w 190"/>
                  <a:gd name="T47" fmla="*/ 89 h 196"/>
                  <a:gd name="T48" fmla="*/ 61 w 190"/>
                  <a:gd name="T49" fmla="*/ 89 h 196"/>
                  <a:gd name="T50" fmla="*/ 61 w 190"/>
                  <a:gd name="T51" fmla="*/ 43 h 196"/>
                  <a:gd name="T52" fmla="*/ 93 w 190"/>
                  <a:gd name="T53" fmla="*/ 43 h 196"/>
                  <a:gd name="T54" fmla="*/ 93 w 190"/>
                  <a:gd name="T55" fmla="*/ 29 h 196"/>
                  <a:gd name="T56" fmla="*/ 35 w 190"/>
                  <a:gd name="T57" fmla="*/ 29 h 196"/>
                  <a:gd name="T58" fmla="*/ 41 w 190"/>
                  <a:gd name="T59" fmla="*/ 2 h 196"/>
                  <a:gd name="T60" fmla="*/ 27 w 190"/>
                  <a:gd name="T61" fmla="*/ 0 h 196"/>
                  <a:gd name="T62" fmla="*/ 17 w 190"/>
                  <a:gd name="T63" fmla="*/ 35 h 196"/>
                  <a:gd name="T64" fmla="*/ 2 w 190"/>
                  <a:gd name="T65" fmla="*/ 67 h 196"/>
                  <a:gd name="T66" fmla="*/ 17 w 190"/>
                  <a:gd name="T67" fmla="*/ 73 h 196"/>
                  <a:gd name="T68" fmla="*/ 29 w 190"/>
                  <a:gd name="T69" fmla="*/ 43 h 196"/>
                  <a:gd name="T70" fmla="*/ 45 w 190"/>
                  <a:gd name="T71" fmla="*/ 43 h 196"/>
                  <a:gd name="T72" fmla="*/ 45 w 190"/>
                  <a:gd name="T73" fmla="*/ 89 h 196"/>
                  <a:gd name="T74" fmla="*/ 4 w 190"/>
                  <a:gd name="T75" fmla="*/ 89 h 196"/>
                  <a:gd name="T76" fmla="*/ 4 w 190"/>
                  <a:gd name="T77" fmla="*/ 103 h 196"/>
                  <a:gd name="T78" fmla="*/ 174 w 190"/>
                  <a:gd name="T79" fmla="*/ 158 h 196"/>
                  <a:gd name="T80" fmla="*/ 122 w 190"/>
                  <a:gd name="T81" fmla="*/ 158 h 196"/>
                  <a:gd name="T82" fmla="*/ 122 w 190"/>
                  <a:gd name="T83" fmla="*/ 37 h 196"/>
                  <a:gd name="T84" fmla="*/ 174 w 190"/>
                  <a:gd name="T85" fmla="*/ 37 h 196"/>
                  <a:gd name="T86" fmla="*/ 174 w 190"/>
                  <a:gd name="T87" fmla="*/ 15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0" h="196">
                    <a:moveTo>
                      <a:pt x="105" y="192"/>
                    </a:moveTo>
                    <a:lnTo>
                      <a:pt x="105" y="192"/>
                    </a:lnTo>
                    <a:lnTo>
                      <a:pt x="122" y="192"/>
                    </a:lnTo>
                    <a:lnTo>
                      <a:pt x="122" y="192"/>
                    </a:lnTo>
                    <a:lnTo>
                      <a:pt x="122" y="172"/>
                    </a:lnTo>
                    <a:lnTo>
                      <a:pt x="122" y="172"/>
                    </a:lnTo>
                    <a:lnTo>
                      <a:pt x="174" y="172"/>
                    </a:lnTo>
                    <a:lnTo>
                      <a:pt x="174" y="172"/>
                    </a:lnTo>
                    <a:lnTo>
                      <a:pt x="174" y="192"/>
                    </a:lnTo>
                    <a:lnTo>
                      <a:pt x="174" y="192"/>
                    </a:lnTo>
                    <a:lnTo>
                      <a:pt x="190" y="192"/>
                    </a:lnTo>
                    <a:lnTo>
                      <a:pt x="190" y="192"/>
                    </a:lnTo>
                    <a:lnTo>
                      <a:pt x="190" y="22"/>
                    </a:lnTo>
                    <a:lnTo>
                      <a:pt x="190" y="22"/>
                    </a:lnTo>
                    <a:lnTo>
                      <a:pt x="105" y="22"/>
                    </a:lnTo>
                    <a:lnTo>
                      <a:pt x="105" y="22"/>
                    </a:lnTo>
                    <a:lnTo>
                      <a:pt x="105" y="192"/>
                    </a:lnTo>
                    <a:lnTo>
                      <a:pt x="105" y="192"/>
                    </a:lnTo>
                    <a:close/>
                    <a:moveTo>
                      <a:pt x="4" y="103"/>
                    </a:moveTo>
                    <a:lnTo>
                      <a:pt x="4" y="103"/>
                    </a:lnTo>
                    <a:lnTo>
                      <a:pt x="43" y="103"/>
                    </a:lnTo>
                    <a:lnTo>
                      <a:pt x="43" y="103"/>
                    </a:lnTo>
                    <a:lnTo>
                      <a:pt x="39" y="126"/>
                    </a:lnTo>
                    <a:lnTo>
                      <a:pt x="29" y="146"/>
                    </a:lnTo>
                    <a:lnTo>
                      <a:pt x="17" y="166"/>
                    </a:lnTo>
                    <a:lnTo>
                      <a:pt x="0" y="182"/>
                    </a:lnTo>
                    <a:lnTo>
                      <a:pt x="0" y="182"/>
                    </a:lnTo>
                    <a:lnTo>
                      <a:pt x="10" y="196"/>
                    </a:lnTo>
                    <a:lnTo>
                      <a:pt x="10" y="196"/>
                    </a:lnTo>
                    <a:lnTo>
                      <a:pt x="27" y="182"/>
                    </a:lnTo>
                    <a:lnTo>
                      <a:pt x="39" y="168"/>
                    </a:lnTo>
                    <a:lnTo>
                      <a:pt x="47" y="150"/>
                    </a:lnTo>
                    <a:lnTo>
                      <a:pt x="53" y="132"/>
                    </a:lnTo>
                    <a:lnTo>
                      <a:pt x="53" y="132"/>
                    </a:lnTo>
                    <a:lnTo>
                      <a:pt x="69" y="152"/>
                    </a:lnTo>
                    <a:lnTo>
                      <a:pt x="87" y="176"/>
                    </a:lnTo>
                    <a:lnTo>
                      <a:pt x="87" y="176"/>
                    </a:lnTo>
                    <a:lnTo>
                      <a:pt x="101" y="166"/>
                    </a:lnTo>
                    <a:lnTo>
                      <a:pt x="101" y="166"/>
                    </a:lnTo>
                    <a:lnTo>
                      <a:pt x="81" y="140"/>
                    </a:lnTo>
                    <a:lnTo>
                      <a:pt x="57" y="113"/>
                    </a:lnTo>
                    <a:lnTo>
                      <a:pt x="57" y="113"/>
                    </a:lnTo>
                    <a:lnTo>
                      <a:pt x="59" y="109"/>
                    </a:lnTo>
                    <a:lnTo>
                      <a:pt x="59" y="103"/>
                    </a:lnTo>
                    <a:lnTo>
                      <a:pt x="59" y="103"/>
                    </a:lnTo>
                    <a:lnTo>
                      <a:pt x="97" y="103"/>
                    </a:lnTo>
                    <a:lnTo>
                      <a:pt x="97" y="103"/>
                    </a:lnTo>
                    <a:lnTo>
                      <a:pt x="97" y="89"/>
                    </a:lnTo>
                    <a:lnTo>
                      <a:pt x="97" y="89"/>
                    </a:lnTo>
                    <a:lnTo>
                      <a:pt x="61" y="89"/>
                    </a:lnTo>
                    <a:lnTo>
                      <a:pt x="61" y="89"/>
                    </a:lnTo>
                    <a:lnTo>
                      <a:pt x="61" y="43"/>
                    </a:lnTo>
                    <a:lnTo>
                      <a:pt x="61" y="43"/>
                    </a:lnTo>
                    <a:lnTo>
                      <a:pt x="93" y="43"/>
                    </a:lnTo>
                    <a:lnTo>
                      <a:pt x="93" y="43"/>
                    </a:lnTo>
                    <a:lnTo>
                      <a:pt x="93" y="29"/>
                    </a:lnTo>
                    <a:lnTo>
                      <a:pt x="93" y="29"/>
                    </a:lnTo>
                    <a:lnTo>
                      <a:pt x="35" y="29"/>
                    </a:lnTo>
                    <a:lnTo>
                      <a:pt x="35" y="29"/>
                    </a:lnTo>
                    <a:lnTo>
                      <a:pt x="41" y="2"/>
                    </a:lnTo>
                    <a:lnTo>
                      <a:pt x="41" y="2"/>
                    </a:lnTo>
                    <a:lnTo>
                      <a:pt x="27" y="0"/>
                    </a:lnTo>
                    <a:lnTo>
                      <a:pt x="27" y="0"/>
                    </a:lnTo>
                    <a:lnTo>
                      <a:pt x="17" y="35"/>
                    </a:lnTo>
                    <a:lnTo>
                      <a:pt x="2" y="67"/>
                    </a:lnTo>
                    <a:lnTo>
                      <a:pt x="2" y="67"/>
                    </a:lnTo>
                    <a:lnTo>
                      <a:pt x="17" y="73"/>
                    </a:lnTo>
                    <a:lnTo>
                      <a:pt x="17" y="73"/>
                    </a:lnTo>
                    <a:lnTo>
                      <a:pt x="29" y="43"/>
                    </a:lnTo>
                    <a:lnTo>
                      <a:pt x="29" y="43"/>
                    </a:lnTo>
                    <a:lnTo>
                      <a:pt x="45" y="43"/>
                    </a:lnTo>
                    <a:lnTo>
                      <a:pt x="45" y="43"/>
                    </a:lnTo>
                    <a:lnTo>
                      <a:pt x="45" y="89"/>
                    </a:lnTo>
                    <a:lnTo>
                      <a:pt x="45" y="89"/>
                    </a:lnTo>
                    <a:lnTo>
                      <a:pt x="4" y="89"/>
                    </a:lnTo>
                    <a:lnTo>
                      <a:pt x="4" y="89"/>
                    </a:lnTo>
                    <a:lnTo>
                      <a:pt x="4" y="103"/>
                    </a:lnTo>
                    <a:lnTo>
                      <a:pt x="4" y="103"/>
                    </a:lnTo>
                    <a:close/>
                    <a:moveTo>
                      <a:pt x="174" y="158"/>
                    </a:moveTo>
                    <a:lnTo>
                      <a:pt x="174" y="158"/>
                    </a:lnTo>
                    <a:lnTo>
                      <a:pt x="122" y="158"/>
                    </a:lnTo>
                    <a:lnTo>
                      <a:pt x="122" y="158"/>
                    </a:lnTo>
                    <a:lnTo>
                      <a:pt x="122" y="37"/>
                    </a:lnTo>
                    <a:lnTo>
                      <a:pt x="122" y="37"/>
                    </a:lnTo>
                    <a:lnTo>
                      <a:pt x="174" y="37"/>
                    </a:lnTo>
                    <a:lnTo>
                      <a:pt x="174" y="37"/>
                    </a:lnTo>
                    <a:lnTo>
                      <a:pt x="174" y="158"/>
                    </a:lnTo>
                    <a:lnTo>
                      <a:pt x="174"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677" name="Picture 653">
                <a:extLst>
                  <a:ext uri="{FF2B5EF4-FFF2-40B4-BE49-F238E27FC236}">
                    <a16:creationId xmlns:a16="http://schemas.microsoft.com/office/drawing/2014/main" id="{29A29811-2C78-47FD-AD5F-C035195CB17B}"/>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4056" y="4815"/>
                <a:ext cx="3257" cy="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8" name="Picture 654">
                <a:extLst>
                  <a:ext uri="{FF2B5EF4-FFF2-40B4-BE49-F238E27FC236}">
                    <a16:creationId xmlns:a16="http://schemas.microsoft.com/office/drawing/2014/main" id="{A29374EE-84FB-4127-BF62-5F49355E7E03}"/>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7537" y="4817"/>
                <a:ext cx="3481" cy="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 name="Picture 655">
                <a:extLst>
                  <a:ext uri="{FF2B5EF4-FFF2-40B4-BE49-F238E27FC236}">
                    <a16:creationId xmlns:a16="http://schemas.microsoft.com/office/drawing/2014/main" id="{07364855-1244-4A2B-8F68-3B507AC8C027}"/>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7644" y="8059"/>
                <a:ext cx="3372" cy="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4" name="Freeform 656">
                <a:extLst>
                  <a:ext uri="{FF2B5EF4-FFF2-40B4-BE49-F238E27FC236}">
                    <a16:creationId xmlns:a16="http://schemas.microsoft.com/office/drawing/2014/main" id="{226D678A-529C-4CFF-8C2E-0450D0884FFA}"/>
                  </a:ext>
                </a:extLst>
              </p:cNvPr>
              <p:cNvSpPr>
                <a:spLocks/>
              </p:cNvSpPr>
              <p:nvPr/>
            </p:nvSpPr>
            <p:spPr bwMode="auto">
              <a:xfrm>
                <a:off x="27175" y="6537"/>
                <a:ext cx="611" cy="344"/>
              </a:xfrm>
              <a:custGeom>
                <a:avLst/>
                <a:gdLst>
                  <a:gd name="T0" fmla="*/ 611 w 611"/>
                  <a:gd name="T1" fmla="*/ 0 h 344"/>
                  <a:gd name="T2" fmla="*/ 328 w 611"/>
                  <a:gd name="T3" fmla="*/ 239 h 344"/>
                  <a:gd name="T4" fmla="*/ 344 w 611"/>
                  <a:gd name="T5" fmla="*/ 182 h 344"/>
                  <a:gd name="T6" fmla="*/ 21 w 611"/>
                  <a:gd name="T7" fmla="*/ 344 h 344"/>
                  <a:gd name="T8" fmla="*/ 0 w 611"/>
                  <a:gd name="T9" fmla="*/ 259 h 344"/>
                  <a:gd name="T10" fmla="*/ 324 w 611"/>
                  <a:gd name="T11" fmla="*/ 97 h 344"/>
                  <a:gd name="T12" fmla="*/ 287 w 611"/>
                  <a:gd name="T13" fmla="*/ 67 h 344"/>
                  <a:gd name="T14" fmla="*/ 611 w 611"/>
                  <a:gd name="T15" fmla="*/ 0 h 344"/>
                  <a:gd name="T16" fmla="*/ 611 w 611"/>
                  <a:gd name="T1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344">
                    <a:moveTo>
                      <a:pt x="611" y="0"/>
                    </a:moveTo>
                    <a:lnTo>
                      <a:pt x="328" y="239"/>
                    </a:lnTo>
                    <a:lnTo>
                      <a:pt x="344" y="182"/>
                    </a:lnTo>
                    <a:lnTo>
                      <a:pt x="21" y="344"/>
                    </a:lnTo>
                    <a:lnTo>
                      <a:pt x="0" y="259"/>
                    </a:lnTo>
                    <a:lnTo>
                      <a:pt x="324" y="97"/>
                    </a:lnTo>
                    <a:lnTo>
                      <a:pt x="287" y="67"/>
                    </a:lnTo>
                    <a:lnTo>
                      <a:pt x="611" y="0"/>
                    </a:lnTo>
                    <a:lnTo>
                      <a:pt x="611" y="0"/>
                    </a:lnTo>
                    <a:close/>
                  </a:path>
                </a:pathLst>
              </a:custGeom>
              <a:solidFill>
                <a:srgbClr val="E71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681" name="Picture 657">
                <a:extLst>
                  <a:ext uri="{FF2B5EF4-FFF2-40B4-BE49-F238E27FC236}">
                    <a16:creationId xmlns:a16="http://schemas.microsoft.com/office/drawing/2014/main" id="{21D19A18-B98B-439F-B9B1-290ABD828223}"/>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880" y="17987"/>
                <a:ext cx="5361" cy="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5" name="Freeform 658">
                <a:extLst>
                  <a:ext uri="{FF2B5EF4-FFF2-40B4-BE49-F238E27FC236}">
                    <a16:creationId xmlns:a16="http://schemas.microsoft.com/office/drawing/2014/main" id="{0F51CFBC-0929-410B-9F66-77FD78CC3526}"/>
                  </a:ext>
                </a:extLst>
              </p:cNvPr>
              <p:cNvSpPr>
                <a:spLocks/>
              </p:cNvSpPr>
              <p:nvPr/>
            </p:nvSpPr>
            <p:spPr bwMode="auto">
              <a:xfrm>
                <a:off x="13158" y="9678"/>
                <a:ext cx="2648" cy="906"/>
              </a:xfrm>
              <a:custGeom>
                <a:avLst/>
                <a:gdLst>
                  <a:gd name="T0" fmla="*/ 2648 w 2648"/>
                  <a:gd name="T1" fmla="*/ 906 h 906"/>
                  <a:gd name="T2" fmla="*/ 0 w 2648"/>
                  <a:gd name="T3" fmla="*/ 906 h 906"/>
                  <a:gd name="T4" fmla="*/ 0 w 2648"/>
                  <a:gd name="T5" fmla="*/ 0 h 906"/>
                  <a:gd name="T6" fmla="*/ 2648 w 2648"/>
                  <a:gd name="T7" fmla="*/ 0 h 906"/>
                  <a:gd name="T8" fmla="*/ 2648 w 2648"/>
                  <a:gd name="T9" fmla="*/ 906 h 906"/>
                  <a:gd name="T10" fmla="*/ 2648 w 2648"/>
                  <a:gd name="T11" fmla="*/ 906 h 906"/>
                </a:gdLst>
                <a:ahLst/>
                <a:cxnLst>
                  <a:cxn ang="0">
                    <a:pos x="T0" y="T1"/>
                  </a:cxn>
                  <a:cxn ang="0">
                    <a:pos x="T2" y="T3"/>
                  </a:cxn>
                  <a:cxn ang="0">
                    <a:pos x="T4" y="T5"/>
                  </a:cxn>
                  <a:cxn ang="0">
                    <a:pos x="T6" y="T7"/>
                  </a:cxn>
                  <a:cxn ang="0">
                    <a:pos x="T8" y="T9"/>
                  </a:cxn>
                  <a:cxn ang="0">
                    <a:pos x="T10" y="T11"/>
                  </a:cxn>
                </a:cxnLst>
                <a:rect l="0" t="0" r="r" b="b"/>
                <a:pathLst>
                  <a:path w="2648" h="906">
                    <a:moveTo>
                      <a:pt x="2648" y="906"/>
                    </a:moveTo>
                    <a:lnTo>
                      <a:pt x="0" y="906"/>
                    </a:lnTo>
                    <a:lnTo>
                      <a:pt x="0" y="0"/>
                    </a:lnTo>
                    <a:lnTo>
                      <a:pt x="2648" y="0"/>
                    </a:lnTo>
                    <a:lnTo>
                      <a:pt x="2648" y="906"/>
                    </a:lnTo>
                    <a:lnTo>
                      <a:pt x="2648" y="9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6" name="Rectangle 659">
                <a:extLst>
                  <a:ext uri="{FF2B5EF4-FFF2-40B4-BE49-F238E27FC236}">
                    <a16:creationId xmlns:a16="http://schemas.microsoft.com/office/drawing/2014/main" id="{2E7EA6C7-9135-4FA3-A32A-41D382F5314F}"/>
                  </a:ext>
                </a:extLst>
              </p:cNvPr>
              <p:cNvSpPr>
                <a:spLocks noChangeArrowheads="1"/>
              </p:cNvSpPr>
              <p:nvPr/>
            </p:nvSpPr>
            <p:spPr bwMode="auto">
              <a:xfrm>
                <a:off x="13220" y="9749"/>
                <a:ext cx="524" cy="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8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67" name="Rectangle 660">
                <a:extLst>
                  <a:ext uri="{FF2B5EF4-FFF2-40B4-BE49-F238E27FC236}">
                    <a16:creationId xmlns:a16="http://schemas.microsoft.com/office/drawing/2014/main" id="{ABA8FD9C-73C5-49B3-93BB-258613F0D331}"/>
                  </a:ext>
                </a:extLst>
              </p:cNvPr>
              <p:cNvSpPr>
                <a:spLocks noChangeArrowheads="1"/>
              </p:cNvSpPr>
              <p:nvPr/>
            </p:nvSpPr>
            <p:spPr bwMode="auto">
              <a:xfrm>
                <a:off x="13507" y="9737"/>
                <a:ext cx="356" cy="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68" name="Rectangle 661">
                <a:extLst>
                  <a:ext uri="{FF2B5EF4-FFF2-40B4-BE49-F238E27FC236}">
                    <a16:creationId xmlns:a16="http://schemas.microsoft.com/office/drawing/2014/main" id="{AFD2AAF9-9288-40C0-B784-EAE7165E1D0C}"/>
                  </a:ext>
                </a:extLst>
              </p:cNvPr>
              <p:cNvSpPr>
                <a:spLocks noChangeArrowheads="1"/>
              </p:cNvSpPr>
              <p:nvPr/>
            </p:nvSpPr>
            <p:spPr bwMode="auto">
              <a:xfrm>
                <a:off x="13768" y="9737"/>
                <a:ext cx="2023" cy="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実験結果</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69" name="Freeform 662">
                <a:extLst>
                  <a:ext uri="{FF2B5EF4-FFF2-40B4-BE49-F238E27FC236}">
                    <a16:creationId xmlns:a16="http://schemas.microsoft.com/office/drawing/2014/main" id="{D2BD67BB-5997-4C2B-AE5E-2216A1171C5A}"/>
                  </a:ext>
                </a:extLst>
              </p:cNvPr>
              <p:cNvSpPr>
                <a:spLocks/>
              </p:cNvSpPr>
              <p:nvPr/>
            </p:nvSpPr>
            <p:spPr bwMode="auto">
              <a:xfrm>
                <a:off x="13845" y="19762"/>
                <a:ext cx="17452" cy="841"/>
              </a:xfrm>
              <a:custGeom>
                <a:avLst/>
                <a:gdLst>
                  <a:gd name="T0" fmla="*/ 17411 w 17452"/>
                  <a:gd name="T1" fmla="*/ 816 h 841"/>
                  <a:gd name="T2" fmla="*/ 17411 w 17452"/>
                  <a:gd name="T3" fmla="*/ 790 h 841"/>
                  <a:gd name="T4" fmla="*/ 81 w 17452"/>
                  <a:gd name="T5" fmla="*/ 790 h 841"/>
                  <a:gd name="T6" fmla="*/ 81 w 17452"/>
                  <a:gd name="T7" fmla="*/ 52 h 841"/>
                  <a:gd name="T8" fmla="*/ 17371 w 17452"/>
                  <a:gd name="T9" fmla="*/ 52 h 841"/>
                  <a:gd name="T10" fmla="*/ 17371 w 17452"/>
                  <a:gd name="T11" fmla="*/ 816 h 841"/>
                  <a:gd name="T12" fmla="*/ 17411 w 17452"/>
                  <a:gd name="T13" fmla="*/ 816 h 841"/>
                  <a:gd name="T14" fmla="*/ 17411 w 17452"/>
                  <a:gd name="T15" fmla="*/ 790 h 841"/>
                  <a:gd name="T16" fmla="*/ 17411 w 17452"/>
                  <a:gd name="T17" fmla="*/ 816 h 841"/>
                  <a:gd name="T18" fmla="*/ 17452 w 17452"/>
                  <a:gd name="T19" fmla="*/ 816 h 841"/>
                  <a:gd name="T20" fmla="*/ 17452 w 17452"/>
                  <a:gd name="T21" fmla="*/ 0 h 841"/>
                  <a:gd name="T22" fmla="*/ 0 w 17452"/>
                  <a:gd name="T23" fmla="*/ 0 h 841"/>
                  <a:gd name="T24" fmla="*/ 0 w 17452"/>
                  <a:gd name="T25" fmla="*/ 841 h 841"/>
                  <a:gd name="T26" fmla="*/ 17452 w 17452"/>
                  <a:gd name="T27" fmla="*/ 841 h 841"/>
                  <a:gd name="T28" fmla="*/ 17452 w 17452"/>
                  <a:gd name="T29" fmla="*/ 816 h 841"/>
                  <a:gd name="T30" fmla="*/ 17411 w 17452"/>
                  <a:gd name="T31" fmla="*/ 816 h 841"/>
                  <a:gd name="T32" fmla="*/ 17411 w 17452"/>
                  <a:gd name="T33" fmla="*/ 816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452" h="841">
                    <a:moveTo>
                      <a:pt x="17411" y="816"/>
                    </a:moveTo>
                    <a:lnTo>
                      <a:pt x="17411" y="790"/>
                    </a:lnTo>
                    <a:lnTo>
                      <a:pt x="81" y="790"/>
                    </a:lnTo>
                    <a:lnTo>
                      <a:pt x="81" y="52"/>
                    </a:lnTo>
                    <a:lnTo>
                      <a:pt x="17371" y="52"/>
                    </a:lnTo>
                    <a:lnTo>
                      <a:pt x="17371" y="816"/>
                    </a:lnTo>
                    <a:lnTo>
                      <a:pt x="17411" y="816"/>
                    </a:lnTo>
                    <a:lnTo>
                      <a:pt x="17411" y="790"/>
                    </a:lnTo>
                    <a:lnTo>
                      <a:pt x="17411" y="816"/>
                    </a:lnTo>
                    <a:lnTo>
                      <a:pt x="17452" y="816"/>
                    </a:lnTo>
                    <a:lnTo>
                      <a:pt x="17452" y="0"/>
                    </a:lnTo>
                    <a:lnTo>
                      <a:pt x="0" y="0"/>
                    </a:lnTo>
                    <a:lnTo>
                      <a:pt x="0" y="841"/>
                    </a:lnTo>
                    <a:lnTo>
                      <a:pt x="17452" y="841"/>
                    </a:lnTo>
                    <a:lnTo>
                      <a:pt x="17452" y="816"/>
                    </a:lnTo>
                    <a:lnTo>
                      <a:pt x="17411" y="816"/>
                    </a:lnTo>
                    <a:lnTo>
                      <a:pt x="17411" y="816"/>
                    </a:lnTo>
                    <a:close/>
                  </a:path>
                </a:pathLst>
              </a:custGeom>
              <a:solidFill>
                <a:srgbClr val="EA55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0" name="Rectangle 663">
                <a:extLst>
                  <a:ext uri="{FF2B5EF4-FFF2-40B4-BE49-F238E27FC236}">
                    <a16:creationId xmlns:a16="http://schemas.microsoft.com/office/drawing/2014/main" id="{CA82D0DE-FEE2-4005-BA2C-06E60C62BC3A}"/>
                  </a:ext>
                </a:extLst>
              </p:cNvPr>
              <p:cNvSpPr>
                <a:spLocks noChangeArrowheads="1"/>
              </p:cNvSpPr>
              <p:nvPr/>
            </p:nvSpPr>
            <p:spPr bwMode="auto">
              <a:xfrm>
                <a:off x="13782" y="14525"/>
                <a:ext cx="309"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71" name="Rectangle 664">
                <a:extLst>
                  <a:ext uri="{FF2B5EF4-FFF2-40B4-BE49-F238E27FC236}">
                    <a16:creationId xmlns:a16="http://schemas.microsoft.com/office/drawing/2014/main" id="{0CE4B590-6894-4E96-AEE9-D8B2DD698291}"/>
                  </a:ext>
                </a:extLst>
              </p:cNvPr>
              <p:cNvSpPr>
                <a:spLocks noChangeArrowheads="1"/>
              </p:cNvSpPr>
              <p:nvPr/>
            </p:nvSpPr>
            <p:spPr bwMode="auto">
              <a:xfrm>
                <a:off x="14021" y="14534"/>
                <a:ext cx="3760"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ジェスチャーで調光する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72" name="Freeform 665">
                <a:extLst>
                  <a:ext uri="{FF2B5EF4-FFF2-40B4-BE49-F238E27FC236}">
                    <a16:creationId xmlns:a16="http://schemas.microsoft.com/office/drawing/2014/main" id="{EADD5023-2A8F-4FA1-B927-726A2E625016}"/>
                  </a:ext>
                </a:extLst>
              </p:cNvPr>
              <p:cNvSpPr>
                <a:spLocks/>
              </p:cNvSpPr>
              <p:nvPr/>
            </p:nvSpPr>
            <p:spPr bwMode="auto">
              <a:xfrm>
                <a:off x="20493" y="16732"/>
                <a:ext cx="3735" cy="891"/>
              </a:xfrm>
              <a:custGeom>
                <a:avLst/>
                <a:gdLst>
                  <a:gd name="T0" fmla="*/ 3735 w 3735"/>
                  <a:gd name="T1" fmla="*/ 891 h 891"/>
                  <a:gd name="T2" fmla="*/ 0 w 3735"/>
                  <a:gd name="T3" fmla="*/ 891 h 891"/>
                  <a:gd name="T4" fmla="*/ 0 w 3735"/>
                  <a:gd name="T5" fmla="*/ 0 h 891"/>
                  <a:gd name="T6" fmla="*/ 3735 w 3735"/>
                  <a:gd name="T7" fmla="*/ 0 h 891"/>
                  <a:gd name="T8" fmla="*/ 3735 w 3735"/>
                  <a:gd name="T9" fmla="*/ 891 h 891"/>
                  <a:gd name="T10" fmla="*/ 3735 w 3735"/>
                  <a:gd name="T11" fmla="*/ 891 h 891"/>
                </a:gdLst>
                <a:ahLst/>
                <a:cxnLst>
                  <a:cxn ang="0">
                    <a:pos x="T0" y="T1"/>
                  </a:cxn>
                  <a:cxn ang="0">
                    <a:pos x="T2" y="T3"/>
                  </a:cxn>
                  <a:cxn ang="0">
                    <a:pos x="T4" y="T5"/>
                  </a:cxn>
                  <a:cxn ang="0">
                    <a:pos x="T6" y="T7"/>
                  </a:cxn>
                  <a:cxn ang="0">
                    <a:pos x="T8" y="T9"/>
                  </a:cxn>
                  <a:cxn ang="0">
                    <a:pos x="T10" y="T11"/>
                  </a:cxn>
                </a:cxnLst>
                <a:rect l="0" t="0" r="r" b="b"/>
                <a:pathLst>
                  <a:path w="3735" h="891">
                    <a:moveTo>
                      <a:pt x="3735" y="891"/>
                    </a:moveTo>
                    <a:lnTo>
                      <a:pt x="0" y="891"/>
                    </a:lnTo>
                    <a:lnTo>
                      <a:pt x="0" y="0"/>
                    </a:lnTo>
                    <a:lnTo>
                      <a:pt x="3735" y="0"/>
                    </a:lnTo>
                    <a:lnTo>
                      <a:pt x="3735" y="891"/>
                    </a:lnTo>
                    <a:lnTo>
                      <a:pt x="3735" y="8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690" name="Picture 666">
                <a:extLst>
                  <a:ext uri="{FF2B5EF4-FFF2-40B4-BE49-F238E27FC236}">
                    <a16:creationId xmlns:a16="http://schemas.microsoft.com/office/drawing/2014/main" id="{4037CE99-AD49-4143-98D0-81A5C8241DAB}"/>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13711" y="15042"/>
                <a:ext cx="2590" cy="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3" name="Freeform 667">
                <a:extLst>
                  <a:ext uri="{FF2B5EF4-FFF2-40B4-BE49-F238E27FC236}">
                    <a16:creationId xmlns:a16="http://schemas.microsoft.com/office/drawing/2014/main" id="{9114EC0D-8A14-4CDF-BC7A-645CC8F59671}"/>
                  </a:ext>
                </a:extLst>
              </p:cNvPr>
              <p:cNvSpPr>
                <a:spLocks/>
              </p:cNvSpPr>
              <p:nvPr/>
            </p:nvSpPr>
            <p:spPr bwMode="auto">
              <a:xfrm>
                <a:off x="13726" y="15873"/>
                <a:ext cx="483" cy="2684"/>
              </a:xfrm>
              <a:custGeom>
                <a:avLst/>
                <a:gdLst>
                  <a:gd name="T0" fmla="*/ 0 w 483"/>
                  <a:gd name="T1" fmla="*/ 722 h 2684"/>
                  <a:gd name="T2" fmla="*/ 242 w 483"/>
                  <a:gd name="T3" fmla="*/ 0 h 2684"/>
                  <a:gd name="T4" fmla="*/ 483 w 483"/>
                  <a:gd name="T5" fmla="*/ 722 h 2684"/>
                  <a:gd name="T6" fmla="*/ 337 w 483"/>
                  <a:gd name="T7" fmla="*/ 722 h 2684"/>
                  <a:gd name="T8" fmla="*/ 337 w 483"/>
                  <a:gd name="T9" fmla="*/ 2684 h 2684"/>
                  <a:gd name="T10" fmla="*/ 163 w 483"/>
                  <a:gd name="T11" fmla="*/ 2684 h 2684"/>
                  <a:gd name="T12" fmla="*/ 163 w 483"/>
                  <a:gd name="T13" fmla="*/ 722 h 2684"/>
                  <a:gd name="T14" fmla="*/ 0 w 483"/>
                  <a:gd name="T15" fmla="*/ 722 h 2684"/>
                  <a:gd name="T16" fmla="*/ 0 w 483"/>
                  <a:gd name="T17" fmla="*/ 722 h 2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3" h="2684">
                    <a:moveTo>
                      <a:pt x="0" y="722"/>
                    </a:moveTo>
                    <a:lnTo>
                      <a:pt x="242" y="0"/>
                    </a:lnTo>
                    <a:lnTo>
                      <a:pt x="483" y="722"/>
                    </a:lnTo>
                    <a:lnTo>
                      <a:pt x="337" y="722"/>
                    </a:lnTo>
                    <a:lnTo>
                      <a:pt x="337" y="2684"/>
                    </a:lnTo>
                    <a:lnTo>
                      <a:pt x="163" y="2684"/>
                    </a:lnTo>
                    <a:lnTo>
                      <a:pt x="163" y="722"/>
                    </a:lnTo>
                    <a:lnTo>
                      <a:pt x="0" y="722"/>
                    </a:lnTo>
                    <a:lnTo>
                      <a:pt x="0" y="722"/>
                    </a:lnTo>
                    <a:close/>
                  </a:path>
                </a:pathLst>
              </a:custGeom>
              <a:solidFill>
                <a:srgbClr val="D50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4" name="Freeform 668">
                <a:extLst>
                  <a:ext uri="{FF2B5EF4-FFF2-40B4-BE49-F238E27FC236}">
                    <a16:creationId xmlns:a16="http://schemas.microsoft.com/office/drawing/2014/main" id="{33CDD8E0-054C-4CFD-ABB5-05481E44EF6A}"/>
                  </a:ext>
                </a:extLst>
              </p:cNvPr>
              <p:cNvSpPr>
                <a:spLocks/>
              </p:cNvSpPr>
              <p:nvPr/>
            </p:nvSpPr>
            <p:spPr bwMode="auto">
              <a:xfrm>
                <a:off x="14275" y="18966"/>
                <a:ext cx="1260" cy="432"/>
              </a:xfrm>
              <a:custGeom>
                <a:avLst/>
                <a:gdLst>
                  <a:gd name="T0" fmla="*/ 1260 w 1260"/>
                  <a:gd name="T1" fmla="*/ 432 h 432"/>
                  <a:gd name="T2" fmla="*/ 0 w 1260"/>
                  <a:gd name="T3" fmla="*/ 432 h 432"/>
                  <a:gd name="T4" fmla="*/ 0 w 1260"/>
                  <a:gd name="T5" fmla="*/ 0 h 432"/>
                  <a:gd name="T6" fmla="*/ 1260 w 1260"/>
                  <a:gd name="T7" fmla="*/ 0 h 432"/>
                  <a:gd name="T8" fmla="*/ 1260 w 1260"/>
                  <a:gd name="T9" fmla="*/ 432 h 432"/>
                  <a:gd name="T10" fmla="*/ 1260 w 1260"/>
                  <a:gd name="T11" fmla="*/ 432 h 432"/>
                </a:gdLst>
                <a:ahLst/>
                <a:cxnLst>
                  <a:cxn ang="0">
                    <a:pos x="T0" y="T1"/>
                  </a:cxn>
                  <a:cxn ang="0">
                    <a:pos x="T2" y="T3"/>
                  </a:cxn>
                  <a:cxn ang="0">
                    <a:pos x="T4" y="T5"/>
                  </a:cxn>
                  <a:cxn ang="0">
                    <a:pos x="T6" y="T7"/>
                  </a:cxn>
                  <a:cxn ang="0">
                    <a:pos x="T8" y="T9"/>
                  </a:cxn>
                  <a:cxn ang="0">
                    <a:pos x="T10" y="T11"/>
                  </a:cxn>
                </a:cxnLst>
                <a:rect l="0" t="0" r="r" b="b"/>
                <a:pathLst>
                  <a:path w="1260" h="432">
                    <a:moveTo>
                      <a:pt x="1260" y="432"/>
                    </a:moveTo>
                    <a:lnTo>
                      <a:pt x="0" y="432"/>
                    </a:lnTo>
                    <a:lnTo>
                      <a:pt x="0" y="0"/>
                    </a:lnTo>
                    <a:lnTo>
                      <a:pt x="1260" y="0"/>
                    </a:lnTo>
                    <a:lnTo>
                      <a:pt x="1260" y="432"/>
                    </a:lnTo>
                    <a:lnTo>
                      <a:pt x="1260" y="4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5" name="Rectangle 669">
                <a:extLst>
                  <a:ext uri="{FF2B5EF4-FFF2-40B4-BE49-F238E27FC236}">
                    <a16:creationId xmlns:a16="http://schemas.microsoft.com/office/drawing/2014/main" id="{9527E688-F33B-47D2-80B7-4F9500C9E4D5}"/>
                  </a:ext>
                </a:extLst>
              </p:cNvPr>
              <p:cNvSpPr>
                <a:spLocks noChangeArrowheads="1"/>
              </p:cNvSpPr>
              <p:nvPr/>
            </p:nvSpPr>
            <p:spPr bwMode="auto">
              <a:xfrm>
                <a:off x="14275" y="18941"/>
                <a:ext cx="811"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1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LED</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76" name="Rectangle 670">
                <a:extLst>
                  <a:ext uri="{FF2B5EF4-FFF2-40B4-BE49-F238E27FC236}">
                    <a16:creationId xmlns:a16="http://schemas.microsoft.com/office/drawing/2014/main" id="{017EFAA5-6F10-4728-83A3-2078A87AA492}"/>
                  </a:ext>
                </a:extLst>
              </p:cNvPr>
              <p:cNvSpPr>
                <a:spLocks noChangeArrowheads="1"/>
              </p:cNvSpPr>
              <p:nvPr/>
            </p:nvSpPr>
            <p:spPr bwMode="auto">
              <a:xfrm>
                <a:off x="14908" y="18941"/>
                <a:ext cx="770"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1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x 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1695" name="Picture 671">
                <a:extLst>
                  <a:ext uri="{FF2B5EF4-FFF2-40B4-BE49-F238E27FC236}">
                    <a16:creationId xmlns:a16="http://schemas.microsoft.com/office/drawing/2014/main" id="{D1DA7DEE-86CC-4C34-9502-B58195675E65}"/>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9507" y="15063"/>
                <a:ext cx="2498" cy="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0" name="Freeform 672">
                <a:extLst>
                  <a:ext uri="{FF2B5EF4-FFF2-40B4-BE49-F238E27FC236}">
                    <a16:creationId xmlns:a16="http://schemas.microsoft.com/office/drawing/2014/main" id="{50F0209F-E5B6-43DF-A12B-DDF108AAEED3}"/>
                  </a:ext>
                </a:extLst>
              </p:cNvPr>
              <p:cNvSpPr>
                <a:spLocks/>
              </p:cNvSpPr>
              <p:nvPr/>
            </p:nvSpPr>
            <p:spPr bwMode="auto">
              <a:xfrm>
                <a:off x="19591" y="15863"/>
                <a:ext cx="479" cy="2654"/>
              </a:xfrm>
              <a:custGeom>
                <a:avLst/>
                <a:gdLst>
                  <a:gd name="T0" fmla="*/ 0 w 479"/>
                  <a:gd name="T1" fmla="*/ 712 h 2654"/>
                  <a:gd name="T2" fmla="*/ 241 w 479"/>
                  <a:gd name="T3" fmla="*/ 0 h 2654"/>
                  <a:gd name="T4" fmla="*/ 479 w 479"/>
                  <a:gd name="T5" fmla="*/ 712 h 2654"/>
                  <a:gd name="T6" fmla="*/ 336 w 479"/>
                  <a:gd name="T7" fmla="*/ 712 h 2654"/>
                  <a:gd name="T8" fmla="*/ 336 w 479"/>
                  <a:gd name="T9" fmla="*/ 2654 h 2654"/>
                  <a:gd name="T10" fmla="*/ 164 w 479"/>
                  <a:gd name="T11" fmla="*/ 2654 h 2654"/>
                  <a:gd name="T12" fmla="*/ 164 w 479"/>
                  <a:gd name="T13" fmla="*/ 712 h 2654"/>
                  <a:gd name="T14" fmla="*/ 0 w 479"/>
                  <a:gd name="T15" fmla="*/ 712 h 2654"/>
                  <a:gd name="T16" fmla="*/ 0 w 479"/>
                  <a:gd name="T17" fmla="*/ 712 h 2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654">
                    <a:moveTo>
                      <a:pt x="0" y="712"/>
                    </a:moveTo>
                    <a:lnTo>
                      <a:pt x="241" y="0"/>
                    </a:lnTo>
                    <a:lnTo>
                      <a:pt x="479" y="712"/>
                    </a:lnTo>
                    <a:lnTo>
                      <a:pt x="336" y="712"/>
                    </a:lnTo>
                    <a:lnTo>
                      <a:pt x="336" y="2654"/>
                    </a:lnTo>
                    <a:lnTo>
                      <a:pt x="164" y="2654"/>
                    </a:lnTo>
                    <a:lnTo>
                      <a:pt x="164" y="712"/>
                    </a:lnTo>
                    <a:lnTo>
                      <a:pt x="0" y="712"/>
                    </a:lnTo>
                    <a:lnTo>
                      <a:pt x="0" y="712"/>
                    </a:lnTo>
                    <a:close/>
                  </a:path>
                </a:pathLst>
              </a:custGeom>
              <a:solidFill>
                <a:srgbClr val="D50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2" name="Freeform 673">
                <a:extLst>
                  <a:ext uri="{FF2B5EF4-FFF2-40B4-BE49-F238E27FC236}">
                    <a16:creationId xmlns:a16="http://schemas.microsoft.com/office/drawing/2014/main" id="{E0206EDC-FE7E-44FF-AA8A-59B0496245C4}"/>
                  </a:ext>
                </a:extLst>
              </p:cNvPr>
              <p:cNvSpPr>
                <a:spLocks/>
              </p:cNvSpPr>
              <p:nvPr/>
            </p:nvSpPr>
            <p:spPr bwMode="auto">
              <a:xfrm>
                <a:off x="20135" y="18968"/>
                <a:ext cx="1243" cy="428"/>
              </a:xfrm>
              <a:custGeom>
                <a:avLst/>
                <a:gdLst>
                  <a:gd name="T0" fmla="*/ 1243 w 1243"/>
                  <a:gd name="T1" fmla="*/ 428 h 428"/>
                  <a:gd name="T2" fmla="*/ 0 w 1243"/>
                  <a:gd name="T3" fmla="*/ 428 h 428"/>
                  <a:gd name="T4" fmla="*/ 0 w 1243"/>
                  <a:gd name="T5" fmla="*/ 0 h 428"/>
                  <a:gd name="T6" fmla="*/ 1243 w 1243"/>
                  <a:gd name="T7" fmla="*/ 0 h 428"/>
                  <a:gd name="T8" fmla="*/ 1243 w 1243"/>
                  <a:gd name="T9" fmla="*/ 428 h 428"/>
                  <a:gd name="T10" fmla="*/ 1243 w 1243"/>
                  <a:gd name="T11" fmla="*/ 428 h 428"/>
                </a:gdLst>
                <a:ahLst/>
                <a:cxnLst>
                  <a:cxn ang="0">
                    <a:pos x="T0" y="T1"/>
                  </a:cxn>
                  <a:cxn ang="0">
                    <a:pos x="T2" y="T3"/>
                  </a:cxn>
                  <a:cxn ang="0">
                    <a:pos x="T4" y="T5"/>
                  </a:cxn>
                  <a:cxn ang="0">
                    <a:pos x="T6" y="T7"/>
                  </a:cxn>
                  <a:cxn ang="0">
                    <a:pos x="T8" y="T9"/>
                  </a:cxn>
                  <a:cxn ang="0">
                    <a:pos x="T10" y="T11"/>
                  </a:cxn>
                </a:cxnLst>
                <a:rect l="0" t="0" r="r" b="b"/>
                <a:pathLst>
                  <a:path w="1243" h="428">
                    <a:moveTo>
                      <a:pt x="1243" y="428"/>
                    </a:moveTo>
                    <a:lnTo>
                      <a:pt x="0" y="428"/>
                    </a:lnTo>
                    <a:lnTo>
                      <a:pt x="0" y="0"/>
                    </a:lnTo>
                    <a:lnTo>
                      <a:pt x="1243" y="0"/>
                    </a:lnTo>
                    <a:lnTo>
                      <a:pt x="1243" y="428"/>
                    </a:lnTo>
                    <a:lnTo>
                      <a:pt x="1243" y="4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3" name="Rectangle 674">
                <a:extLst>
                  <a:ext uri="{FF2B5EF4-FFF2-40B4-BE49-F238E27FC236}">
                    <a16:creationId xmlns:a16="http://schemas.microsoft.com/office/drawing/2014/main" id="{528FCDD7-36A1-41C6-B289-E5A26C021FFA}"/>
                  </a:ext>
                </a:extLst>
              </p:cNvPr>
              <p:cNvSpPr>
                <a:spLocks noChangeArrowheads="1"/>
              </p:cNvSpPr>
              <p:nvPr/>
            </p:nvSpPr>
            <p:spPr bwMode="auto">
              <a:xfrm>
                <a:off x="20133" y="18941"/>
                <a:ext cx="811"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1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LED</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84" name="Rectangle 675">
                <a:extLst>
                  <a:ext uri="{FF2B5EF4-FFF2-40B4-BE49-F238E27FC236}">
                    <a16:creationId xmlns:a16="http://schemas.microsoft.com/office/drawing/2014/main" id="{BEA76273-256A-427B-85D7-C70499F2A66B}"/>
                  </a:ext>
                </a:extLst>
              </p:cNvPr>
              <p:cNvSpPr>
                <a:spLocks noChangeArrowheads="1"/>
              </p:cNvSpPr>
              <p:nvPr/>
            </p:nvSpPr>
            <p:spPr bwMode="auto">
              <a:xfrm>
                <a:off x="20766" y="18941"/>
                <a:ext cx="770"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1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x 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1700" name="Picture 676">
                <a:extLst>
                  <a:ext uri="{FF2B5EF4-FFF2-40B4-BE49-F238E27FC236}">
                    <a16:creationId xmlns:a16="http://schemas.microsoft.com/office/drawing/2014/main" id="{36F40E81-BEF5-45DD-BD81-2A94EC2EDBF5}"/>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22385" y="15018"/>
                <a:ext cx="2553" cy="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5" name="Freeform 677">
                <a:extLst>
                  <a:ext uri="{FF2B5EF4-FFF2-40B4-BE49-F238E27FC236}">
                    <a16:creationId xmlns:a16="http://schemas.microsoft.com/office/drawing/2014/main" id="{9C441D1A-26FE-480E-9D60-508FAC5A25E3}"/>
                  </a:ext>
                </a:extLst>
              </p:cNvPr>
              <p:cNvSpPr>
                <a:spLocks/>
              </p:cNvSpPr>
              <p:nvPr/>
            </p:nvSpPr>
            <p:spPr bwMode="auto">
              <a:xfrm>
                <a:off x="22391" y="15912"/>
                <a:ext cx="475" cy="2482"/>
              </a:xfrm>
              <a:custGeom>
                <a:avLst/>
                <a:gdLst>
                  <a:gd name="T0" fmla="*/ 0 w 475"/>
                  <a:gd name="T1" fmla="*/ 667 h 2482"/>
                  <a:gd name="T2" fmla="*/ 238 w 475"/>
                  <a:gd name="T3" fmla="*/ 0 h 2482"/>
                  <a:gd name="T4" fmla="*/ 475 w 475"/>
                  <a:gd name="T5" fmla="*/ 667 h 2482"/>
                  <a:gd name="T6" fmla="*/ 333 w 475"/>
                  <a:gd name="T7" fmla="*/ 667 h 2482"/>
                  <a:gd name="T8" fmla="*/ 333 w 475"/>
                  <a:gd name="T9" fmla="*/ 2482 h 2482"/>
                  <a:gd name="T10" fmla="*/ 162 w 475"/>
                  <a:gd name="T11" fmla="*/ 2482 h 2482"/>
                  <a:gd name="T12" fmla="*/ 162 w 475"/>
                  <a:gd name="T13" fmla="*/ 667 h 2482"/>
                  <a:gd name="T14" fmla="*/ 0 w 475"/>
                  <a:gd name="T15" fmla="*/ 667 h 2482"/>
                  <a:gd name="T16" fmla="*/ 0 w 475"/>
                  <a:gd name="T17" fmla="*/ 667 h 2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82">
                    <a:moveTo>
                      <a:pt x="0" y="667"/>
                    </a:moveTo>
                    <a:lnTo>
                      <a:pt x="238" y="0"/>
                    </a:lnTo>
                    <a:lnTo>
                      <a:pt x="475" y="667"/>
                    </a:lnTo>
                    <a:lnTo>
                      <a:pt x="333" y="667"/>
                    </a:lnTo>
                    <a:lnTo>
                      <a:pt x="333" y="2482"/>
                    </a:lnTo>
                    <a:lnTo>
                      <a:pt x="162" y="2482"/>
                    </a:lnTo>
                    <a:lnTo>
                      <a:pt x="162" y="667"/>
                    </a:lnTo>
                    <a:lnTo>
                      <a:pt x="0" y="667"/>
                    </a:lnTo>
                    <a:lnTo>
                      <a:pt x="0" y="667"/>
                    </a:lnTo>
                    <a:close/>
                  </a:path>
                </a:pathLst>
              </a:custGeom>
              <a:solidFill>
                <a:srgbClr val="D50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6" name="Freeform 678">
                <a:extLst>
                  <a:ext uri="{FF2B5EF4-FFF2-40B4-BE49-F238E27FC236}">
                    <a16:creationId xmlns:a16="http://schemas.microsoft.com/office/drawing/2014/main" id="{AEE31843-7AE4-4A47-AA94-89BB0AD946C5}"/>
                  </a:ext>
                </a:extLst>
              </p:cNvPr>
              <p:cNvSpPr>
                <a:spLocks/>
              </p:cNvSpPr>
              <p:nvPr/>
            </p:nvSpPr>
            <p:spPr bwMode="auto">
              <a:xfrm>
                <a:off x="23094" y="18970"/>
                <a:ext cx="1165" cy="424"/>
              </a:xfrm>
              <a:custGeom>
                <a:avLst/>
                <a:gdLst>
                  <a:gd name="T0" fmla="*/ 1165 w 1165"/>
                  <a:gd name="T1" fmla="*/ 424 h 424"/>
                  <a:gd name="T2" fmla="*/ 0 w 1165"/>
                  <a:gd name="T3" fmla="*/ 424 h 424"/>
                  <a:gd name="T4" fmla="*/ 0 w 1165"/>
                  <a:gd name="T5" fmla="*/ 0 h 424"/>
                  <a:gd name="T6" fmla="*/ 1165 w 1165"/>
                  <a:gd name="T7" fmla="*/ 0 h 424"/>
                  <a:gd name="T8" fmla="*/ 1165 w 1165"/>
                  <a:gd name="T9" fmla="*/ 424 h 424"/>
                  <a:gd name="T10" fmla="*/ 1165 w 1165"/>
                  <a:gd name="T11" fmla="*/ 424 h 424"/>
                </a:gdLst>
                <a:ahLst/>
                <a:cxnLst>
                  <a:cxn ang="0">
                    <a:pos x="T0" y="T1"/>
                  </a:cxn>
                  <a:cxn ang="0">
                    <a:pos x="T2" y="T3"/>
                  </a:cxn>
                  <a:cxn ang="0">
                    <a:pos x="T4" y="T5"/>
                  </a:cxn>
                  <a:cxn ang="0">
                    <a:pos x="T6" y="T7"/>
                  </a:cxn>
                  <a:cxn ang="0">
                    <a:pos x="T8" y="T9"/>
                  </a:cxn>
                  <a:cxn ang="0">
                    <a:pos x="T10" y="T11"/>
                  </a:cxn>
                </a:cxnLst>
                <a:rect l="0" t="0" r="r" b="b"/>
                <a:pathLst>
                  <a:path w="1165" h="424">
                    <a:moveTo>
                      <a:pt x="1165" y="424"/>
                    </a:moveTo>
                    <a:lnTo>
                      <a:pt x="0" y="424"/>
                    </a:lnTo>
                    <a:lnTo>
                      <a:pt x="0" y="0"/>
                    </a:lnTo>
                    <a:lnTo>
                      <a:pt x="1165" y="0"/>
                    </a:lnTo>
                    <a:lnTo>
                      <a:pt x="1165" y="424"/>
                    </a:lnTo>
                    <a:lnTo>
                      <a:pt x="1165" y="4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7" name="Freeform 679">
                <a:extLst>
                  <a:ext uri="{FF2B5EF4-FFF2-40B4-BE49-F238E27FC236}">
                    <a16:creationId xmlns:a16="http://schemas.microsoft.com/office/drawing/2014/main" id="{99924DE7-1598-468C-8A77-3BC50412D449}"/>
                  </a:ext>
                </a:extLst>
              </p:cNvPr>
              <p:cNvSpPr>
                <a:spLocks/>
              </p:cNvSpPr>
              <p:nvPr/>
            </p:nvSpPr>
            <p:spPr bwMode="auto">
              <a:xfrm>
                <a:off x="23123" y="19044"/>
                <a:ext cx="135" cy="249"/>
              </a:xfrm>
              <a:custGeom>
                <a:avLst/>
                <a:gdLst>
                  <a:gd name="T0" fmla="*/ 135 w 135"/>
                  <a:gd name="T1" fmla="*/ 207 h 249"/>
                  <a:gd name="T2" fmla="*/ 48 w 135"/>
                  <a:gd name="T3" fmla="*/ 207 h 249"/>
                  <a:gd name="T4" fmla="*/ 48 w 135"/>
                  <a:gd name="T5" fmla="*/ 0 h 249"/>
                  <a:gd name="T6" fmla="*/ 0 w 135"/>
                  <a:gd name="T7" fmla="*/ 0 h 249"/>
                  <a:gd name="T8" fmla="*/ 0 w 135"/>
                  <a:gd name="T9" fmla="*/ 249 h 249"/>
                  <a:gd name="T10" fmla="*/ 135 w 135"/>
                  <a:gd name="T11" fmla="*/ 249 h 249"/>
                  <a:gd name="T12" fmla="*/ 135 w 135"/>
                  <a:gd name="T13" fmla="*/ 207 h 249"/>
                  <a:gd name="T14" fmla="*/ 135 w 135"/>
                  <a:gd name="T15" fmla="*/ 207 h 249"/>
                  <a:gd name="T16" fmla="*/ 135 w 135"/>
                  <a:gd name="T17" fmla="*/ 20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49">
                    <a:moveTo>
                      <a:pt x="135" y="207"/>
                    </a:moveTo>
                    <a:lnTo>
                      <a:pt x="48" y="207"/>
                    </a:lnTo>
                    <a:lnTo>
                      <a:pt x="48" y="0"/>
                    </a:lnTo>
                    <a:lnTo>
                      <a:pt x="0" y="0"/>
                    </a:lnTo>
                    <a:lnTo>
                      <a:pt x="0" y="249"/>
                    </a:lnTo>
                    <a:lnTo>
                      <a:pt x="135" y="249"/>
                    </a:lnTo>
                    <a:lnTo>
                      <a:pt x="135" y="207"/>
                    </a:lnTo>
                    <a:lnTo>
                      <a:pt x="135" y="207"/>
                    </a:lnTo>
                    <a:lnTo>
                      <a:pt x="135"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8" name="Freeform 680">
                <a:extLst>
                  <a:ext uri="{FF2B5EF4-FFF2-40B4-BE49-F238E27FC236}">
                    <a16:creationId xmlns:a16="http://schemas.microsoft.com/office/drawing/2014/main" id="{BE3FAE04-07B0-4DE5-8477-9A883EE41A28}"/>
                  </a:ext>
                </a:extLst>
              </p:cNvPr>
              <p:cNvSpPr>
                <a:spLocks/>
              </p:cNvSpPr>
              <p:nvPr/>
            </p:nvSpPr>
            <p:spPr bwMode="auto">
              <a:xfrm>
                <a:off x="23290" y="19044"/>
                <a:ext cx="138" cy="249"/>
              </a:xfrm>
              <a:custGeom>
                <a:avLst/>
                <a:gdLst>
                  <a:gd name="T0" fmla="*/ 138 w 138"/>
                  <a:gd name="T1" fmla="*/ 207 h 249"/>
                  <a:gd name="T2" fmla="*/ 49 w 138"/>
                  <a:gd name="T3" fmla="*/ 207 h 249"/>
                  <a:gd name="T4" fmla="*/ 49 w 138"/>
                  <a:gd name="T5" fmla="*/ 146 h 249"/>
                  <a:gd name="T6" fmla="*/ 126 w 138"/>
                  <a:gd name="T7" fmla="*/ 146 h 249"/>
                  <a:gd name="T8" fmla="*/ 126 w 138"/>
                  <a:gd name="T9" fmla="*/ 103 h 249"/>
                  <a:gd name="T10" fmla="*/ 49 w 138"/>
                  <a:gd name="T11" fmla="*/ 103 h 249"/>
                  <a:gd name="T12" fmla="*/ 49 w 138"/>
                  <a:gd name="T13" fmla="*/ 45 h 249"/>
                  <a:gd name="T14" fmla="*/ 132 w 138"/>
                  <a:gd name="T15" fmla="*/ 45 h 249"/>
                  <a:gd name="T16" fmla="*/ 132 w 138"/>
                  <a:gd name="T17" fmla="*/ 0 h 249"/>
                  <a:gd name="T18" fmla="*/ 0 w 138"/>
                  <a:gd name="T19" fmla="*/ 0 h 249"/>
                  <a:gd name="T20" fmla="*/ 0 w 138"/>
                  <a:gd name="T21" fmla="*/ 249 h 249"/>
                  <a:gd name="T22" fmla="*/ 138 w 138"/>
                  <a:gd name="T23" fmla="*/ 249 h 249"/>
                  <a:gd name="T24" fmla="*/ 138 w 138"/>
                  <a:gd name="T25" fmla="*/ 207 h 249"/>
                  <a:gd name="T26" fmla="*/ 138 w 138"/>
                  <a:gd name="T27" fmla="*/ 207 h 249"/>
                  <a:gd name="T28" fmla="*/ 138 w 138"/>
                  <a:gd name="T29" fmla="*/ 20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249">
                    <a:moveTo>
                      <a:pt x="138" y="207"/>
                    </a:moveTo>
                    <a:lnTo>
                      <a:pt x="49" y="207"/>
                    </a:lnTo>
                    <a:lnTo>
                      <a:pt x="49" y="146"/>
                    </a:lnTo>
                    <a:lnTo>
                      <a:pt x="126" y="146"/>
                    </a:lnTo>
                    <a:lnTo>
                      <a:pt x="126" y="103"/>
                    </a:lnTo>
                    <a:lnTo>
                      <a:pt x="49" y="103"/>
                    </a:lnTo>
                    <a:lnTo>
                      <a:pt x="49" y="45"/>
                    </a:lnTo>
                    <a:lnTo>
                      <a:pt x="132" y="45"/>
                    </a:lnTo>
                    <a:lnTo>
                      <a:pt x="132" y="0"/>
                    </a:lnTo>
                    <a:lnTo>
                      <a:pt x="0" y="0"/>
                    </a:lnTo>
                    <a:lnTo>
                      <a:pt x="0" y="249"/>
                    </a:lnTo>
                    <a:lnTo>
                      <a:pt x="138" y="249"/>
                    </a:lnTo>
                    <a:lnTo>
                      <a:pt x="138" y="207"/>
                    </a:lnTo>
                    <a:lnTo>
                      <a:pt x="138" y="207"/>
                    </a:lnTo>
                    <a:lnTo>
                      <a:pt x="138"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9" name="Freeform 681">
                <a:extLst>
                  <a:ext uri="{FF2B5EF4-FFF2-40B4-BE49-F238E27FC236}">
                    <a16:creationId xmlns:a16="http://schemas.microsoft.com/office/drawing/2014/main" id="{897F7C26-C639-4DE8-944A-0C5D18966D00}"/>
                  </a:ext>
                </a:extLst>
              </p:cNvPr>
              <p:cNvSpPr>
                <a:spLocks noEditPoints="1"/>
              </p:cNvSpPr>
              <p:nvPr/>
            </p:nvSpPr>
            <p:spPr bwMode="auto">
              <a:xfrm>
                <a:off x="23466" y="19044"/>
                <a:ext cx="204" cy="249"/>
              </a:xfrm>
              <a:custGeom>
                <a:avLst/>
                <a:gdLst>
                  <a:gd name="T0" fmla="*/ 79 w 204"/>
                  <a:gd name="T1" fmla="*/ 249 h 249"/>
                  <a:gd name="T2" fmla="*/ 130 w 204"/>
                  <a:gd name="T3" fmla="*/ 241 h 249"/>
                  <a:gd name="T4" fmla="*/ 150 w 204"/>
                  <a:gd name="T5" fmla="*/ 229 h 249"/>
                  <a:gd name="T6" fmla="*/ 168 w 204"/>
                  <a:gd name="T7" fmla="*/ 215 h 249"/>
                  <a:gd name="T8" fmla="*/ 176 w 204"/>
                  <a:gd name="T9" fmla="*/ 205 h 249"/>
                  <a:gd name="T10" fmla="*/ 190 w 204"/>
                  <a:gd name="T11" fmla="*/ 184 h 249"/>
                  <a:gd name="T12" fmla="*/ 200 w 204"/>
                  <a:gd name="T13" fmla="*/ 162 h 249"/>
                  <a:gd name="T14" fmla="*/ 204 w 204"/>
                  <a:gd name="T15" fmla="*/ 122 h 249"/>
                  <a:gd name="T16" fmla="*/ 202 w 204"/>
                  <a:gd name="T17" fmla="*/ 93 h 249"/>
                  <a:gd name="T18" fmla="*/ 192 w 204"/>
                  <a:gd name="T19" fmla="*/ 57 h 249"/>
                  <a:gd name="T20" fmla="*/ 180 w 204"/>
                  <a:gd name="T21" fmla="*/ 39 h 249"/>
                  <a:gd name="T22" fmla="*/ 164 w 204"/>
                  <a:gd name="T23" fmla="*/ 23 h 249"/>
                  <a:gd name="T24" fmla="*/ 146 w 204"/>
                  <a:gd name="T25" fmla="*/ 12 h 249"/>
                  <a:gd name="T26" fmla="*/ 109 w 204"/>
                  <a:gd name="T27" fmla="*/ 2 h 249"/>
                  <a:gd name="T28" fmla="*/ 79 w 204"/>
                  <a:gd name="T29" fmla="*/ 0 h 249"/>
                  <a:gd name="T30" fmla="*/ 0 w 204"/>
                  <a:gd name="T31" fmla="*/ 0 h 249"/>
                  <a:gd name="T32" fmla="*/ 0 w 204"/>
                  <a:gd name="T33" fmla="*/ 249 h 249"/>
                  <a:gd name="T34" fmla="*/ 79 w 204"/>
                  <a:gd name="T35" fmla="*/ 249 h 249"/>
                  <a:gd name="T36" fmla="*/ 75 w 204"/>
                  <a:gd name="T37" fmla="*/ 45 h 249"/>
                  <a:gd name="T38" fmla="*/ 105 w 204"/>
                  <a:gd name="T39" fmla="*/ 49 h 249"/>
                  <a:gd name="T40" fmla="*/ 130 w 204"/>
                  <a:gd name="T41" fmla="*/ 65 h 249"/>
                  <a:gd name="T42" fmla="*/ 140 w 204"/>
                  <a:gd name="T43" fmla="*/ 77 h 249"/>
                  <a:gd name="T44" fmla="*/ 150 w 204"/>
                  <a:gd name="T45" fmla="*/ 105 h 249"/>
                  <a:gd name="T46" fmla="*/ 152 w 204"/>
                  <a:gd name="T47" fmla="*/ 124 h 249"/>
                  <a:gd name="T48" fmla="*/ 148 w 204"/>
                  <a:gd name="T49" fmla="*/ 156 h 249"/>
                  <a:gd name="T50" fmla="*/ 132 w 204"/>
                  <a:gd name="T51" fmla="*/ 184 h 249"/>
                  <a:gd name="T52" fmla="*/ 120 w 204"/>
                  <a:gd name="T53" fmla="*/ 194 h 249"/>
                  <a:gd name="T54" fmla="*/ 93 w 204"/>
                  <a:gd name="T55" fmla="*/ 205 h 249"/>
                  <a:gd name="T56" fmla="*/ 75 w 204"/>
                  <a:gd name="T57" fmla="*/ 207 h 249"/>
                  <a:gd name="T58" fmla="*/ 49 w 204"/>
                  <a:gd name="T59" fmla="*/ 207 h 249"/>
                  <a:gd name="T60" fmla="*/ 49 w 204"/>
                  <a:gd name="T61" fmla="*/ 45 h 249"/>
                  <a:gd name="T62" fmla="*/ 75 w 204"/>
                  <a:gd name="T63" fmla="*/ 4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4" h="249">
                    <a:moveTo>
                      <a:pt x="79" y="249"/>
                    </a:moveTo>
                    <a:lnTo>
                      <a:pt x="79" y="249"/>
                    </a:lnTo>
                    <a:lnTo>
                      <a:pt x="105" y="247"/>
                    </a:lnTo>
                    <a:lnTo>
                      <a:pt x="130" y="241"/>
                    </a:lnTo>
                    <a:lnTo>
                      <a:pt x="140" y="235"/>
                    </a:lnTo>
                    <a:lnTo>
                      <a:pt x="150" y="229"/>
                    </a:lnTo>
                    <a:lnTo>
                      <a:pt x="160" y="223"/>
                    </a:lnTo>
                    <a:lnTo>
                      <a:pt x="168" y="215"/>
                    </a:lnTo>
                    <a:lnTo>
                      <a:pt x="168" y="215"/>
                    </a:lnTo>
                    <a:lnTo>
                      <a:pt x="176" y="205"/>
                    </a:lnTo>
                    <a:lnTo>
                      <a:pt x="184" y="194"/>
                    </a:lnTo>
                    <a:lnTo>
                      <a:pt x="190" y="184"/>
                    </a:lnTo>
                    <a:lnTo>
                      <a:pt x="196" y="174"/>
                    </a:lnTo>
                    <a:lnTo>
                      <a:pt x="200" y="162"/>
                    </a:lnTo>
                    <a:lnTo>
                      <a:pt x="202" y="148"/>
                    </a:lnTo>
                    <a:lnTo>
                      <a:pt x="204" y="122"/>
                    </a:lnTo>
                    <a:lnTo>
                      <a:pt x="204" y="122"/>
                    </a:lnTo>
                    <a:lnTo>
                      <a:pt x="202" y="93"/>
                    </a:lnTo>
                    <a:lnTo>
                      <a:pt x="196" y="69"/>
                    </a:lnTo>
                    <a:lnTo>
                      <a:pt x="192" y="57"/>
                    </a:lnTo>
                    <a:lnTo>
                      <a:pt x="186" y="47"/>
                    </a:lnTo>
                    <a:lnTo>
                      <a:pt x="180" y="39"/>
                    </a:lnTo>
                    <a:lnTo>
                      <a:pt x="172" y="31"/>
                    </a:lnTo>
                    <a:lnTo>
                      <a:pt x="164" y="23"/>
                    </a:lnTo>
                    <a:lnTo>
                      <a:pt x="156" y="17"/>
                    </a:lnTo>
                    <a:lnTo>
                      <a:pt x="146" y="12"/>
                    </a:lnTo>
                    <a:lnTo>
                      <a:pt x="134" y="8"/>
                    </a:lnTo>
                    <a:lnTo>
                      <a:pt x="109" y="2"/>
                    </a:lnTo>
                    <a:lnTo>
                      <a:pt x="79" y="0"/>
                    </a:lnTo>
                    <a:lnTo>
                      <a:pt x="79" y="0"/>
                    </a:lnTo>
                    <a:lnTo>
                      <a:pt x="0" y="0"/>
                    </a:lnTo>
                    <a:lnTo>
                      <a:pt x="0" y="0"/>
                    </a:lnTo>
                    <a:lnTo>
                      <a:pt x="0" y="249"/>
                    </a:lnTo>
                    <a:lnTo>
                      <a:pt x="0" y="249"/>
                    </a:lnTo>
                    <a:lnTo>
                      <a:pt x="79" y="249"/>
                    </a:lnTo>
                    <a:lnTo>
                      <a:pt x="79" y="249"/>
                    </a:lnTo>
                    <a:close/>
                    <a:moveTo>
                      <a:pt x="75" y="45"/>
                    </a:moveTo>
                    <a:lnTo>
                      <a:pt x="75" y="45"/>
                    </a:lnTo>
                    <a:lnTo>
                      <a:pt x="91" y="47"/>
                    </a:lnTo>
                    <a:lnTo>
                      <a:pt x="105" y="49"/>
                    </a:lnTo>
                    <a:lnTo>
                      <a:pt x="120" y="55"/>
                    </a:lnTo>
                    <a:lnTo>
                      <a:pt x="130" y="65"/>
                    </a:lnTo>
                    <a:lnTo>
                      <a:pt x="130" y="65"/>
                    </a:lnTo>
                    <a:lnTo>
                      <a:pt x="140" y="77"/>
                    </a:lnTo>
                    <a:lnTo>
                      <a:pt x="146" y="89"/>
                    </a:lnTo>
                    <a:lnTo>
                      <a:pt x="150" y="105"/>
                    </a:lnTo>
                    <a:lnTo>
                      <a:pt x="152" y="124"/>
                    </a:lnTo>
                    <a:lnTo>
                      <a:pt x="152" y="124"/>
                    </a:lnTo>
                    <a:lnTo>
                      <a:pt x="152" y="142"/>
                    </a:lnTo>
                    <a:lnTo>
                      <a:pt x="148" y="156"/>
                    </a:lnTo>
                    <a:lnTo>
                      <a:pt x="142" y="172"/>
                    </a:lnTo>
                    <a:lnTo>
                      <a:pt x="132" y="184"/>
                    </a:lnTo>
                    <a:lnTo>
                      <a:pt x="132" y="184"/>
                    </a:lnTo>
                    <a:lnTo>
                      <a:pt x="120" y="194"/>
                    </a:lnTo>
                    <a:lnTo>
                      <a:pt x="107" y="200"/>
                    </a:lnTo>
                    <a:lnTo>
                      <a:pt x="93" y="205"/>
                    </a:lnTo>
                    <a:lnTo>
                      <a:pt x="75" y="207"/>
                    </a:lnTo>
                    <a:lnTo>
                      <a:pt x="75" y="207"/>
                    </a:lnTo>
                    <a:lnTo>
                      <a:pt x="49" y="207"/>
                    </a:lnTo>
                    <a:lnTo>
                      <a:pt x="49" y="207"/>
                    </a:lnTo>
                    <a:lnTo>
                      <a:pt x="49" y="45"/>
                    </a:lnTo>
                    <a:lnTo>
                      <a:pt x="49" y="45"/>
                    </a:lnTo>
                    <a:lnTo>
                      <a:pt x="75" y="45"/>
                    </a:lnTo>
                    <a:lnTo>
                      <a:pt x="7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1" name="Freeform 682">
                <a:extLst>
                  <a:ext uri="{FF2B5EF4-FFF2-40B4-BE49-F238E27FC236}">
                    <a16:creationId xmlns:a16="http://schemas.microsoft.com/office/drawing/2014/main" id="{6493E0B4-F7E0-4A6A-A43B-1F7B7199A3B1}"/>
                  </a:ext>
                </a:extLst>
              </p:cNvPr>
              <p:cNvSpPr>
                <a:spLocks/>
              </p:cNvSpPr>
              <p:nvPr/>
            </p:nvSpPr>
            <p:spPr bwMode="auto">
              <a:xfrm>
                <a:off x="23776" y="19117"/>
                <a:ext cx="175" cy="176"/>
              </a:xfrm>
              <a:custGeom>
                <a:avLst/>
                <a:gdLst>
                  <a:gd name="T0" fmla="*/ 123 w 175"/>
                  <a:gd name="T1" fmla="*/ 0 h 176"/>
                  <a:gd name="T2" fmla="*/ 123 w 175"/>
                  <a:gd name="T3" fmla="*/ 0 h 176"/>
                  <a:gd name="T4" fmla="*/ 97 w 175"/>
                  <a:gd name="T5" fmla="*/ 51 h 176"/>
                  <a:gd name="T6" fmla="*/ 97 w 175"/>
                  <a:gd name="T7" fmla="*/ 51 h 176"/>
                  <a:gd name="T8" fmla="*/ 93 w 175"/>
                  <a:gd name="T9" fmla="*/ 59 h 176"/>
                  <a:gd name="T10" fmla="*/ 90 w 175"/>
                  <a:gd name="T11" fmla="*/ 67 h 176"/>
                  <a:gd name="T12" fmla="*/ 90 w 175"/>
                  <a:gd name="T13" fmla="*/ 67 h 176"/>
                  <a:gd name="T14" fmla="*/ 90 w 175"/>
                  <a:gd name="T15" fmla="*/ 67 h 176"/>
                  <a:gd name="T16" fmla="*/ 86 w 175"/>
                  <a:gd name="T17" fmla="*/ 59 h 176"/>
                  <a:gd name="T18" fmla="*/ 82 w 175"/>
                  <a:gd name="T19" fmla="*/ 51 h 176"/>
                  <a:gd name="T20" fmla="*/ 82 w 175"/>
                  <a:gd name="T21" fmla="*/ 51 h 176"/>
                  <a:gd name="T22" fmla="*/ 58 w 175"/>
                  <a:gd name="T23" fmla="*/ 0 h 176"/>
                  <a:gd name="T24" fmla="*/ 58 w 175"/>
                  <a:gd name="T25" fmla="*/ 0 h 176"/>
                  <a:gd name="T26" fmla="*/ 2 w 175"/>
                  <a:gd name="T27" fmla="*/ 0 h 176"/>
                  <a:gd name="T28" fmla="*/ 2 w 175"/>
                  <a:gd name="T29" fmla="*/ 0 h 176"/>
                  <a:gd name="T30" fmla="*/ 54 w 175"/>
                  <a:gd name="T31" fmla="*/ 89 h 176"/>
                  <a:gd name="T32" fmla="*/ 54 w 175"/>
                  <a:gd name="T33" fmla="*/ 89 h 176"/>
                  <a:gd name="T34" fmla="*/ 0 w 175"/>
                  <a:gd name="T35" fmla="*/ 176 h 176"/>
                  <a:gd name="T36" fmla="*/ 0 w 175"/>
                  <a:gd name="T37" fmla="*/ 176 h 176"/>
                  <a:gd name="T38" fmla="*/ 54 w 175"/>
                  <a:gd name="T39" fmla="*/ 176 h 176"/>
                  <a:gd name="T40" fmla="*/ 54 w 175"/>
                  <a:gd name="T41" fmla="*/ 176 h 176"/>
                  <a:gd name="T42" fmla="*/ 80 w 175"/>
                  <a:gd name="T43" fmla="*/ 127 h 176"/>
                  <a:gd name="T44" fmla="*/ 80 w 175"/>
                  <a:gd name="T45" fmla="*/ 127 h 176"/>
                  <a:gd name="T46" fmla="*/ 86 w 175"/>
                  <a:gd name="T47" fmla="*/ 111 h 176"/>
                  <a:gd name="T48" fmla="*/ 86 w 175"/>
                  <a:gd name="T49" fmla="*/ 111 h 176"/>
                  <a:gd name="T50" fmla="*/ 86 w 175"/>
                  <a:gd name="T51" fmla="*/ 111 h 176"/>
                  <a:gd name="T52" fmla="*/ 90 w 175"/>
                  <a:gd name="T53" fmla="*/ 119 h 176"/>
                  <a:gd name="T54" fmla="*/ 95 w 175"/>
                  <a:gd name="T55" fmla="*/ 127 h 176"/>
                  <a:gd name="T56" fmla="*/ 95 w 175"/>
                  <a:gd name="T57" fmla="*/ 127 h 176"/>
                  <a:gd name="T58" fmla="*/ 119 w 175"/>
                  <a:gd name="T59" fmla="*/ 176 h 176"/>
                  <a:gd name="T60" fmla="*/ 119 w 175"/>
                  <a:gd name="T61" fmla="*/ 176 h 176"/>
                  <a:gd name="T62" fmla="*/ 175 w 175"/>
                  <a:gd name="T63" fmla="*/ 176 h 176"/>
                  <a:gd name="T64" fmla="*/ 175 w 175"/>
                  <a:gd name="T65" fmla="*/ 176 h 176"/>
                  <a:gd name="T66" fmla="*/ 121 w 175"/>
                  <a:gd name="T67" fmla="*/ 85 h 176"/>
                  <a:gd name="T68" fmla="*/ 121 w 175"/>
                  <a:gd name="T69" fmla="*/ 85 h 176"/>
                  <a:gd name="T70" fmla="*/ 175 w 175"/>
                  <a:gd name="T71" fmla="*/ 0 h 176"/>
                  <a:gd name="T72" fmla="*/ 175 w 175"/>
                  <a:gd name="T73" fmla="*/ 0 h 176"/>
                  <a:gd name="T74" fmla="*/ 123 w 175"/>
                  <a:gd name="T75" fmla="*/ 0 h 176"/>
                  <a:gd name="T76" fmla="*/ 123 w 175"/>
                  <a:gd name="T7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5" h="176">
                    <a:moveTo>
                      <a:pt x="123" y="0"/>
                    </a:moveTo>
                    <a:lnTo>
                      <a:pt x="123" y="0"/>
                    </a:lnTo>
                    <a:lnTo>
                      <a:pt x="97" y="51"/>
                    </a:lnTo>
                    <a:lnTo>
                      <a:pt x="97" y="51"/>
                    </a:lnTo>
                    <a:lnTo>
                      <a:pt x="93" y="59"/>
                    </a:lnTo>
                    <a:lnTo>
                      <a:pt x="90" y="67"/>
                    </a:lnTo>
                    <a:lnTo>
                      <a:pt x="90" y="67"/>
                    </a:lnTo>
                    <a:lnTo>
                      <a:pt x="90" y="67"/>
                    </a:lnTo>
                    <a:lnTo>
                      <a:pt x="86" y="59"/>
                    </a:lnTo>
                    <a:lnTo>
                      <a:pt x="82" y="51"/>
                    </a:lnTo>
                    <a:lnTo>
                      <a:pt x="82" y="51"/>
                    </a:lnTo>
                    <a:lnTo>
                      <a:pt x="58" y="0"/>
                    </a:lnTo>
                    <a:lnTo>
                      <a:pt x="58" y="0"/>
                    </a:lnTo>
                    <a:lnTo>
                      <a:pt x="2" y="0"/>
                    </a:lnTo>
                    <a:lnTo>
                      <a:pt x="2" y="0"/>
                    </a:lnTo>
                    <a:lnTo>
                      <a:pt x="54" y="89"/>
                    </a:lnTo>
                    <a:lnTo>
                      <a:pt x="54" y="89"/>
                    </a:lnTo>
                    <a:lnTo>
                      <a:pt x="0" y="176"/>
                    </a:lnTo>
                    <a:lnTo>
                      <a:pt x="0" y="176"/>
                    </a:lnTo>
                    <a:lnTo>
                      <a:pt x="54" y="176"/>
                    </a:lnTo>
                    <a:lnTo>
                      <a:pt x="54" y="176"/>
                    </a:lnTo>
                    <a:lnTo>
                      <a:pt x="80" y="127"/>
                    </a:lnTo>
                    <a:lnTo>
                      <a:pt x="80" y="127"/>
                    </a:lnTo>
                    <a:lnTo>
                      <a:pt x="86" y="111"/>
                    </a:lnTo>
                    <a:lnTo>
                      <a:pt x="86" y="111"/>
                    </a:lnTo>
                    <a:lnTo>
                      <a:pt x="86" y="111"/>
                    </a:lnTo>
                    <a:lnTo>
                      <a:pt x="90" y="119"/>
                    </a:lnTo>
                    <a:lnTo>
                      <a:pt x="95" y="127"/>
                    </a:lnTo>
                    <a:lnTo>
                      <a:pt x="95" y="127"/>
                    </a:lnTo>
                    <a:lnTo>
                      <a:pt x="119" y="176"/>
                    </a:lnTo>
                    <a:lnTo>
                      <a:pt x="119" y="176"/>
                    </a:lnTo>
                    <a:lnTo>
                      <a:pt x="175" y="176"/>
                    </a:lnTo>
                    <a:lnTo>
                      <a:pt x="175" y="176"/>
                    </a:lnTo>
                    <a:lnTo>
                      <a:pt x="121" y="85"/>
                    </a:lnTo>
                    <a:lnTo>
                      <a:pt x="121" y="85"/>
                    </a:lnTo>
                    <a:lnTo>
                      <a:pt x="175" y="0"/>
                    </a:lnTo>
                    <a:lnTo>
                      <a:pt x="175" y="0"/>
                    </a:lnTo>
                    <a:lnTo>
                      <a:pt x="123" y="0"/>
                    </a:lnTo>
                    <a:lnTo>
                      <a:pt x="1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2" name="Freeform 683">
                <a:extLst>
                  <a:ext uri="{FF2B5EF4-FFF2-40B4-BE49-F238E27FC236}">
                    <a16:creationId xmlns:a16="http://schemas.microsoft.com/office/drawing/2014/main" id="{9C5A933D-322E-4025-B2F1-7613BC747C01}"/>
                  </a:ext>
                </a:extLst>
              </p:cNvPr>
              <p:cNvSpPr>
                <a:spLocks/>
              </p:cNvSpPr>
              <p:nvPr/>
            </p:nvSpPr>
            <p:spPr bwMode="auto">
              <a:xfrm>
                <a:off x="24071" y="19040"/>
                <a:ext cx="147" cy="253"/>
              </a:xfrm>
              <a:custGeom>
                <a:avLst/>
                <a:gdLst>
                  <a:gd name="T0" fmla="*/ 147 w 147"/>
                  <a:gd name="T1" fmla="*/ 213 h 253"/>
                  <a:gd name="T2" fmla="*/ 99 w 147"/>
                  <a:gd name="T3" fmla="*/ 213 h 253"/>
                  <a:gd name="T4" fmla="*/ 99 w 147"/>
                  <a:gd name="T5" fmla="*/ 0 h 253"/>
                  <a:gd name="T6" fmla="*/ 0 w 147"/>
                  <a:gd name="T7" fmla="*/ 23 h 253"/>
                  <a:gd name="T8" fmla="*/ 0 w 147"/>
                  <a:gd name="T9" fmla="*/ 65 h 253"/>
                  <a:gd name="T10" fmla="*/ 50 w 147"/>
                  <a:gd name="T11" fmla="*/ 53 h 253"/>
                  <a:gd name="T12" fmla="*/ 50 w 147"/>
                  <a:gd name="T13" fmla="*/ 213 h 253"/>
                  <a:gd name="T14" fmla="*/ 2 w 147"/>
                  <a:gd name="T15" fmla="*/ 213 h 253"/>
                  <a:gd name="T16" fmla="*/ 2 w 147"/>
                  <a:gd name="T17" fmla="*/ 253 h 253"/>
                  <a:gd name="T18" fmla="*/ 147 w 147"/>
                  <a:gd name="T19" fmla="*/ 253 h 253"/>
                  <a:gd name="T20" fmla="*/ 147 w 147"/>
                  <a:gd name="T21" fmla="*/ 213 h 253"/>
                  <a:gd name="T22" fmla="*/ 147 w 147"/>
                  <a:gd name="T23" fmla="*/ 213 h 253"/>
                  <a:gd name="T24" fmla="*/ 147 w 147"/>
                  <a:gd name="T25" fmla="*/ 21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253">
                    <a:moveTo>
                      <a:pt x="147" y="213"/>
                    </a:moveTo>
                    <a:lnTo>
                      <a:pt x="99" y="213"/>
                    </a:lnTo>
                    <a:lnTo>
                      <a:pt x="99" y="0"/>
                    </a:lnTo>
                    <a:lnTo>
                      <a:pt x="0" y="23"/>
                    </a:lnTo>
                    <a:lnTo>
                      <a:pt x="0" y="65"/>
                    </a:lnTo>
                    <a:lnTo>
                      <a:pt x="50" y="53"/>
                    </a:lnTo>
                    <a:lnTo>
                      <a:pt x="50" y="213"/>
                    </a:lnTo>
                    <a:lnTo>
                      <a:pt x="2" y="213"/>
                    </a:lnTo>
                    <a:lnTo>
                      <a:pt x="2" y="253"/>
                    </a:lnTo>
                    <a:lnTo>
                      <a:pt x="147" y="253"/>
                    </a:lnTo>
                    <a:lnTo>
                      <a:pt x="147" y="213"/>
                    </a:lnTo>
                    <a:lnTo>
                      <a:pt x="147" y="213"/>
                    </a:lnTo>
                    <a:lnTo>
                      <a:pt x="147"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708" name="Picture 684">
                <a:extLst>
                  <a:ext uri="{FF2B5EF4-FFF2-40B4-BE49-F238E27FC236}">
                    <a16:creationId xmlns:a16="http://schemas.microsoft.com/office/drawing/2014/main" id="{CA32FFC7-5403-4534-8AB5-AA00798F1224}"/>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5275" y="15018"/>
                <a:ext cx="2584" cy="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3" name="Freeform 685">
                <a:extLst>
                  <a:ext uri="{FF2B5EF4-FFF2-40B4-BE49-F238E27FC236}">
                    <a16:creationId xmlns:a16="http://schemas.microsoft.com/office/drawing/2014/main" id="{908610D2-41BA-4835-B722-B5E63CED2819}"/>
                  </a:ext>
                </a:extLst>
              </p:cNvPr>
              <p:cNvSpPr>
                <a:spLocks/>
              </p:cNvSpPr>
              <p:nvPr/>
            </p:nvSpPr>
            <p:spPr bwMode="auto">
              <a:xfrm>
                <a:off x="25338" y="15885"/>
                <a:ext cx="453" cy="2420"/>
              </a:xfrm>
              <a:custGeom>
                <a:avLst/>
                <a:gdLst>
                  <a:gd name="T0" fmla="*/ 0 w 453"/>
                  <a:gd name="T1" fmla="*/ 651 h 2420"/>
                  <a:gd name="T2" fmla="*/ 226 w 453"/>
                  <a:gd name="T3" fmla="*/ 0 h 2420"/>
                  <a:gd name="T4" fmla="*/ 453 w 453"/>
                  <a:gd name="T5" fmla="*/ 651 h 2420"/>
                  <a:gd name="T6" fmla="*/ 317 w 453"/>
                  <a:gd name="T7" fmla="*/ 651 h 2420"/>
                  <a:gd name="T8" fmla="*/ 317 w 453"/>
                  <a:gd name="T9" fmla="*/ 2420 h 2420"/>
                  <a:gd name="T10" fmla="*/ 154 w 453"/>
                  <a:gd name="T11" fmla="*/ 2420 h 2420"/>
                  <a:gd name="T12" fmla="*/ 154 w 453"/>
                  <a:gd name="T13" fmla="*/ 651 h 2420"/>
                  <a:gd name="T14" fmla="*/ 0 w 453"/>
                  <a:gd name="T15" fmla="*/ 651 h 2420"/>
                  <a:gd name="T16" fmla="*/ 0 w 453"/>
                  <a:gd name="T17" fmla="*/ 651 h 2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2420">
                    <a:moveTo>
                      <a:pt x="0" y="651"/>
                    </a:moveTo>
                    <a:lnTo>
                      <a:pt x="226" y="0"/>
                    </a:lnTo>
                    <a:lnTo>
                      <a:pt x="453" y="651"/>
                    </a:lnTo>
                    <a:lnTo>
                      <a:pt x="317" y="651"/>
                    </a:lnTo>
                    <a:lnTo>
                      <a:pt x="317" y="2420"/>
                    </a:lnTo>
                    <a:lnTo>
                      <a:pt x="154" y="2420"/>
                    </a:lnTo>
                    <a:lnTo>
                      <a:pt x="154" y="651"/>
                    </a:lnTo>
                    <a:lnTo>
                      <a:pt x="0" y="651"/>
                    </a:lnTo>
                    <a:lnTo>
                      <a:pt x="0" y="651"/>
                    </a:lnTo>
                    <a:close/>
                  </a:path>
                </a:pathLst>
              </a:custGeom>
              <a:solidFill>
                <a:srgbClr val="D50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4" name="Freeform 686">
                <a:extLst>
                  <a:ext uri="{FF2B5EF4-FFF2-40B4-BE49-F238E27FC236}">
                    <a16:creationId xmlns:a16="http://schemas.microsoft.com/office/drawing/2014/main" id="{C69E55AD-3449-455C-99F3-E3FF84A8BA96}"/>
                  </a:ext>
                </a:extLst>
              </p:cNvPr>
              <p:cNvSpPr>
                <a:spLocks/>
              </p:cNvSpPr>
              <p:nvPr/>
            </p:nvSpPr>
            <p:spPr bwMode="auto">
              <a:xfrm>
                <a:off x="25983" y="18980"/>
                <a:ext cx="1134" cy="404"/>
              </a:xfrm>
              <a:custGeom>
                <a:avLst/>
                <a:gdLst>
                  <a:gd name="T0" fmla="*/ 1134 w 1134"/>
                  <a:gd name="T1" fmla="*/ 404 h 404"/>
                  <a:gd name="T2" fmla="*/ 0 w 1134"/>
                  <a:gd name="T3" fmla="*/ 404 h 404"/>
                  <a:gd name="T4" fmla="*/ 0 w 1134"/>
                  <a:gd name="T5" fmla="*/ 0 h 404"/>
                  <a:gd name="T6" fmla="*/ 1134 w 1134"/>
                  <a:gd name="T7" fmla="*/ 0 h 404"/>
                  <a:gd name="T8" fmla="*/ 1134 w 1134"/>
                  <a:gd name="T9" fmla="*/ 404 h 404"/>
                  <a:gd name="T10" fmla="*/ 1134 w 1134"/>
                  <a:gd name="T11" fmla="*/ 404 h 404"/>
                </a:gdLst>
                <a:ahLst/>
                <a:cxnLst>
                  <a:cxn ang="0">
                    <a:pos x="T0" y="T1"/>
                  </a:cxn>
                  <a:cxn ang="0">
                    <a:pos x="T2" y="T3"/>
                  </a:cxn>
                  <a:cxn ang="0">
                    <a:pos x="T4" y="T5"/>
                  </a:cxn>
                  <a:cxn ang="0">
                    <a:pos x="T6" y="T7"/>
                  </a:cxn>
                  <a:cxn ang="0">
                    <a:pos x="T8" y="T9"/>
                  </a:cxn>
                  <a:cxn ang="0">
                    <a:pos x="T10" y="T11"/>
                  </a:cxn>
                </a:cxnLst>
                <a:rect l="0" t="0" r="r" b="b"/>
                <a:pathLst>
                  <a:path w="1134" h="404">
                    <a:moveTo>
                      <a:pt x="1134" y="404"/>
                    </a:moveTo>
                    <a:lnTo>
                      <a:pt x="0" y="404"/>
                    </a:lnTo>
                    <a:lnTo>
                      <a:pt x="0" y="0"/>
                    </a:lnTo>
                    <a:lnTo>
                      <a:pt x="1134" y="0"/>
                    </a:lnTo>
                    <a:lnTo>
                      <a:pt x="1134" y="404"/>
                    </a:lnTo>
                    <a:lnTo>
                      <a:pt x="1134" y="4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6" name="Freeform 687">
                <a:extLst>
                  <a:ext uri="{FF2B5EF4-FFF2-40B4-BE49-F238E27FC236}">
                    <a16:creationId xmlns:a16="http://schemas.microsoft.com/office/drawing/2014/main" id="{86E2BDD8-45E3-4C0F-9CC5-2F6120CEC82B}"/>
                  </a:ext>
                </a:extLst>
              </p:cNvPr>
              <p:cNvSpPr>
                <a:spLocks/>
              </p:cNvSpPr>
              <p:nvPr/>
            </p:nvSpPr>
            <p:spPr bwMode="auto">
              <a:xfrm>
                <a:off x="26009" y="19052"/>
                <a:ext cx="133" cy="235"/>
              </a:xfrm>
              <a:custGeom>
                <a:avLst/>
                <a:gdLst>
                  <a:gd name="T0" fmla="*/ 133 w 133"/>
                  <a:gd name="T1" fmla="*/ 194 h 235"/>
                  <a:gd name="T2" fmla="*/ 49 w 133"/>
                  <a:gd name="T3" fmla="*/ 194 h 235"/>
                  <a:gd name="T4" fmla="*/ 49 w 133"/>
                  <a:gd name="T5" fmla="*/ 0 h 235"/>
                  <a:gd name="T6" fmla="*/ 0 w 133"/>
                  <a:gd name="T7" fmla="*/ 0 h 235"/>
                  <a:gd name="T8" fmla="*/ 0 w 133"/>
                  <a:gd name="T9" fmla="*/ 235 h 235"/>
                  <a:gd name="T10" fmla="*/ 133 w 133"/>
                  <a:gd name="T11" fmla="*/ 235 h 235"/>
                  <a:gd name="T12" fmla="*/ 133 w 133"/>
                  <a:gd name="T13" fmla="*/ 194 h 235"/>
                  <a:gd name="T14" fmla="*/ 133 w 133"/>
                  <a:gd name="T15" fmla="*/ 194 h 235"/>
                  <a:gd name="T16" fmla="*/ 133 w 133"/>
                  <a:gd name="T17" fmla="*/ 19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235">
                    <a:moveTo>
                      <a:pt x="133" y="194"/>
                    </a:moveTo>
                    <a:lnTo>
                      <a:pt x="49" y="194"/>
                    </a:lnTo>
                    <a:lnTo>
                      <a:pt x="49" y="0"/>
                    </a:lnTo>
                    <a:lnTo>
                      <a:pt x="0" y="0"/>
                    </a:lnTo>
                    <a:lnTo>
                      <a:pt x="0" y="235"/>
                    </a:lnTo>
                    <a:lnTo>
                      <a:pt x="133" y="235"/>
                    </a:lnTo>
                    <a:lnTo>
                      <a:pt x="133" y="194"/>
                    </a:lnTo>
                    <a:lnTo>
                      <a:pt x="133" y="194"/>
                    </a:lnTo>
                    <a:lnTo>
                      <a:pt x="133"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7" name="Freeform 688">
                <a:extLst>
                  <a:ext uri="{FF2B5EF4-FFF2-40B4-BE49-F238E27FC236}">
                    <a16:creationId xmlns:a16="http://schemas.microsoft.com/office/drawing/2014/main" id="{7092AD08-5A77-47D5-B84C-D11270FD84E5}"/>
                  </a:ext>
                </a:extLst>
              </p:cNvPr>
              <p:cNvSpPr>
                <a:spLocks/>
              </p:cNvSpPr>
              <p:nvPr/>
            </p:nvSpPr>
            <p:spPr bwMode="auto">
              <a:xfrm>
                <a:off x="26173" y="19052"/>
                <a:ext cx="133" cy="235"/>
              </a:xfrm>
              <a:custGeom>
                <a:avLst/>
                <a:gdLst>
                  <a:gd name="T0" fmla="*/ 133 w 133"/>
                  <a:gd name="T1" fmla="*/ 194 h 235"/>
                  <a:gd name="T2" fmla="*/ 48 w 133"/>
                  <a:gd name="T3" fmla="*/ 194 h 235"/>
                  <a:gd name="T4" fmla="*/ 48 w 133"/>
                  <a:gd name="T5" fmla="*/ 138 h 235"/>
                  <a:gd name="T6" fmla="*/ 123 w 133"/>
                  <a:gd name="T7" fmla="*/ 138 h 235"/>
                  <a:gd name="T8" fmla="*/ 123 w 133"/>
                  <a:gd name="T9" fmla="*/ 97 h 235"/>
                  <a:gd name="T10" fmla="*/ 48 w 133"/>
                  <a:gd name="T11" fmla="*/ 97 h 235"/>
                  <a:gd name="T12" fmla="*/ 48 w 133"/>
                  <a:gd name="T13" fmla="*/ 41 h 235"/>
                  <a:gd name="T14" fmla="*/ 129 w 133"/>
                  <a:gd name="T15" fmla="*/ 41 h 235"/>
                  <a:gd name="T16" fmla="*/ 129 w 133"/>
                  <a:gd name="T17" fmla="*/ 0 h 235"/>
                  <a:gd name="T18" fmla="*/ 0 w 133"/>
                  <a:gd name="T19" fmla="*/ 0 h 235"/>
                  <a:gd name="T20" fmla="*/ 0 w 133"/>
                  <a:gd name="T21" fmla="*/ 235 h 235"/>
                  <a:gd name="T22" fmla="*/ 133 w 133"/>
                  <a:gd name="T23" fmla="*/ 235 h 235"/>
                  <a:gd name="T24" fmla="*/ 133 w 133"/>
                  <a:gd name="T25" fmla="*/ 194 h 235"/>
                  <a:gd name="T26" fmla="*/ 133 w 133"/>
                  <a:gd name="T27" fmla="*/ 194 h 235"/>
                  <a:gd name="T28" fmla="*/ 133 w 133"/>
                  <a:gd name="T29" fmla="*/ 19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235">
                    <a:moveTo>
                      <a:pt x="133" y="194"/>
                    </a:moveTo>
                    <a:lnTo>
                      <a:pt x="48" y="194"/>
                    </a:lnTo>
                    <a:lnTo>
                      <a:pt x="48" y="138"/>
                    </a:lnTo>
                    <a:lnTo>
                      <a:pt x="123" y="138"/>
                    </a:lnTo>
                    <a:lnTo>
                      <a:pt x="123" y="97"/>
                    </a:lnTo>
                    <a:lnTo>
                      <a:pt x="48" y="97"/>
                    </a:lnTo>
                    <a:lnTo>
                      <a:pt x="48" y="41"/>
                    </a:lnTo>
                    <a:lnTo>
                      <a:pt x="129" y="41"/>
                    </a:lnTo>
                    <a:lnTo>
                      <a:pt x="129" y="0"/>
                    </a:lnTo>
                    <a:lnTo>
                      <a:pt x="0" y="0"/>
                    </a:lnTo>
                    <a:lnTo>
                      <a:pt x="0" y="235"/>
                    </a:lnTo>
                    <a:lnTo>
                      <a:pt x="133" y="235"/>
                    </a:lnTo>
                    <a:lnTo>
                      <a:pt x="133" y="194"/>
                    </a:lnTo>
                    <a:lnTo>
                      <a:pt x="133" y="194"/>
                    </a:lnTo>
                    <a:lnTo>
                      <a:pt x="133"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8" name="Freeform 689">
                <a:extLst>
                  <a:ext uri="{FF2B5EF4-FFF2-40B4-BE49-F238E27FC236}">
                    <a16:creationId xmlns:a16="http://schemas.microsoft.com/office/drawing/2014/main" id="{BD7D8B3F-6622-4D8A-83E9-16A0019C10BB}"/>
                  </a:ext>
                </a:extLst>
              </p:cNvPr>
              <p:cNvSpPr>
                <a:spLocks noEditPoints="1"/>
              </p:cNvSpPr>
              <p:nvPr/>
            </p:nvSpPr>
            <p:spPr bwMode="auto">
              <a:xfrm>
                <a:off x="26345" y="19052"/>
                <a:ext cx="198" cy="235"/>
              </a:xfrm>
              <a:custGeom>
                <a:avLst/>
                <a:gdLst>
                  <a:gd name="T0" fmla="*/ 76 w 198"/>
                  <a:gd name="T1" fmla="*/ 235 h 235"/>
                  <a:gd name="T2" fmla="*/ 76 w 198"/>
                  <a:gd name="T3" fmla="*/ 235 h 235"/>
                  <a:gd name="T4" fmla="*/ 103 w 198"/>
                  <a:gd name="T5" fmla="*/ 233 h 235"/>
                  <a:gd name="T6" fmla="*/ 125 w 198"/>
                  <a:gd name="T7" fmla="*/ 227 h 235"/>
                  <a:gd name="T8" fmla="*/ 135 w 198"/>
                  <a:gd name="T9" fmla="*/ 223 h 235"/>
                  <a:gd name="T10" fmla="*/ 145 w 198"/>
                  <a:gd name="T11" fmla="*/ 217 h 235"/>
                  <a:gd name="T12" fmla="*/ 155 w 198"/>
                  <a:gd name="T13" fmla="*/ 211 h 235"/>
                  <a:gd name="T14" fmla="*/ 163 w 198"/>
                  <a:gd name="T15" fmla="*/ 203 h 235"/>
                  <a:gd name="T16" fmla="*/ 163 w 198"/>
                  <a:gd name="T17" fmla="*/ 203 h 235"/>
                  <a:gd name="T18" fmla="*/ 177 w 198"/>
                  <a:gd name="T19" fmla="*/ 184 h 235"/>
                  <a:gd name="T20" fmla="*/ 190 w 198"/>
                  <a:gd name="T21" fmla="*/ 164 h 235"/>
                  <a:gd name="T22" fmla="*/ 194 w 198"/>
                  <a:gd name="T23" fmla="*/ 154 h 235"/>
                  <a:gd name="T24" fmla="*/ 196 w 198"/>
                  <a:gd name="T25" fmla="*/ 142 h 235"/>
                  <a:gd name="T26" fmla="*/ 198 w 198"/>
                  <a:gd name="T27" fmla="*/ 116 h 235"/>
                  <a:gd name="T28" fmla="*/ 198 w 198"/>
                  <a:gd name="T29" fmla="*/ 116 h 235"/>
                  <a:gd name="T30" fmla="*/ 196 w 198"/>
                  <a:gd name="T31" fmla="*/ 89 h 235"/>
                  <a:gd name="T32" fmla="*/ 190 w 198"/>
                  <a:gd name="T33" fmla="*/ 65 h 235"/>
                  <a:gd name="T34" fmla="*/ 186 w 198"/>
                  <a:gd name="T35" fmla="*/ 55 h 235"/>
                  <a:gd name="T36" fmla="*/ 182 w 198"/>
                  <a:gd name="T37" fmla="*/ 45 h 235"/>
                  <a:gd name="T38" fmla="*/ 175 w 198"/>
                  <a:gd name="T39" fmla="*/ 37 h 235"/>
                  <a:gd name="T40" fmla="*/ 167 w 198"/>
                  <a:gd name="T41" fmla="*/ 29 h 235"/>
                  <a:gd name="T42" fmla="*/ 159 w 198"/>
                  <a:gd name="T43" fmla="*/ 23 h 235"/>
                  <a:gd name="T44" fmla="*/ 151 w 198"/>
                  <a:gd name="T45" fmla="*/ 17 h 235"/>
                  <a:gd name="T46" fmla="*/ 129 w 198"/>
                  <a:gd name="T47" fmla="*/ 9 h 235"/>
                  <a:gd name="T48" fmla="*/ 105 w 198"/>
                  <a:gd name="T49" fmla="*/ 2 h 235"/>
                  <a:gd name="T50" fmla="*/ 76 w 198"/>
                  <a:gd name="T51" fmla="*/ 0 h 235"/>
                  <a:gd name="T52" fmla="*/ 76 w 198"/>
                  <a:gd name="T53" fmla="*/ 0 h 235"/>
                  <a:gd name="T54" fmla="*/ 0 w 198"/>
                  <a:gd name="T55" fmla="*/ 0 h 235"/>
                  <a:gd name="T56" fmla="*/ 0 w 198"/>
                  <a:gd name="T57" fmla="*/ 0 h 235"/>
                  <a:gd name="T58" fmla="*/ 0 w 198"/>
                  <a:gd name="T59" fmla="*/ 235 h 235"/>
                  <a:gd name="T60" fmla="*/ 0 w 198"/>
                  <a:gd name="T61" fmla="*/ 235 h 235"/>
                  <a:gd name="T62" fmla="*/ 76 w 198"/>
                  <a:gd name="T63" fmla="*/ 235 h 235"/>
                  <a:gd name="T64" fmla="*/ 76 w 198"/>
                  <a:gd name="T65" fmla="*/ 235 h 235"/>
                  <a:gd name="T66" fmla="*/ 72 w 198"/>
                  <a:gd name="T67" fmla="*/ 41 h 235"/>
                  <a:gd name="T68" fmla="*/ 72 w 198"/>
                  <a:gd name="T69" fmla="*/ 41 h 235"/>
                  <a:gd name="T70" fmla="*/ 89 w 198"/>
                  <a:gd name="T71" fmla="*/ 43 h 235"/>
                  <a:gd name="T72" fmla="*/ 103 w 198"/>
                  <a:gd name="T73" fmla="*/ 45 h 235"/>
                  <a:gd name="T74" fmla="*/ 115 w 198"/>
                  <a:gd name="T75" fmla="*/ 51 h 235"/>
                  <a:gd name="T76" fmla="*/ 127 w 198"/>
                  <a:gd name="T77" fmla="*/ 61 h 235"/>
                  <a:gd name="T78" fmla="*/ 127 w 198"/>
                  <a:gd name="T79" fmla="*/ 61 h 235"/>
                  <a:gd name="T80" fmla="*/ 135 w 198"/>
                  <a:gd name="T81" fmla="*/ 71 h 235"/>
                  <a:gd name="T82" fmla="*/ 141 w 198"/>
                  <a:gd name="T83" fmla="*/ 83 h 235"/>
                  <a:gd name="T84" fmla="*/ 145 w 198"/>
                  <a:gd name="T85" fmla="*/ 99 h 235"/>
                  <a:gd name="T86" fmla="*/ 147 w 198"/>
                  <a:gd name="T87" fmla="*/ 116 h 235"/>
                  <a:gd name="T88" fmla="*/ 147 w 198"/>
                  <a:gd name="T89" fmla="*/ 116 h 235"/>
                  <a:gd name="T90" fmla="*/ 147 w 198"/>
                  <a:gd name="T91" fmla="*/ 134 h 235"/>
                  <a:gd name="T92" fmla="*/ 143 w 198"/>
                  <a:gd name="T93" fmla="*/ 148 h 235"/>
                  <a:gd name="T94" fmla="*/ 137 w 198"/>
                  <a:gd name="T95" fmla="*/ 162 h 235"/>
                  <a:gd name="T96" fmla="*/ 127 w 198"/>
                  <a:gd name="T97" fmla="*/ 174 h 235"/>
                  <a:gd name="T98" fmla="*/ 127 w 198"/>
                  <a:gd name="T99" fmla="*/ 174 h 235"/>
                  <a:gd name="T100" fmla="*/ 117 w 198"/>
                  <a:gd name="T101" fmla="*/ 182 h 235"/>
                  <a:gd name="T102" fmla="*/ 105 w 198"/>
                  <a:gd name="T103" fmla="*/ 190 h 235"/>
                  <a:gd name="T104" fmla="*/ 91 w 198"/>
                  <a:gd name="T105" fmla="*/ 192 h 235"/>
                  <a:gd name="T106" fmla="*/ 72 w 198"/>
                  <a:gd name="T107" fmla="*/ 194 h 235"/>
                  <a:gd name="T108" fmla="*/ 72 w 198"/>
                  <a:gd name="T109" fmla="*/ 194 h 235"/>
                  <a:gd name="T110" fmla="*/ 46 w 198"/>
                  <a:gd name="T111" fmla="*/ 194 h 235"/>
                  <a:gd name="T112" fmla="*/ 46 w 198"/>
                  <a:gd name="T113" fmla="*/ 194 h 235"/>
                  <a:gd name="T114" fmla="*/ 46 w 198"/>
                  <a:gd name="T115" fmla="*/ 41 h 235"/>
                  <a:gd name="T116" fmla="*/ 46 w 198"/>
                  <a:gd name="T117" fmla="*/ 41 h 235"/>
                  <a:gd name="T118" fmla="*/ 72 w 198"/>
                  <a:gd name="T119" fmla="*/ 41 h 235"/>
                  <a:gd name="T120" fmla="*/ 72 w 198"/>
                  <a:gd name="T121" fmla="*/ 4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8" h="235">
                    <a:moveTo>
                      <a:pt x="76" y="235"/>
                    </a:moveTo>
                    <a:lnTo>
                      <a:pt x="76" y="235"/>
                    </a:lnTo>
                    <a:lnTo>
                      <a:pt x="103" y="233"/>
                    </a:lnTo>
                    <a:lnTo>
                      <a:pt x="125" y="227"/>
                    </a:lnTo>
                    <a:lnTo>
                      <a:pt x="135" y="223"/>
                    </a:lnTo>
                    <a:lnTo>
                      <a:pt x="145" y="217"/>
                    </a:lnTo>
                    <a:lnTo>
                      <a:pt x="155" y="211"/>
                    </a:lnTo>
                    <a:lnTo>
                      <a:pt x="163" y="203"/>
                    </a:lnTo>
                    <a:lnTo>
                      <a:pt x="163" y="203"/>
                    </a:lnTo>
                    <a:lnTo>
                      <a:pt x="177" y="184"/>
                    </a:lnTo>
                    <a:lnTo>
                      <a:pt x="190" y="164"/>
                    </a:lnTo>
                    <a:lnTo>
                      <a:pt x="194" y="154"/>
                    </a:lnTo>
                    <a:lnTo>
                      <a:pt x="196" y="142"/>
                    </a:lnTo>
                    <a:lnTo>
                      <a:pt x="198" y="116"/>
                    </a:lnTo>
                    <a:lnTo>
                      <a:pt x="198" y="116"/>
                    </a:lnTo>
                    <a:lnTo>
                      <a:pt x="196" y="89"/>
                    </a:lnTo>
                    <a:lnTo>
                      <a:pt x="190" y="65"/>
                    </a:lnTo>
                    <a:lnTo>
                      <a:pt x="186" y="55"/>
                    </a:lnTo>
                    <a:lnTo>
                      <a:pt x="182" y="45"/>
                    </a:lnTo>
                    <a:lnTo>
                      <a:pt x="175" y="37"/>
                    </a:lnTo>
                    <a:lnTo>
                      <a:pt x="167" y="29"/>
                    </a:lnTo>
                    <a:lnTo>
                      <a:pt x="159" y="23"/>
                    </a:lnTo>
                    <a:lnTo>
                      <a:pt x="151" y="17"/>
                    </a:lnTo>
                    <a:lnTo>
                      <a:pt x="129" y="9"/>
                    </a:lnTo>
                    <a:lnTo>
                      <a:pt x="105" y="2"/>
                    </a:lnTo>
                    <a:lnTo>
                      <a:pt x="76" y="0"/>
                    </a:lnTo>
                    <a:lnTo>
                      <a:pt x="76" y="0"/>
                    </a:lnTo>
                    <a:lnTo>
                      <a:pt x="0" y="0"/>
                    </a:lnTo>
                    <a:lnTo>
                      <a:pt x="0" y="0"/>
                    </a:lnTo>
                    <a:lnTo>
                      <a:pt x="0" y="235"/>
                    </a:lnTo>
                    <a:lnTo>
                      <a:pt x="0" y="235"/>
                    </a:lnTo>
                    <a:lnTo>
                      <a:pt x="76" y="235"/>
                    </a:lnTo>
                    <a:lnTo>
                      <a:pt x="76" y="235"/>
                    </a:lnTo>
                    <a:close/>
                    <a:moveTo>
                      <a:pt x="72" y="41"/>
                    </a:moveTo>
                    <a:lnTo>
                      <a:pt x="72" y="41"/>
                    </a:lnTo>
                    <a:lnTo>
                      <a:pt x="89" y="43"/>
                    </a:lnTo>
                    <a:lnTo>
                      <a:pt x="103" y="45"/>
                    </a:lnTo>
                    <a:lnTo>
                      <a:pt x="115" y="51"/>
                    </a:lnTo>
                    <a:lnTo>
                      <a:pt x="127" y="61"/>
                    </a:lnTo>
                    <a:lnTo>
                      <a:pt x="127" y="61"/>
                    </a:lnTo>
                    <a:lnTo>
                      <a:pt x="135" y="71"/>
                    </a:lnTo>
                    <a:lnTo>
                      <a:pt x="141" y="83"/>
                    </a:lnTo>
                    <a:lnTo>
                      <a:pt x="145" y="99"/>
                    </a:lnTo>
                    <a:lnTo>
                      <a:pt x="147" y="116"/>
                    </a:lnTo>
                    <a:lnTo>
                      <a:pt x="147" y="116"/>
                    </a:lnTo>
                    <a:lnTo>
                      <a:pt x="147" y="134"/>
                    </a:lnTo>
                    <a:lnTo>
                      <a:pt x="143" y="148"/>
                    </a:lnTo>
                    <a:lnTo>
                      <a:pt x="137" y="162"/>
                    </a:lnTo>
                    <a:lnTo>
                      <a:pt x="127" y="174"/>
                    </a:lnTo>
                    <a:lnTo>
                      <a:pt x="127" y="174"/>
                    </a:lnTo>
                    <a:lnTo>
                      <a:pt x="117" y="182"/>
                    </a:lnTo>
                    <a:lnTo>
                      <a:pt x="105" y="190"/>
                    </a:lnTo>
                    <a:lnTo>
                      <a:pt x="91" y="192"/>
                    </a:lnTo>
                    <a:lnTo>
                      <a:pt x="72" y="194"/>
                    </a:lnTo>
                    <a:lnTo>
                      <a:pt x="72" y="194"/>
                    </a:lnTo>
                    <a:lnTo>
                      <a:pt x="46" y="194"/>
                    </a:lnTo>
                    <a:lnTo>
                      <a:pt x="46" y="194"/>
                    </a:lnTo>
                    <a:lnTo>
                      <a:pt x="46" y="41"/>
                    </a:lnTo>
                    <a:lnTo>
                      <a:pt x="46" y="41"/>
                    </a:lnTo>
                    <a:lnTo>
                      <a:pt x="72" y="41"/>
                    </a:lnTo>
                    <a:lnTo>
                      <a:pt x="72"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9" name="Freeform 690">
                <a:extLst>
                  <a:ext uri="{FF2B5EF4-FFF2-40B4-BE49-F238E27FC236}">
                    <a16:creationId xmlns:a16="http://schemas.microsoft.com/office/drawing/2014/main" id="{30D16421-BA35-439C-8AC3-65C430C10C61}"/>
                  </a:ext>
                </a:extLst>
              </p:cNvPr>
              <p:cNvSpPr>
                <a:spLocks/>
              </p:cNvSpPr>
              <p:nvPr/>
            </p:nvSpPr>
            <p:spPr bwMode="auto">
              <a:xfrm>
                <a:off x="26646" y="19119"/>
                <a:ext cx="172" cy="168"/>
              </a:xfrm>
              <a:custGeom>
                <a:avLst/>
                <a:gdLst>
                  <a:gd name="T0" fmla="*/ 119 w 172"/>
                  <a:gd name="T1" fmla="*/ 0 h 168"/>
                  <a:gd name="T2" fmla="*/ 119 w 172"/>
                  <a:gd name="T3" fmla="*/ 0 h 168"/>
                  <a:gd name="T4" fmla="*/ 95 w 172"/>
                  <a:gd name="T5" fmla="*/ 49 h 168"/>
                  <a:gd name="T6" fmla="*/ 95 w 172"/>
                  <a:gd name="T7" fmla="*/ 49 h 168"/>
                  <a:gd name="T8" fmla="*/ 91 w 172"/>
                  <a:gd name="T9" fmla="*/ 57 h 168"/>
                  <a:gd name="T10" fmla="*/ 89 w 172"/>
                  <a:gd name="T11" fmla="*/ 65 h 168"/>
                  <a:gd name="T12" fmla="*/ 89 w 172"/>
                  <a:gd name="T13" fmla="*/ 65 h 168"/>
                  <a:gd name="T14" fmla="*/ 87 w 172"/>
                  <a:gd name="T15" fmla="*/ 65 h 168"/>
                  <a:gd name="T16" fmla="*/ 87 w 172"/>
                  <a:gd name="T17" fmla="*/ 65 h 168"/>
                  <a:gd name="T18" fmla="*/ 81 w 172"/>
                  <a:gd name="T19" fmla="*/ 49 h 168"/>
                  <a:gd name="T20" fmla="*/ 81 w 172"/>
                  <a:gd name="T21" fmla="*/ 49 h 168"/>
                  <a:gd name="T22" fmla="*/ 56 w 172"/>
                  <a:gd name="T23" fmla="*/ 0 h 168"/>
                  <a:gd name="T24" fmla="*/ 56 w 172"/>
                  <a:gd name="T25" fmla="*/ 0 h 168"/>
                  <a:gd name="T26" fmla="*/ 2 w 172"/>
                  <a:gd name="T27" fmla="*/ 0 h 168"/>
                  <a:gd name="T28" fmla="*/ 2 w 172"/>
                  <a:gd name="T29" fmla="*/ 0 h 168"/>
                  <a:gd name="T30" fmla="*/ 54 w 172"/>
                  <a:gd name="T31" fmla="*/ 85 h 168"/>
                  <a:gd name="T32" fmla="*/ 54 w 172"/>
                  <a:gd name="T33" fmla="*/ 85 h 168"/>
                  <a:gd name="T34" fmla="*/ 0 w 172"/>
                  <a:gd name="T35" fmla="*/ 168 h 168"/>
                  <a:gd name="T36" fmla="*/ 0 w 172"/>
                  <a:gd name="T37" fmla="*/ 168 h 168"/>
                  <a:gd name="T38" fmla="*/ 52 w 172"/>
                  <a:gd name="T39" fmla="*/ 168 h 168"/>
                  <a:gd name="T40" fmla="*/ 52 w 172"/>
                  <a:gd name="T41" fmla="*/ 168 h 168"/>
                  <a:gd name="T42" fmla="*/ 79 w 172"/>
                  <a:gd name="T43" fmla="*/ 121 h 168"/>
                  <a:gd name="T44" fmla="*/ 79 w 172"/>
                  <a:gd name="T45" fmla="*/ 121 h 168"/>
                  <a:gd name="T46" fmla="*/ 85 w 172"/>
                  <a:gd name="T47" fmla="*/ 107 h 168"/>
                  <a:gd name="T48" fmla="*/ 85 w 172"/>
                  <a:gd name="T49" fmla="*/ 107 h 168"/>
                  <a:gd name="T50" fmla="*/ 85 w 172"/>
                  <a:gd name="T51" fmla="*/ 107 h 168"/>
                  <a:gd name="T52" fmla="*/ 91 w 172"/>
                  <a:gd name="T53" fmla="*/ 121 h 168"/>
                  <a:gd name="T54" fmla="*/ 91 w 172"/>
                  <a:gd name="T55" fmla="*/ 121 h 168"/>
                  <a:gd name="T56" fmla="*/ 115 w 172"/>
                  <a:gd name="T57" fmla="*/ 168 h 168"/>
                  <a:gd name="T58" fmla="*/ 115 w 172"/>
                  <a:gd name="T59" fmla="*/ 168 h 168"/>
                  <a:gd name="T60" fmla="*/ 170 w 172"/>
                  <a:gd name="T61" fmla="*/ 168 h 168"/>
                  <a:gd name="T62" fmla="*/ 170 w 172"/>
                  <a:gd name="T63" fmla="*/ 168 h 168"/>
                  <a:gd name="T64" fmla="*/ 117 w 172"/>
                  <a:gd name="T65" fmla="*/ 83 h 168"/>
                  <a:gd name="T66" fmla="*/ 117 w 172"/>
                  <a:gd name="T67" fmla="*/ 83 h 168"/>
                  <a:gd name="T68" fmla="*/ 172 w 172"/>
                  <a:gd name="T69" fmla="*/ 0 h 168"/>
                  <a:gd name="T70" fmla="*/ 172 w 172"/>
                  <a:gd name="T71" fmla="*/ 0 h 168"/>
                  <a:gd name="T72" fmla="*/ 119 w 172"/>
                  <a:gd name="T73" fmla="*/ 0 h 168"/>
                  <a:gd name="T74" fmla="*/ 119 w 172"/>
                  <a:gd name="T7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2" h="168">
                    <a:moveTo>
                      <a:pt x="119" y="0"/>
                    </a:moveTo>
                    <a:lnTo>
                      <a:pt x="119" y="0"/>
                    </a:lnTo>
                    <a:lnTo>
                      <a:pt x="95" y="49"/>
                    </a:lnTo>
                    <a:lnTo>
                      <a:pt x="95" y="49"/>
                    </a:lnTo>
                    <a:lnTo>
                      <a:pt x="91" y="57"/>
                    </a:lnTo>
                    <a:lnTo>
                      <a:pt x="89" y="65"/>
                    </a:lnTo>
                    <a:lnTo>
                      <a:pt x="89" y="65"/>
                    </a:lnTo>
                    <a:lnTo>
                      <a:pt x="87" y="65"/>
                    </a:lnTo>
                    <a:lnTo>
                      <a:pt x="87" y="65"/>
                    </a:lnTo>
                    <a:lnTo>
                      <a:pt x="81" y="49"/>
                    </a:lnTo>
                    <a:lnTo>
                      <a:pt x="81" y="49"/>
                    </a:lnTo>
                    <a:lnTo>
                      <a:pt x="56" y="0"/>
                    </a:lnTo>
                    <a:lnTo>
                      <a:pt x="56" y="0"/>
                    </a:lnTo>
                    <a:lnTo>
                      <a:pt x="2" y="0"/>
                    </a:lnTo>
                    <a:lnTo>
                      <a:pt x="2" y="0"/>
                    </a:lnTo>
                    <a:lnTo>
                      <a:pt x="54" y="85"/>
                    </a:lnTo>
                    <a:lnTo>
                      <a:pt x="54" y="85"/>
                    </a:lnTo>
                    <a:lnTo>
                      <a:pt x="0" y="168"/>
                    </a:lnTo>
                    <a:lnTo>
                      <a:pt x="0" y="168"/>
                    </a:lnTo>
                    <a:lnTo>
                      <a:pt x="52" y="168"/>
                    </a:lnTo>
                    <a:lnTo>
                      <a:pt x="52" y="168"/>
                    </a:lnTo>
                    <a:lnTo>
                      <a:pt x="79" y="121"/>
                    </a:lnTo>
                    <a:lnTo>
                      <a:pt x="79" y="121"/>
                    </a:lnTo>
                    <a:lnTo>
                      <a:pt x="85" y="107"/>
                    </a:lnTo>
                    <a:lnTo>
                      <a:pt x="85" y="107"/>
                    </a:lnTo>
                    <a:lnTo>
                      <a:pt x="85" y="107"/>
                    </a:lnTo>
                    <a:lnTo>
                      <a:pt x="91" y="121"/>
                    </a:lnTo>
                    <a:lnTo>
                      <a:pt x="91" y="121"/>
                    </a:lnTo>
                    <a:lnTo>
                      <a:pt x="115" y="168"/>
                    </a:lnTo>
                    <a:lnTo>
                      <a:pt x="115" y="168"/>
                    </a:lnTo>
                    <a:lnTo>
                      <a:pt x="170" y="168"/>
                    </a:lnTo>
                    <a:lnTo>
                      <a:pt x="170" y="168"/>
                    </a:lnTo>
                    <a:lnTo>
                      <a:pt x="117" y="83"/>
                    </a:lnTo>
                    <a:lnTo>
                      <a:pt x="117" y="83"/>
                    </a:lnTo>
                    <a:lnTo>
                      <a:pt x="172" y="0"/>
                    </a:lnTo>
                    <a:lnTo>
                      <a:pt x="172" y="0"/>
                    </a:lnTo>
                    <a:lnTo>
                      <a:pt x="119" y="0"/>
                    </a:lnTo>
                    <a:lnTo>
                      <a:pt x="1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1" name="Freeform 691">
                <a:extLst>
                  <a:ext uri="{FF2B5EF4-FFF2-40B4-BE49-F238E27FC236}">
                    <a16:creationId xmlns:a16="http://schemas.microsoft.com/office/drawing/2014/main" id="{1CED462F-3CFC-40E8-A3D5-12E6DD464660}"/>
                  </a:ext>
                </a:extLst>
              </p:cNvPr>
              <p:cNvSpPr>
                <a:spLocks noEditPoints="1"/>
              </p:cNvSpPr>
              <p:nvPr/>
            </p:nvSpPr>
            <p:spPr bwMode="auto">
              <a:xfrm>
                <a:off x="26919" y="19048"/>
                <a:ext cx="161" cy="243"/>
              </a:xfrm>
              <a:custGeom>
                <a:avLst/>
                <a:gdLst>
                  <a:gd name="T0" fmla="*/ 81 w 161"/>
                  <a:gd name="T1" fmla="*/ 243 h 243"/>
                  <a:gd name="T2" fmla="*/ 115 w 161"/>
                  <a:gd name="T3" fmla="*/ 235 h 243"/>
                  <a:gd name="T4" fmla="*/ 141 w 161"/>
                  <a:gd name="T5" fmla="*/ 213 h 243"/>
                  <a:gd name="T6" fmla="*/ 151 w 161"/>
                  <a:gd name="T7" fmla="*/ 194 h 243"/>
                  <a:gd name="T8" fmla="*/ 161 w 161"/>
                  <a:gd name="T9" fmla="*/ 148 h 243"/>
                  <a:gd name="T10" fmla="*/ 161 w 161"/>
                  <a:gd name="T11" fmla="*/ 120 h 243"/>
                  <a:gd name="T12" fmla="*/ 157 w 161"/>
                  <a:gd name="T13" fmla="*/ 67 h 243"/>
                  <a:gd name="T14" fmla="*/ 143 w 161"/>
                  <a:gd name="T15" fmla="*/ 31 h 243"/>
                  <a:gd name="T16" fmla="*/ 119 w 161"/>
                  <a:gd name="T17" fmla="*/ 8 h 243"/>
                  <a:gd name="T18" fmla="*/ 85 w 161"/>
                  <a:gd name="T19" fmla="*/ 0 h 243"/>
                  <a:gd name="T20" fmla="*/ 64 w 161"/>
                  <a:gd name="T21" fmla="*/ 2 h 243"/>
                  <a:gd name="T22" fmla="*/ 40 w 161"/>
                  <a:gd name="T23" fmla="*/ 13 h 243"/>
                  <a:gd name="T24" fmla="*/ 22 w 161"/>
                  <a:gd name="T25" fmla="*/ 33 h 243"/>
                  <a:gd name="T26" fmla="*/ 12 w 161"/>
                  <a:gd name="T27" fmla="*/ 51 h 243"/>
                  <a:gd name="T28" fmla="*/ 2 w 161"/>
                  <a:gd name="T29" fmla="*/ 97 h 243"/>
                  <a:gd name="T30" fmla="*/ 0 w 161"/>
                  <a:gd name="T31" fmla="*/ 126 h 243"/>
                  <a:gd name="T32" fmla="*/ 6 w 161"/>
                  <a:gd name="T33" fmla="*/ 176 h 243"/>
                  <a:gd name="T34" fmla="*/ 20 w 161"/>
                  <a:gd name="T35" fmla="*/ 215 h 243"/>
                  <a:gd name="T36" fmla="*/ 44 w 161"/>
                  <a:gd name="T37" fmla="*/ 235 h 243"/>
                  <a:gd name="T38" fmla="*/ 81 w 161"/>
                  <a:gd name="T39" fmla="*/ 243 h 243"/>
                  <a:gd name="T40" fmla="*/ 81 w 161"/>
                  <a:gd name="T41" fmla="*/ 243 h 243"/>
                  <a:gd name="T42" fmla="*/ 83 w 161"/>
                  <a:gd name="T43" fmla="*/ 39 h 243"/>
                  <a:gd name="T44" fmla="*/ 97 w 161"/>
                  <a:gd name="T45" fmla="*/ 43 h 243"/>
                  <a:gd name="T46" fmla="*/ 107 w 161"/>
                  <a:gd name="T47" fmla="*/ 59 h 243"/>
                  <a:gd name="T48" fmla="*/ 113 w 161"/>
                  <a:gd name="T49" fmla="*/ 85 h 243"/>
                  <a:gd name="T50" fmla="*/ 115 w 161"/>
                  <a:gd name="T51" fmla="*/ 122 h 243"/>
                  <a:gd name="T52" fmla="*/ 115 w 161"/>
                  <a:gd name="T53" fmla="*/ 142 h 243"/>
                  <a:gd name="T54" fmla="*/ 111 w 161"/>
                  <a:gd name="T55" fmla="*/ 174 h 243"/>
                  <a:gd name="T56" fmla="*/ 101 w 161"/>
                  <a:gd name="T57" fmla="*/ 194 h 243"/>
                  <a:gd name="T58" fmla="*/ 89 w 161"/>
                  <a:gd name="T59" fmla="*/ 205 h 243"/>
                  <a:gd name="T60" fmla="*/ 81 w 161"/>
                  <a:gd name="T61" fmla="*/ 207 h 243"/>
                  <a:gd name="T62" fmla="*/ 66 w 161"/>
                  <a:gd name="T63" fmla="*/ 201 h 243"/>
                  <a:gd name="T64" fmla="*/ 56 w 161"/>
                  <a:gd name="T65" fmla="*/ 186 h 243"/>
                  <a:gd name="T66" fmla="*/ 50 w 161"/>
                  <a:gd name="T67" fmla="*/ 160 h 243"/>
                  <a:gd name="T68" fmla="*/ 48 w 161"/>
                  <a:gd name="T69" fmla="*/ 124 h 243"/>
                  <a:gd name="T70" fmla="*/ 52 w 161"/>
                  <a:gd name="T71" fmla="*/ 71 h 243"/>
                  <a:gd name="T72" fmla="*/ 60 w 161"/>
                  <a:gd name="T73" fmla="*/ 51 h 243"/>
                  <a:gd name="T74" fmla="*/ 74 w 161"/>
                  <a:gd name="T75" fmla="*/ 41 h 243"/>
                  <a:gd name="T76" fmla="*/ 83 w 161"/>
                  <a:gd name="T77" fmla="*/ 3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 h="243">
                    <a:moveTo>
                      <a:pt x="81" y="243"/>
                    </a:moveTo>
                    <a:lnTo>
                      <a:pt x="81" y="243"/>
                    </a:lnTo>
                    <a:lnTo>
                      <a:pt x="99" y="241"/>
                    </a:lnTo>
                    <a:lnTo>
                      <a:pt x="115" y="235"/>
                    </a:lnTo>
                    <a:lnTo>
                      <a:pt x="129" y="227"/>
                    </a:lnTo>
                    <a:lnTo>
                      <a:pt x="141" y="213"/>
                    </a:lnTo>
                    <a:lnTo>
                      <a:pt x="141" y="213"/>
                    </a:lnTo>
                    <a:lnTo>
                      <a:pt x="151" y="194"/>
                    </a:lnTo>
                    <a:lnTo>
                      <a:pt x="157" y="172"/>
                    </a:lnTo>
                    <a:lnTo>
                      <a:pt x="161" y="148"/>
                    </a:lnTo>
                    <a:lnTo>
                      <a:pt x="161" y="120"/>
                    </a:lnTo>
                    <a:lnTo>
                      <a:pt x="161" y="120"/>
                    </a:lnTo>
                    <a:lnTo>
                      <a:pt x="161" y="91"/>
                    </a:lnTo>
                    <a:lnTo>
                      <a:pt x="157" y="67"/>
                    </a:lnTo>
                    <a:lnTo>
                      <a:pt x="151" y="47"/>
                    </a:lnTo>
                    <a:lnTo>
                      <a:pt x="143" y="31"/>
                    </a:lnTo>
                    <a:lnTo>
                      <a:pt x="133" y="17"/>
                    </a:lnTo>
                    <a:lnTo>
                      <a:pt x="119" y="8"/>
                    </a:lnTo>
                    <a:lnTo>
                      <a:pt x="103" y="2"/>
                    </a:lnTo>
                    <a:lnTo>
                      <a:pt x="85" y="0"/>
                    </a:lnTo>
                    <a:lnTo>
                      <a:pt x="85" y="0"/>
                    </a:lnTo>
                    <a:lnTo>
                      <a:pt x="64" y="2"/>
                    </a:lnTo>
                    <a:lnTo>
                      <a:pt x="48" y="8"/>
                    </a:lnTo>
                    <a:lnTo>
                      <a:pt x="40" y="13"/>
                    </a:lnTo>
                    <a:lnTo>
                      <a:pt x="34" y="19"/>
                    </a:lnTo>
                    <a:lnTo>
                      <a:pt x="22" y="33"/>
                    </a:lnTo>
                    <a:lnTo>
                      <a:pt x="22" y="33"/>
                    </a:lnTo>
                    <a:lnTo>
                      <a:pt x="12" y="51"/>
                    </a:lnTo>
                    <a:lnTo>
                      <a:pt x="6" y="71"/>
                    </a:lnTo>
                    <a:lnTo>
                      <a:pt x="2" y="97"/>
                    </a:lnTo>
                    <a:lnTo>
                      <a:pt x="0" y="126"/>
                    </a:lnTo>
                    <a:lnTo>
                      <a:pt x="0" y="126"/>
                    </a:lnTo>
                    <a:lnTo>
                      <a:pt x="2" y="154"/>
                    </a:lnTo>
                    <a:lnTo>
                      <a:pt x="6" y="176"/>
                    </a:lnTo>
                    <a:lnTo>
                      <a:pt x="12" y="196"/>
                    </a:lnTo>
                    <a:lnTo>
                      <a:pt x="20" y="215"/>
                    </a:lnTo>
                    <a:lnTo>
                      <a:pt x="32" y="227"/>
                    </a:lnTo>
                    <a:lnTo>
                      <a:pt x="44" y="235"/>
                    </a:lnTo>
                    <a:lnTo>
                      <a:pt x="62" y="241"/>
                    </a:lnTo>
                    <a:lnTo>
                      <a:pt x="81" y="243"/>
                    </a:lnTo>
                    <a:lnTo>
                      <a:pt x="81" y="243"/>
                    </a:lnTo>
                    <a:lnTo>
                      <a:pt x="81" y="243"/>
                    </a:lnTo>
                    <a:close/>
                    <a:moveTo>
                      <a:pt x="83" y="39"/>
                    </a:moveTo>
                    <a:lnTo>
                      <a:pt x="83" y="39"/>
                    </a:lnTo>
                    <a:lnTo>
                      <a:pt x="91" y="41"/>
                    </a:lnTo>
                    <a:lnTo>
                      <a:pt x="97" y="43"/>
                    </a:lnTo>
                    <a:lnTo>
                      <a:pt x="103" y="51"/>
                    </a:lnTo>
                    <a:lnTo>
                      <a:pt x="107" y="59"/>
                    </a:lnTo>
                    <a:lnTo>
                      <a:pt x="111" y="71"/>
                    </a:lnTo>
                    <a:lnTo>
                      <a:pt x="113" y="85"/>
                    </a:lnTo>
                    <a:lnTo>
                      <a:pt x="115" y="101"/>
                    </a:lnTo>
                    <a:lnTo>
                      <a:pt x="115" y="122"/>
                    </a:lnTo>
                    <a:lnTo>
                      <a:pt x="115" y="122"/>
                    </a:lnTo>
                    <a:lnTo>
                      <a:pt x="115" y="142"/>
                    </a:lnTo>
                    <a:lnTo>
                      <a:pt x="113" y="158"/>
                    </a:lnTo>
                    <a:lnTo>
                      <a:pt x="111" y="174"/>
                    </a:lnTo>
                    <a:lnTo>
                      <a:pt x="107" y="184"/>
                    </a:lnTo>
                    <a:lnTo>
                      <a:pt x="101" y="194"/>
                    </a:lnTo>
                    <a:lnTo>
                      <a:pt x="95" y="201"/>
                    </a:lnTo>
                    <a:lnTo>
                      <a:pt x="89" y="205"/>
                    </a:lnTo>
                    <a:lnTo>
                      <a:pt x="81" y="207"/>
                    </a:lnTo>
                    <a:lnTo>
                      <a:pt x="81" y="207"/>
                    </a:lnTo>
                    <a:lnTo>
                      <a:pt x="72" y="205"/>
                    </a:lnTo>
                    <a:lnTo>
                      <a:pt x="66" y="201"/>
                    </a:lnTo>
                    <a:lnTo>
                      <a:pt x="60" y="194"/>
                    </a:lnTo>
                    <a:lnTo>
                      <a:pt x="56" y="186"/>
                    </a:lnTo>
                    <a:lnTo>
                      <a:pt x="52" y="174"/>
                    </a:lnTo>
                    <a:lnTo>
                      <a:pt x="50" y="160"/>
                    </a:lnTo>
                    <a:lnTo>
                      <a:pt x="48" y="124"/>
                    </a:lnTo>
                    <a:lnTo>
                      <a:pt x="48" y="124"/>
                    </a:lnTo>
                    <a:lnTo>
                      <a:pt x="50" y="87"/>
                    </a:lnTo>
                    <a:lnTo>
                      <a:pt x="52" y="71"/>
                    </a:lnTo>
                    <a:lnTo>
                      <a:pt x="56" y="59"/>
                    </a:lnTo>
                    <a:lnTo>
                      <a:pt x="60" y="51"/>
                    </a:lnTo>
                    <a:lnTo>
                      <a:pt x="66" y="45"/>
                    </a:lnTo>
                    <a:lnTo>
                      <a:pt x="74" y="41"/>
                    </a:lnTo>
                    <a:lnTo>
                      <a:pt x="83" y="39"/>
                    </a:lnTo>
                    <a:lnTo>
                      <a:pt x="83" y="39"/>
                    </a:lnTo>
                    <a:lnTo>
                      <a:pt x="83"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716" name="Picture 692">
                <a:extLst>
                  <a:ext uri="{FF2B5EF4-FFF2-40B4-BE49-F238E27FC236}">
                    <a16:creationId xmlns:a16="http://schemas.microsoft.com/office/drawing/2014/main" id="{87FCD642-9DD1-4452-9CF3-EA041CF54C74}"/>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6644" y="15063"/>
                <a:ext cx="2517" cy="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2" name="Freeform 693">
                <a:extLst>
                  <a:ext uri="{FF2B5EF4-FFF2-40B4-BE49-F238E27FC236}">
                    <a16:creationId xmlns:a16="http://schemas.microsoft.com/office/drawing/2014/main" id="{E9132626-C636-4AD1-AC0E-A2F72D912889}"/>
                  </a:ext>
                </a:extLst>
              </p:cNvPr>
              <p:cNvSpPr>
                <a:spLocks/>
              </p:cNvSpPr>
              <p:nvPr/>
            </p:nvSpPr>
            <p:spPr bwMode="auto">
              <a:xfrm>
                <a:off x="16691" y="15885"/>
                <a:ext cx="487" cy="2705"/>
              </a:xfrm>
              <a:custGeom>
                <a:avLst/>
                <a:gdLst>
                  <a:gd name="T0" fmla="*/ 0 w 487"/>
                  <a:gd name="T1" fmla="*/ 726 h 2705"/>
                  <a:gd name="T2" fmla="*/ 244 w 487"/>
                  <a:gd name="T3" fmla="*/ 0 h 2705"/>
                  <a:gd name="T4" fmla="*/ 487 w 487"/>
                  <a:gd name="T5" fmla="*/ 726 h 2705"/>
                  <a:gd name="T6" fmla="*/ 341 w 487"/>
                  <a:gd name="T7" fmla="*/ 726 h 2705"/>
                  <a:gd name="T8" fmla="*/ 341 w 487"/>
                  <a:gd name="T9" fmla="*/ 2705 h 2705"/>
                  <a:gd name="T10" fmla="*/ 166 w 487"/>
                  <a:gd name="T11" fmla="*/ 2705 h 2705"/>
                  <a:gd name="T12" fmla="*/ 166 w 487"/>
                  <a:gd name="T13" fmla="*/ 726 h 2705"/>
                  <a:gd name="T14" fmla="*/ 0 w 487"/>
                  <a:gd name="T15" fmla="*/ 726 h 2705"/>
                  <a:gd name="T16" fmla="*/ 0 w 487"/>
                  <a:gd name="T17" fmla="*/ 726 h 2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 h="2705">
                    <a:moveTo>
                      <a:pt x="0" y="726"/>
                    </a:moveTo>
                    <a:lnTo>
                      <a:pt x="244" y="0"/>
                    </a:lnTo>
                    <a:lnTo>
                      <a:pt x="487" y="726"/>
                    </a:lnTo>
                    <a:lnTo>
                      <a:pt x="341" y="726"/>
                    </a:lnTo>
                    <a:lnTo>
                      <a:pt x="341" y="2705"/>
                    </a:lnTo>
                    <a:lnTo>
                      <a:pt x="166" y="2705"/>
                    </a:lnTo>
                    <a:lnTo>
                      <a:pt x="166" y="726"/>
                    </a:lnTo>
                    <a:lnTo>
                      <a:pt x="0" y="726"/>
                    </a:lnTo>
                    <a:lnTo>
                      <a:pt x="0" y="726"/>
                    </a:lnTo>
                    <a:close/>
                  </a:path>
                </a:pathLst>
              </a:custGeom>
              <a:solidFill>
                <a:srgbClr val="D50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3" name="Freeform 694">
                <a:extLst>
                  <a:ext uri="{FF2B5EF4-FFF2-40B4-BE49-F238E27FC236}">
                    <a16:creationId xmlns:a16="http://schemas.microsoft.com/office/drawing/2014/main" id="{729442A5-2CEA-4711-B623-B358C3E05E91}"/>
                  </a:ext>
                </a:extLst>
              </p:cNvPr>
              <p:cNvSpPr>
                <a:spLocks/>
              </p:cNvSpPr>
              <p:nvPr/>
            </p:nvSpPr>
            <p:spPr bwMode="auto">
              <a:xfrm>
                <a:off x="17271" y="18964"/>
                <a:ext cx="1267" cy="436"/>
              </a:xfrm>
              <a:custGeom>
                <a:avLst/>
                <a:gdLst>
                  <a:gd name="T0" fmla="*/ 1267 w 1267"/>
                  <a:gd name="T1" fmla="*/ 436 h 436"/>
                  <a:gd name="T2" fmla="*/ 0 w 1267"/>
                  <a:gd name="T3" fmla="*/ 436 h 436"/>
                  <a:gd name="T4" fmla="*/ 0 w 1267"/>
                  <a:gd name="T5" fmla="*/ 0 h 436"/>
                  <a:gd name="T6" fmla="*/ 1267 w 1267"/>
                  <a:gd name="T7" fmla="*/ 0 h 436"/>
                  <a:gd name="T8" fmla="*/ 1267 w 1267"/>
                  <a:gd name="T9" fmla="*/ 436 h 436"/>
                  <a:gd name="T10" fmla="*/ 1267 w 1267"/>
                  <a:gd name="T11" fmla="*/ 436 h 436"/>
                </a:gdLst>
                <a:ahLst/>
                <a:cxnLst>
                  <a:cxn ang="0">
                    <a:pos x="T0" y="T1"/>
                  </a:cxn>
                  <a:cxn ang="0">
                    <a:pos x="T2" y="T3"/>
                  </a:cxn>
                  <a:cxn ang="0">
                    <a:pos x="T4" y="T5"/>
                  </a:cxn>
                  <a:cxn ang="0">
                    <a:pos x="T6" y="T7"/>
                  </a:cxn>
                  <a:cxn ang="0">
                    <a:pos x="T8" y="T9"/>
                  </a:cxn>
                  <a:cxn ang="0">
                    <a:pos x="T10" y="T11"/>
                  </a:cxn>
                </a:cxnLst>
                <a:rect l="0" t="0" r="r" b="b"/>
                <a:pathLst>
                  <a:path w="1267" h="436">
                    <a:moveTo>
                      <a:pt x="1267" y="436"/>
                    </a:moveTo>
                    <a:lnTo>
                      <a:pt x="0" y="436"/>
                    </a:lnTo>
                    <a:lnTo>
                      <a:pt x="0" y="0"/>
                    </a:lnTo>
                    <a:lnTo>
                      <a:pt x="1267" y="0"/>
                    </a:lnTo>
                    <a:lnTo>
                      <a:pt x="1267" y="436"/>
                    </a:lnTo>
                    <a:lnTo>
                      <a:pt x="1267" y="4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4" name="Rectangle 695">
                <a:extLst>
                  <a:ext uri="{FF2B5EF4-FFF2-40B4-BE49-F238E27FC236}">
                    <a16:creationId xmlns:a16="http://schemas.microsoft.com/office/drawing/2014/main" id="{57A31716-F6F5-4D7E-BDA8-BA92EC62008F}"/>
                  </a:ext>
                </a:extLst>
              </p:cNvPr>
              <p:cNvSpPr>
                <a:spLocks noChangeArrowheads="1"/>
              </p:cNvSpPr>
              <p:nvPr/>
            </p:nvSpPr>
            <p:spPr bwMode="auto">
              <a:xfrm>
                <a:off x="17269" y="18935"/>
                <a:ext cx="831"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3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LED</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05" name="Rectangle 696">
                <a:extLst>
                  <a:ext uri="{FF2B5EF4-FFF2-40B4-BE49-F238E27FC236}">
                    <a16:creationId xmlns:a16="http://schemas.microsoft.com/office/drawing/2014/main" id="{7D5D2A15-8AB6-476C-B760-9E18DDEFA675}"/>
                  </a:ext>
                </a:extLst>
              </p:cNvPr>
              <p:cNvSpPr>
                <a:spLocks noChangeArrowheads="1"/>
              </p:cNvSpPr>
              <p:nvPr/>
            </p:nvSpPr>
            <p:spPr bwMode="auto">
              <a:xfrm>
                <a:off x="18019" y="18935"/>
                <a:ext cx="374"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3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x</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06" name="Rectangle 697">
                <a:extLst>
                  <a:ext uri="{FF2B5EF4-FFF2-40B4-BE49-F238E27FC236}">
                    <a16:creationId xmlns:a16="http://schemas.microsoft.com/office/drawing/2014/main" id="{47132BF7-05E9-46EA-BD3D-A46D82396268}"/>
                  </a:ext>
                </a:extLst>
              </p:cNvPr>
              <p:cNvSpPr>
                <a:spLocks noChangeArrowheads="1"/>
              </p:cNvSpPr>
              <p:nvPr/>
            </p:nvSpPr>
            <p:spPr bwMode="auto">
              <a:xfrm>
                <a:off x="18217" y="18935"/>
                <a:ext cx="489"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3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07" name="Freeform 698">
                <a:extLst>
                  <a:ext uri="{FF2B5EF4-FFF2-40B4-BE49-F238E27FC236}">
                    <a16:creationId xmlns:a16="http://schemas.microsoft.com/office/drawing/2014/main" id="{42619644-8745-437A-B2D8-19C0DE74A220}"/>
                  </a:ext>
                </a:extLst>
              </p:cNvPr>
              <p:cNvSpPr>
                <a:spLocks/>
              </p:cNvSpPr>
              <p:nvPr/>
            </p:nvSpPr>
            <p:spPr bwMode="auto">
              <a:xfrm>
                <a:off x="28129" y="14867"/>
                <a:ext cx="3004" cy="4786"/>
              </a:xfrm>
              <a:custGeom>
                <a:avLst/>
                <a:gdLst>
                  <a:gd name="T0" fmla="*/ 2733 w 3004"/>
                  <a:gd name="T1" fmla="*/ 4705 h 4786"/>
                  <a:gd name="T2" fmla="*/ 269 w 3004"/>
                  <a:gd name="T3" fmla="*/ 4705 h 4786"/>
                  <a:gd name="T4" fmla="*/ 213 w 3004"/>
                  <a:gd name="T5" fmla="*/ 4697 h 4786"/>
                  <a:gd name="T6" fmla="*/ 164 w 3004"/>
                  <a:gd name="T7" fmla="*/ 4673 h 4786"/>
                  <a:gd name="T8" fmla="*/ 136 w 3004"/>
                  <a:gd name="T9" fmla="*/ 4648 h 4786"/>
                  <a:gd name="T10" fmla="*/ 104 w 3004"/>
                  <a:gd name="T11" fmla="*/ 4604 h 4786"/>
                  <a:gd name="T12" fmla="*/ 85 w 3004"/>
                  <a:gd name="T13" fmla="*/ 4553 h 4786"/>
                  <a:gd name="T14" fmla="*/ 81 w 3004"/>
                  <a:gd name="T15" fmla="*/ 4515 h 4786"/>
                  <a:gd name="T16" fmla="*/ 83 w 3004"/>
                  <a:gd name="T17" fmla="*/ 248 h 4786"/>
                  <a:gd name="T18" fmla="*/ 95 w 3004"/>
                  <a:gd name="T19" fmla="*/ 196 h 4786"/>
                  <a:gd name="T20" fmla="*/ 124 w 3004"/>
                  <a:gd name="T21" fmla="*/ 149 h 4786"/>
                  <a:gd name="T22" fmla="*/ 150 w 3004"/>
                  <a:gd name="T23" fmla="*/ 123 h 4786"/>
                  <a:gd name="T24" fmla="*/ 196 w 3004"/>
                  <a:gd name="T25" fmla="*/ 95 h 4786"/>
                  <a:gd name="T26" fmla="*/ 251 w 3004"/>
                  <a:gd name="T27" fmla="*/ 80 h 4786"/>
                  <a:gd name="T28" fmla="*/ 2733 w 3004"/>
                  <a:gd name="T29" fmla="*/ 80 h 4786"/>
                  <a:gd name="T30" fmla="*/ 2772 w 3004"/>
                  <a:gd name="T31" fmla="*/ 85 h 4786"/>
                  <a:gd name="T32" fmla="*/ 2824 w 3004"/>
                  <a:gd name="T33" fmla="*/ 103 h 4786"/>
                  <a:gd name="T34" fmla="*/ 2867 w 3004"/>
                  <a:gd name="T35" fmla="*/ 135 h 4786"/>
                  <a:gd name="T36" fmla="*/ 2891 w 3004"/>
                  <a:gd name="T37" fmla="*/ 163 h 4786"/>
                  <a:gd name="T38" fmla="*/ 2915 w 3004"/>
                  <a:gd name="T39" fmla="*/ 212 h 4786"/>
                  <a:gd name="T40" fmla="*/ 2923 w 3004"/>
                  <a:gd name="T41" fmla="*/ 268 h 4786"/>
                  <a:gd name="T42" fmla="*/ 2923 w 3004"/>
                  <a:gd name="T43" fmla="*/ 4515 h 4786"/>
                  <a:gd name="T44" fmla="*/ 2915 w 3004"/>
                  <a:gd name="T45" fmla="*/ 4572 h 4786"/>
                  <a:gd name="T46" fmla="*/ 2891 w 3004"/>
                  <a:gd name="T47" fmla="*/ 4620 h 4786"/>
                  <a:gd name="T48" fmla="*/ 2867 w 3004"/>
                  <a:gd name="T49" fmla="*/ 4648 h 4786"/>
                  <a:gd name="T50" fmla="*/ 2824 w 3004"/>
                  <a:gd name="T51" fmla="*/ 4681 h 4786"/>
                  <a:gd name="T52" fmla="*/ 2772 w 3004"/>
                  <a:gd name="T53" fmla="*/ 4701 h 4786"/>
                  <a:gd name="T54" fmla="*/ 2733 w 3004"/>
                  <a:gd name="T55" fmla="*/ 4705 h 4786"/>
                  <a:gd name="T56" fmla="*/ 2733 w 3004"/>
                  <a:gd name="T57" fmla="*/ 4786 h 4786"/>
                  <a:gd name="T58" fmla="*/ 2788 w 3004"/>
                  <a:gd name="T59" fmla="*/ 4780 h 4786"/>
                  <a:gd name="T60" fmla="*/ 2863 w 3004"/>
                  <a:gd name="T61" fmla="*/ 4751 h 4786"/>
                  <a:gd name="T62" fmla="*/ 2923 w 3004"/>
                  <a:gd name="T63" fmla="*/ 4705 h 4786"/>
                  <a:gd name="T64" fmla="*/ 2958 w 3004"/>
                  <a:gd name="T65" fmla="*/ 4664 h 4786"/>
                  <a:gd name="T66" fmla="*/ 2992 w 3004"/>
                  <a:gd name="T67" fmla="*/ 4596 h 4786"/>
                  <a:gd name="T68" fmla="*/ 3004 w 3004"/>
                  <a:gd name="T69" fmla="*/ 4515 h 4786"/>
                  <a:gd name="T70" fmla="*/ 3004 w 3004"/>
                  <a:gd name="T71" fmla="*/ 268 h 4786"/>
                  <a:gd name="T72" fmla="*/ 2992 w 3004"/>
                  <a:gd name="T73" fmla="*/ 188 h 4786"/>
                  <a:gd name="T74" fmla="*/ 2958 w 3004"/>
                  <a:gd name="T75" fmla="*/ 119 h 4786"/>
                  <a:gd name="T76" fmla="*/ 2923 w 3004"/>
                  <a:gd name="T77" fmla="*/ 78 h 4786"/>
                  <a:gd name="T78" fmla="*/ 2863 w 3004"/>
                  <a:gd name="T79" fmla="*/ 32 h 4786"/>
                  <a:gd name="T80" fmla="*/ 2788 w 3004"/>
                  <a:gd name="T81" fmla="*/ 6 h 4786"/>
                  <a:gd name="T82" fmla="*/ 2733 w 3004"/>
                  <a:gd name="T83" fmla="*/ 0 h 4786"/>
                  <a:gd name="T84" fmla="*/ 241 w 3004"/>
                  <a:gd name="T85" fmla="*/ 2 h 4786"/>
                  <a:gd name="T86" fmla="*/ 164 w 3004"/>
                  <a:gd name="T87" fmla="*/ 20 h 4786"/>
                  <a:gd name="T88" fmla="*/ 99 w 3004"/>
                  <a:gd name="T89" fmla="*/ 60 h 4786"/>
                  <a:gd name="T90" fmla="*/ 63 w 3004"/>
                  <a:gd name="T91" fmla="*/ 97 h 4786"/>
                  <a:gd name="T92" fmla="*/ 23 w 3004"/>
                  <a:gd name="T93" fmla="*/ 163 h 4786"/>
                  <a:gd name="T94" fmla="*/ 2 w 3004"/>
                  <a:gd name="T95" fmla="*/ 240 h 4786"/>
                  <a:gd name="T96" fmla="*/ 0 w 3004"/>
                  <a:gd name="T97" fmla="*/ 4515 h 4786"/>
                  <a:gd name="T98" fmla="*/ 6 w 3004"/>
                  <a:gd name="T99" fmla="*/ 4569 h 4786"/>
                  <a:gd name="T100" fmla="*/ 33 w 3004"/>
                  <a:gd name="T101" fmla="*/ 4642 h 4786"/>
                  <a:gd name="T102" fmla="*/ 79 w 3004"/>
                  <a:gd name="T103" fmla="*/ 4705 h 4786"/>
                  <a:gd name="T104" fmla="*/ 120 w 3004"/>
                  <a:gd name="T105" fmla="*/ 4737 h 4786"/>
                  <a:gd name="T106" fmla="*/ 188 w 3004"/>
                  <a:gd name="T107" fmla="*/ 4774 h 4786"/>
                  <a:gd name="T108" fmla="*/ 269 w 3004"/>
                  <a:gd name="T109" fmla="*/ 4786 h 4786"/>
                  <a:gd name="T110" fmla="*/ 2733 w 3004"/>
                  <a:gd name="T111" fmla="*/ 4745 h 4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4" h="4786">
                    <a:moveTo>
                      <a:pt x="2733" y="4745"/>
                    </a:moveTo>
                    <a:lnTo>
                      <a:pt x="2733" y="4745"/>
                    </a:lnTo>
                    <a:lnTo>
                      <a:pt x="2733" y="4705"/>
                    </a:lnTo>
                    <a:lnTo>
                      <a:pt x="2733" y="4705"/>
                    </a:lnTo>
                    <a:lnTo>
                      <a:pt x="269" y="4705"/>
                    </a:lnTo>
                    <a:lnTo>
                      <a:pt x="269" y="4705"/>
                    </a:lnTo>
                    <a:lnTo>
                      <a:pt x="251" y="4703"/>
                    </a:lnTo>
                    <a:lnTo>
                      <a:pt x="231" y="4701"/>
                    </a:lnTo>
                    <a:lnTo>
                      <a:pt x="213" y="4697"/>
                    </a:lnTo>
                    <a:lnTo>
                      <a:pt x="196" y="4689"/>
                    </a:lnTo>
                    <a:lnTo>
                      <a:pt x="180" y="4681"/>
                    </a:lnTo>
                    <a:lnTo>
                      <a:pt x="164" y="4673"/>
                    </a:lnTo>
                    <a:lnTo>
                      <a:pt x="150" y="4660"/>
                    </a:lnTo>
                    <a:lnTo>
                      <a:pt x="136" y="4648"/>
                    </a:lnTo>
                    <a:lnTo>
                      <a:pt x="136" y="4648"/>
                    </a:lnTo>
                    <a:lnTo>
                      <a:pt x="124" y="4634"/>
                    </a:lnTo>
                    <a:lnTo>
                      <a:pt x="114" y="4620"/>
                    </a:lnTo>
                    <a:lnTo>
                      <a:pt x="104" y="4604"/>
                    </a:lnTo>
                    <a:lnTo>
                      <a:pt x="95" y="4588"/>
                    </a:lnTo>
                    <a:lnTo>
                      <a:pt x="89" y="4572"/>
                    </a:lnTo>
                    <a:lnTo>
                      <a:pt x="85" y="4553"/>
                    </a:lnTo>
                    <a:lnTo>
                      <a:pt x="83" y="4535"/>
                    </a:lnTo>
                    <a:lnTo>
                      <a:pt x="81" y="4515"/>
                    </a:lnTo>
                    <a:lnTo>
                      <a:pt x="81" y="4515"/>
                    </a:lnTo>
                    <a:lnTo>
                      <a:pt x="81" y="268"/>
                    </a:lnTo>
                    <a:lnTo>
                      <a:pt x="81" y="268"/>
                    </a:lnTo>
                    <a:lnTo>
                      <a:pt x="83" y="248"/>
                    </a:lnTo>
                    <a:lnTo>
                      <a:pt x="85" y="230"/>
                    </a:lnTo>
                    <a:lnTo>
                      <a:pt x="89" y="212"/>
                    </a:lnTo>
                    <a:lnTo>
                      <a:pt x="95" y="196"/>
                    </a:lnTo>
                    <a:lnTo>
                      <a:pt x="104" y="177"/>
                    </a:lnTo>
                    <a:lnTo>
                      <a:pt x="114" y="163"/>
                    </a:lnTo>
                    <a:lnTo>
                      <a:pt x="124" y="149"/>
                    </a:lnTo>
                    <a:lnTo>
                      <a:pt x="136" y="135"/>
                    </a:lnTo>
                    <a:lnTo>
                      <a:pt x="136" y="135"/>
                    </a:lnTo>
                    <a:lnTo>
                      <a:pt x="150" y="123"/>
                    </a:lnTo>
                    <a:lnTo>
                      <a:pt x="164" y="113"/>
                    </a:lnTo>
                    <a:lnTo>
                      <a:pt x="180" y="103"/>
                    </a:lnTo>
                    <a:lnTo>
                      <a:pt x="196" y="95"/>
                    </a:lnTo>
                    <a:lnTo>
                      <a:pt x="213" y="89"/>
                    </a:lnTo>
                    <a:lnTo>
                      <a:pt x="231" y="85"/>
                    </a:lnTo>
                    <a:lnTo>
                      <a:pt x="251" y="80"/>
                    </a:lnTo>
                    <a:lnTo>
                      <a:pt x="269" y="80"/>
                    </a:lnTo>
                    <a:lnTo>
                      <a:pt x="269" y="80"/>
                    </a:lnTo>
                    <a:lnTo>
                      <a:pt x="2733" y="80"/>
                    </a:lnTo>
                    <a:lnTo>
                      <a:pt x="2733" y="80"/>
                    </a:lnTo>
                    <a:lnTo>
                      <a:pt x="2753" y="80"/>
                    </a:lnTo>
                    <a:lnTo>
                      <a:pt x="2772" y="85"/>
                    </a:lnTo>
                    <a:lnTo>
                      <a:pt x="2790" y="89"/>
                    </a:lnTo>
                    <a:lnTo>
                      <a:pt x="2806" y="95"/>
                    </a:lnTo>
                    <a:lnTo>
                      <a:pt x="2824" y="103"/>
                    </a:lnTo>
                    <a:lnTo>
                      <a:pt x="2838" y="113"/>
                    </a:lnTo>
                    <a:lnTo>
                      <a:pt x="2852" y="123"/>
                    </a:lnTo>
                    <a:lnTo>
                      <a:pt x="2867" y="135"/>
                    </a:lnTo>
                    <a:lnTo>
                      <a:pt x="2867" y="135"/>
                    </a:lnTo>
                    <a:lnTo>
                      <a:pt x="2879" y="149"/>
                    </a:lnTo>
                    <a:lnTo>
                      <a:pt x="2891" y="163"/>
                    </a:lnTo>
                    <a:lnTo>
                      <a:pt x="2899" y="177"/>
                    </a:lnTo>
                    <a:lnTo>
                      <a:pt x="2907" y="196"/>
                    </a:lnTo>
                    <a:lnTo>
                      <a:pt x="2915" y="212"/>
                    </a:lnTo>
                    <a:lnTo>
                      <a:pt x="2919" y="230"/>
                    </a:lnTo>
                    <a:lnTo>
                      <a:pt x="2923" y="248"/>
                    </a:lnTo>
                    <a:lnTo>
                      <a:pt x="2923" y="268"/>
                    </a:lnTo>
                    <a:lnTo>
                      <a:pt x="2923" y="268"/>
                    </a:lnTo>
                    <a:lnTo>
                      <a:pt x="2923" y="4515"/>
                    </a:lnTo>
                    <a:lnTo>
                      <a:pt x="2923" y="4515"/>
                    </a:lnTo>
                    <a:lnTo>
                      <a:pt x="2923" y="4535"/>
                    </a:lnTo>
                    <a:lnTo>
                      <a:pt x="2919" y="4553"/>
                    </a:lnTo>
                    <a:lnTo>
                      <a:pt x="2915" y="4572"/>
                    </a:lnTo>
                    <a:lnTo>
                      <a:pt x="2907" y="4588"/>
                    </a:lnTo>
                    <a:lnTo>
                      <a:pt x="2899" y="4604"/>
                    </a:lnTo>
                    <a:lnTo>
                      <a:pt x="2891" y="4620"/>
                    </a:lnTo>
                    <a:lnTo>
                      <a:pt x="2879" y="4634"/>
                    </a:lnTo>
                    <a:lnTo>
                      <a:pt x="2867" y="4648"/>
                    </a:lnTo>
                    <a:lnTo>
                      <a:pt x="2867" y="4648"/>
                    </a:lnTo>
                    <a:lnTo>
                      <a:pt x="2852" y="4660"/>
                    </a:lnTo>
                    <a:lnTo>
                      <a:pt x="2838" y="4673"/>
                    </a:lnTo>
                    <a:lnTo>
                      <a:pt x="2824" y="4681"/>
                    </a:lnTo>
                    <a:lnTo>
                      <a:pt x="2806" y="4689"/>
                    </a:lnTo>
                    <a:lnTo>
                      <a:pt x="2790" y="4697"/>
                    </a:lnTo>
                    <a:lnTo>
                      <a:pt x="2772" y="4701"/>
                    </a:lnTo>
                    <a:lnTo>
                      <a:pt x="2753" y="4703"/>
                    </a:lnTo>
                    <a:lnTo>
                      <a:pt x="2733" y="4705"/>
                    </a:lnTo>
                    <a:lnTo>
                      <a:pt x="2733" y="4705"/>
                    </a:lnTo>
                    <a:lnTo>
                      <a:pt x="2733" y="4745"/>
                    </a:lnTo>
                    <a:lnTo>
                      <a:pt x="2733" y="4745"/>
                    </a:lnTo>
                    <a:lnTo>
                      <a:pt x="2733" y="4786"/>
                    </a:lnTo>
                    <a:lnTo>
                      <a:pt x="2733" y="4786"/>
                    </a:lnTo>
                    <a:lnTo>
                      <a:pt x="2762" y="4784"/>
                    </a:lnTo>
                    <a:lnTo>
                      <a:pt x="2788" y="4780"/>
                    </a:lnTo>
                    <a:lnTo>
                      <a:pt x="2814" y="4774"/>
                    </a:lnTo>
                    <a:lnTo>
                      <a:pt x="2838" y="4764"/>
                    </a:lnTo>
                    <a:lnTo>
                      <a:pt x="2863" y="4751"/>
                    </a:lnTo>
                    <a:lnTo>
                      <a:pt x="2885" y="4737"/>
                    </a:lnTo>
                    <a:lnTo>
                      <a:pt x="2905" y="4723"/>
                    </a:lnTo>
                    <a:lnTo>
                      <a:pt x="2923" y="4705"/>
                    </a:lnTo>
                    <a:lnTo>
                      <a:pt x="2923" y="4705"/>
                    </a:lnTo>
                    <a:lnTo>
                      <a:pt x="2941" y="4687"/>
                    </a:lnTo>
                    <a:lnTo>
                      <a:pt x="2958" y="4664"/>
                    </a:lnTo>
                    <a:lnTo>
                      <a:pt x="2972" y="4642"/>
                    </a:lnTo>
                    <a:lnTo>
                      <a:pt x="2982" y="4620"/>
                    </a:lnTo>
                    <a:lnTo>
                      <a:pt x="2992" y="4596"/>
                    </a:lnTo>
                    <a:lnTo>
                      <a:pt x="2998" y="4569"/>
                    </a:lnTo>
                    <a:lnTo>
                      <a:pt x="3002" y="4543"/>
                    </a:lnTo>
                    <a:lnTo>
                      <a:pt x="3004" y="4515"/>
                    </a:lnTo>
                    <a:lnTo>
                      <a:pt x="3004" y="4515"/>
                    </a:lnTo>
                    <a:lnTo>
                      <a:pt x="3004" y="268"/>
                    </a:lnTo>
                    <a:lnTo>
                      <a:pt x="3004" y="268"/>
                    </a:lnTo>
                    <a:lnTo>
                      <a:pt x="3002" y="240"/>
                    </a:lnTo>
                    <a:lnTo>
                      <a:pt x="2998" y="214"/>
                    </a:lnTo>
                    <a:lnTo>
                      <a:pt x="2992" y="188"/>
                    </a:lnTo>
                    <a:lnTo>
                      <a:pt x="2982" y="163"/>
                    </a:lnTo>
                    <a:lnTo>
                      <a:pt x="2972" y="141"/>
                    </a:lnTo>
                    <a:lnTo>
                      <a:pt x="2958" y="119"/>
                    </a:lnTo>
                    <a:lnTo>
                      <a:pt x="2941" y="97"/>
                    </a:lnTo>
                    <a:lnTo>
                      <a:pt x="2923" y="78"/>
                    </a:lnTo>
                    <a:lnTo>
                      <a:pt x="2923" y="78"/>
                    </a:lnTo>
                    <a:lnTo>
                      <a:pt x="2905" y="60"/>
                    </a:lnTo>
                    <a:lnTo>
                      <a:pt x="2885" y="46"/>
                    </a:lnTo>
                    <a:lnTo>
                      <a:pt x="2863" y="32"/>
                    </a:lnTo>
                    <a:lnTo>
                      <a:pt x="2838" y="20"/>
                    </a:lnTo>
                    <a:lnTo>
                      <a:pt x="2814" y="12"/>
                    </a:lnTo>
                    <a:lnTo>
                      <a:pt x="2788" y="6"/>
                    </a:lnTo>
                    <a:lnTo>
                      <a:pt x="2762" y="2"/>
                    </a:lnTo>
                    <a:lnTo>
                      <a:pt x="2733" y="0"/>
                    </a:lnTo>
                    <a:lnTo>
                      <a:pt x="2733" y="0"/>
                    </a:lnTo>
                    <a:lnTo>
                      <a:pt x="269" y="0"/>
                    </a:lnTo>
                    <a:lnTo>
                      <a:pt x="269" y="0"/>
                    </a:lnTo>
                    <a:lnTo>
                      <a:pt x="241" y="2"/>
                    </a:lnTo>
                    <a:lnTo>
                      <a:pt x="215" y="6"/>
                    </a:lnTo>
                    <a:lnTo>
                      <a:pt x="188" y="12"/>
                    </a:lnTo>
                    <a:lnTo>
                      <a:pt x="164" y="20"/>
                    </a:lnTo>
                    <a:lnTo>
                      <a:pt x="142" y="32"/>
                    </a:lnTo>
                    <a:lnTo>
                      <a:pt x="120" y="46"/>
                    </a:lnTo>
                    <a:lnTo>
                      <a:pt x="99" y="60"/>
                    </a:lnTo>
                    <a:lnTo>
                      <a:pt x="79" y="78"/>
                    </a:lnTo>
                    <a:lnTo>
                      <a:pt x="79" y="78"/>
                    </a:lnTo>
                    <a:lnTo>
                      <a:pt x="63" y="97"/>
                    </a:lnTo>
                    <a:lnTo>
                      <a:pt x="47" y="119"/>
                    </a:lnTo>
                    <a:lnTo>
                      <a:pt x="33" y="141"/>
                    </a:lnTo>
                    <a:lnTo>
                      <a:pt x="23" y="163"/>
                    </a:lnTo>
                    <a:lnTo>
                      <a:pt x="13" y="188"/>
                    </a:lnTo>
                    <a:lnTo>
                      <a:pt x="6" y="214"/>
                    </a:lnTo>
                    <a:lnTo>
                      <a:pt x="2" y="240"/>
                    </a:lnTo>
                    <a:lnTo>
                      <a:pt x="0" y="268"/>
                    </a:lnTo>
                    <a:lnTo>
                      <a:pt x="0" y="268"/>
                    </a:lnTo>
                    <a:lnTo>
                      <a:pt x="0" y="4515"/>
                    </a:lnTo>
                    <a:lnTo>
                      <a:pt x="0" y="4515"/>
                    </a:lnTo>
                    <a:lnTo>
                      <a:pt x="2" y="4543"/>
                    </a:lnTo>
                    <a:lnTo>
                      <a:pt x="6" y="4569"/>
                    </a:lnTo>
                    <a:lnTo>
                      <a:pt x="13" y="4596"/>
                    </a:lnTo>
                    <a:lnTo>
                      <a:pt x="23" y="4620"/>
                    </a:lnTo>
                    <a:lnTo>
                      <a:pt x="33" y="4642"/>
                    </a:lnTo>
                    <a:lnTo>
                      <a:pt x="47" y="4664"/>
                    </a:lnTo>
                    <a:lnTo>
                      <a:pt x="63" y="4687"/>
                    </a:lnTo>
                    <a:lnTo>
                      <a:pt x="79" y="4705"/>
                    </a:lnTo>
                    <a:lnTo>
                      <a:pt x="79" y="4705"/>
                    </a:lnTo>
                    <a:lnTo>
                      <a:pt x="99" y="4723"/>
                    </a:lnTo>
                    <a:lnTo>
                      <a:pt x="120" y="4737"/>
                    </a:lnTo>
                    <a:lnTo>
                      <a:pt x="142" y="4751"/>
                    </a:lnTo>
                    <a:lnTo>
                      <a:pt x="164" y="4764"/>
                    </a:lnTo>
                    <a:lnTo>
                      <a:pt x="188" y="4774"/>
                    </a:lnTo>
                    <a:lnTo>
                      <a:pt x="215" y="4780"/>
                    </a:lnTo>
                    <a:lnTo>
                      <a:pt x="241" y="4784"/>
                    </a:lnTo>
                    <a:lnTo>
                      <a:pt x="269" y="4786"/>
                    </a:lnTo>
                    <a:lnTo>
                      <a:pt x="269" y="4786"/>
                    </a:lnTo>
                    <a:lnTo>
                      <a:pt x="2733" y="4786"/>
                    </a:lnTo>
                    <a:lnTo>
                      <a:pt x="2733" y="47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9" name="Rectangle 699">
                <a:extLst>
                  <a:ext uri="{FF2B5EF4-FFF2-40B4-BE49-F238E27FC236}">
                    <a16:creationId xmlns:a16="http://schemas.microsoft.com/office/drawing/2014/main" id="{FDAC02BB-2C6D-4F60-809B-C6CA2FFD3915}"/>
                  </a:ext>
                </a:extLst>
              </p:cNvPr>
              <p:cNvSpPr>
                <a:spLocks noChangeArrowheads="1"/>
              </p:cNvSpPr>
              <p:nvPr/>
            </p:nvSpPr>
            <p:spPr bwMode="auto">
              <a:xfrm>
                <a:off x="28301" y="15065"/>
                <a:ext cx="2393" cy="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600" b="1"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ジェスチャー</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10" name="Rectangle 700">
                <a:extLst>
                  <a:ext uri="{FF2B5EF4-FFF2-40B4-BE49-F238E27FC236}">
                    <a16:creationId xmlns:a16="http://schemas.microsoft.com/office/drawing/2014/main" id="{60FD2B48-3306-4B98-9AA9-D1D9BE88CAD6}"/>
                  </a:ext>
                </a:extLst>
              </p:cNvPr>
              <p:cNvSpPr>
                <a:spLocks noChangeArrowheads="1"/>
              </p:cNvSpPr>
              <p:nvPr/>
            </p:nvSpPr>
            <p:spPr bwMode="auto">
              <a:xfrm>
                <a:off x="28301" y="15746"/>
                <a:ext cx="346"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LE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11" name="Rectangle 701">
                <a:extLst>
                  <a:ext uri="{FF2B5EF4-FFF2-40B4-BE49-F238E27FC236}">
                    <a16:creationId xmlns:a16="http://schemas.microsoft.com/office/drawing/2014/main" id="{EC305ED5-9558-4DE2-94BD-8172190E1FA9}"/>
                  </a:ext>
                </a:extLst>
              </p:cNvPr>
              <p:cNvSpPr>
                <a:spLocks noChangeArrowheads="1"/>
              </p:cNvSpPr>
              <p:nvPr/>
            </p:nvSpPr>
            <p:spPr bwMode="auto">
              <a:xfrm>
                <a:off x="28532" y="15746"/>
                <a:ext cx="279"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D</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12" name="Rectangle 702">
                <a:extLst>
                  <a:ext uri="{FF2B5EF4-FFF2-40B4-BE49-F238E27FC236}">
                    <a16:creationId xmlns:a16="http://schemas.microsoft.com/office/drawing/2014/main" id="{F896F2E5-5E3A-4C63-AC21-7A7568F7E7CD}"/>
                  </a:ext>
                </a:extLst>
              </p:cNvPr>
              <p:cNvSpPr>
                <a:spLocks noChangeArrowheads="1"/>
              </p:cNvSpPr>
              <p:nvPr/>
            </p:nvSpPr>
            <p:spPr bwMode="auto">
              <a:xfrm>
                <a:off x="28697" y="15746"/>
                <a:ext cx="513"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をO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13" name="Rectangle 703">
                <a:extLst>
                  <a:ext uri="{FF2B5EF4-FFF2-40B4-BE49-F238E27FC236}">
                    <a16:creationId xmlns:a16="http://schemas.microsoft.com/office/drawing/2014/main" id="{2296E519-5320-43BF-B20A-B62D02C08C6B}"/>
                  </a:ext>
                </a:extLst>
              </p:cNvPr>
              <p:cNvSpPr>
                <a:spLocks noChangeArrowheads="1"/>
              </p:cNvSpPr>
              <p:nvPr/>
            </p:nvSpPr>
            <p:spPr bwMode="auto">
              <a:xfrm>
                <a:off x="29094" y="15746"/>
                <a:ext cx="289"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N</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14" name="Rectangle 704">
                <a:extLst>
                  <a:ext uri="{FF2B5EF4-FFF2-40B4-BE49-F238E27FC236}">
                    <a16:creationId xmlns:a16="http://schemas.microsoft.com/office/drawing/2014/main" id="{B2AC4E6E-1DE8-4D88-9A6D-5238FCCFF2FD}"/>
                  </a:ext>
                </a:extLst>
              </p:cNvPr>
              <p:cNvSpPr>
                <a:spLocks noChangeArrowheads="1"/>
              </p:cNvSpPr>
              <p:nvPr/>
            </p:nvSpPr>
            <p:spPr bwMode="auto">
              <a:xfrm>
                <a:off x="29271" y="15746"/>
                <a:ext cx="835"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にする: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15" name="Rectangle 705">
                <a:extLst>
                  <a:ext uri="{FF2B5EF4-FFF2-40B4-BE49-F238E27FC236}">
                    <a16:creationId xmlns:a16="http://schemas.microsoft.com/office/drawing/2014/main" id="{E0A3E049-E3DA-401D-B44A-EFF30D307481}"/>
                  </a:ext>
                </a:extLst>
              </p:cNvPr>
              <p:cNvSpPr>
                <a:spLocks noChangeArrowheads="1"/>
              </p:cNvSpPr>
              <p:nvPr/>
            </p:nvSpPr>
            <p:spPr bwMode="auto">
              <a:xfrm>
                <a:off x="28301" y="16009"/>
                <a:ext cx="2800"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手を左から右に移動する．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17" name="Rectangle 706">
                <a:extLst>
                  <a:ext uri="{FF2B5EF4-FFF2-40B4-BE49-F238E27FC236}">
                    <a16:creationId xmlns:a16="http://schemas.microsoft.com/office/drawing/2014/main" id="{AE4418DC-2FA4-4E02-8F1E-F88765A94C1B}"/>
                  </a:ext>
                </a:extLst>
              </p:cNvPr>
              <p:cNvSpPr>
                <a:spLocks noChangeArrowheads="1"/>
              </p:cNvSpPr>
              <p:nvPr/>
            </p:nvSpPr>
            <p:spPr bwMode="auto">
              <a:xfrm>
                <a:off x="28301" y="16534"/>
                <a:ext cx="346"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LE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18" name="Rectangle 707">
                <a:extLst>
                  <a:ext uri="{FF2B5EF4-FFF2-40B4-BE49-F238E27FC236}">
                    <a16:creationId xmlns:a16="http://schemas.microsoft.com/office/drawing/2014/main" id="{75A25E76-87AF-4E0C-8EBA-9FCD33EA7ADA}"/>
                  </a:ext>
                </a:extLst>
              </p:cNvPr>
              <p:cNvSpPr>
                <a:spLocks noChangeArrowheads="1"/>
              </p:cNvSpPr>
              <p:nvPr/>
            </p:nvSpPr>
            <p:spPr bwMode="auto">
              <a:xfrm>
                <a:off x="28532" y="16534"/>
                <a:ext cx="279"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D</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19" name="Rectangle 708">
                <a:extLst>
                  <a:ext uri="{FF2B5EF4-FFF2-40B4-BE49-F238E27FC236}">
                    <a16:creationId xmlns:a16="http://schemas.microsoft.com/office/drawing/2014/main" id="{BBA8632B-21ED-44D0-BC9C-2DF49B91DCCA}"/>
                  </a:ext>
                </a:extLst>
              </p:cNvPr>
              <p:cNvSpPr>
                <a:spLocks noChangeArrowheads="1"/>
              </p:cNvSpPr>
              <p:nvPr/>
            </p:nvSpPr>
            <p:spPr bwMode="auto">
              <a:xfrm>
                <a:off x="28697" y="16534"/>
                <a:ext cx="513"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をO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20" name="Rectangle 709">
                <a:extLst>
                  <a:ext uri="{FF2B5EF4-FFF2-40B4-BE49-F238E27FC236}">
                    <a16:creationId xmlns:a16="http://schemas.microsoft.com/office/drawing/2014/main" id="{A5D3E353-7435-4358-932B-3AE14890CC7A}"/>
                  </a:ext>
                </a:extLst>
              </p:cNvPr>
              <p:cNvSpPr>
                <a:spLocks noChangeArrowheads="1"/>
              </p:cNvSpPr>
              <p:nvPr/>
            </p:nvSpPr>
            <p:spPr bwMode="auto">
              <a:xfrm>
                <a:off x="29094" y="16534"/>
                <a:ext cx="346"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FF</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21" name="Rectangle 710">
                <a:extLst>
                  <a:ext uri="{FF2B5EF4-FFF2-40B4-BE49-F238E27FC236}">
                    <a16:creationId xmlns:a16="http://schemas.microsoft.com/office/drawing/2014/main" id="{D2312B3E-5D82-4B53-8D1F-0684D24F2D28}"/>
                  </a:ext>
                </a:extLst>
              </p:cNvPr>
              <p:cNvSpPr>
                <a:spLocks noChangeArrowheads="1"/>
              </p:cNvSpPr>
              <p:nvPr/>
            </p:nvSpPr>
            <p:spPr bwMode="auto">
              <a:xfrm>
                <a:off x="29324" y="16534"/>
                <a:ext cx="835"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にする: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22" name="Rectangle 711">
                <a:extLst>
                  <a:ext uri="{FF2B5EF4-FFF2-40B4-BE49-F238E27FC236}">
                    <a16:creationId xmlns:a16="http://schemas.microsoft.com/office/drawing/2014/main" id="{45BD0872-EEFC-4BEB-9282-12E879AEB990}"/>
                  </a:ext>
                </a:extLst>
              </p:cNvPr>
              <p:cNvSpPr>
                <a:spLocks noChangeArrowheads="1"/>
              </p:cNvSpPr>
              <p:nvPr/>
            </p:nvSpPr>
            <p:spPr bwMode="auto">
              <a:xfrm>
                <a:off x="28301" y="16797"/>
                <a:ext cx="2800"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手を左から右に移動する．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23" name="Rectangle 712">
                <a:extLst>
                  <a:ext uri="{FF2B5EF4-FFF2-40B4-BE49-F238E27FC236}">
                    <a16:creationId xmlns:a16="http://schemas.microsoft.com/office/drawing/2014/main" id="{66A47C68-49B8-424B-B271-EEB822144365}"/>
                  </a:ext>
                </a:extLst>
              </p:cNvPr>
              <p:cNvSpPr>
                <a:spLocks noChangeArrowheads="1"/>
              </p:cNvSpPr>
              <p:nvPr/>
            </p:nvSpPr>
            <p:spPr bwMode="auto">
              <a:xfrm>
                <a:off x="28301" y="17319"/>
                <a:ext cx="610"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調光:</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24" name="Rectangle 713">
                <a:extLst>
                  <a:ext uri="{FF2B5EF4-FFF2-40B4-BE49-F238E27FC236}">
                    <a16:creationId xmlns:a16="http://schemas.microsoft.com/office/drawing/2014/main" id="{C3809322-3FBB-4A1A-B2E2-2FA227BAC91B}"/>
                  </a:ext>
                </a:extLst>
              </p:cNvPr>
              <p:cNvSpPr>
                <a:spLocks noChangeArrowheads="1"/>
              </p:cNvSpPr>
              <p:nvPr/>
            </p:nvSpPr>
            <p:spPr bwMode="auto">
              <a:xfrm>
                <a:off x="28301" y="17581"/>
                <a:ext cx="2800"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手を下から上に移動する．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25" name="Rectangle 714">
                <a:extLst>
                  <a:ext uri="{FF2B5EF4-FFF2-40B4-BE49-F238E27FC236}">
                    <a16:creationId xmlns:a16="http://schemas.microsoft.com/office/drawing/2014/main" id="{C5133C2A-E443-4E72-A022-5BF9F966AFE3}"/>
                  </a:ext>
                </a:extLst>
              </p:cNvPr>
              <p:cNvSpPr>
                <a:spLocks noChangeArrowheads="1"/>
              </p:cNvSpPr>
              <p:nvPr/>
            </p:nvSpPr>
            <p:spPr bwMode="auto">
              <a:xfrm>
                <a:off x="28301" y="17844"/>
                <a:ext cx="150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一回目:１つの</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26" name="Rectangle 715">
                <a:extLst>
                  <a:ext uri="{FF2B5EF4-FFF2-40B4-BE49-F238E27FC236}">
                    <a16:creationId xmlns:a16="http://schemas.microsoft.com/office/drawing/2014/main" id="{1016998F-4097-4BA4-9ACB-1958A605A438}"/>
                  </a:ext>
                </a:extLst>
              </p:cNvPr>
              <p:cNvSpPr>
                <a:spLocks noChangeArrowheads="1"/>
              </p:cNvSpPr>
              <p:nvPr/>
            </p:nvSpPr>
            <p:spPr bwMode="auto">
              <a:xfrm>
                <a:off x="29664" y="17844"/>
                <a:ext cx="346"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LE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27" name="Rectangle 716">
                <a:extLst>
                  <a:ext uri="{FF2B5EF4-FFF2-40B4-BE49-F238E27FC236}">
                    <a16:creationId xmlns:a16="http://schemas.microsoft.com/office/drawing/2014/main" id="{FE7BE378-15DF-4DEF-B523-EED74F71BAC8}"/>
                  </a:ext>
                </a:extLst>
              </p:cNvPr>
              <p:cNvSpPr>
                <a:spLocks noChangeArrowheads="1"/>
              </p:cNvSpPr>
              <p:nvPr/>
            </p:nvSpPr>
            <p:spPr bwMode="auto">
              <a:xfrm>
                <a:off x="29894" y="17844"/>
                <a:ext cx="279"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D</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84" name="Rectangle 717">
                <a:extLst>
                  <a:ext uri="{FF2B5EF4-FFF2-40B4-BE49-F238E27FC236}">
                    <a16:creationId xmlns:a16="http://schemas.microsoft.com/office/drawing/2014/main" id="{A1653030-FF98-4FF5-9C59-7698690B1572}"/>
                  </a:ext>
                </a:extLst>
              </p:cNvPr>
              <p:cNvSpPr>
                <a:spLocks noChangeArrowheads="1"/>
              </p:cNvSpPr>
              <p:nvPr/>
            </p:nvSpPr>
            <p:spPr bwMode="auto">
              <a:xfrm>
                <a:off x="30060" y="17844"/>
                <a:ext cx="835"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を消灯.</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85" name="Rectangle 718">
                <a:extLst>
                  <a:ext uri="{FF2B5EF4-FFF2-40B4-BE49-F238E27FC236}">
                    <a16:creationId xmlns:a16="http://schemas.microsoft.com/office/drawing/2014/main" id="{77002C6A-40AE-4169-8406-03D8C3E9CA27}"/>
                  </a:ext>
                </a:extLst>
              </p:cNvPr>
              <p:cNvSpPr>
                <a:spLocks noChangeArrowheads="1"/>
              </p:cNvSpPr>
              <p:nvPr/>
            </p:nvSpPr>
            <p:spPr bwMode="auto">
              <a:xfrm>
                <a:off x="28301" y="18107"/>
                <a:ext cx="150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二回目:２つの</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86" name="Rectangle 719">
                <a:extLst>
                  <a:ext uri="{FF2B5EF4-FFF2-40B4-BE49-F238E27FC236}">
                    <a16:creationId xmlns:a16="http://schemas.microsoft.com/office/drawing/2014/main" id="{14F29766-E054-49C4-B557-3291A602676E}"/>
                  </a:ext>
                </a:extLst>
              </p:cNvPr>
              <p:cNvSpPr>
                <a:spLocks noChangeArrowheads="1"/>
              </p:cNvSpPr>
              <p:nvPr/>
            </p:nvSpPr>
            <p:spPr bwMode="auto">
              <a:xfrm>
                <a:off x="29664" y="18107"/>
                <a:ext cx="346"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LE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87" name="Rectangle 720">
                <a:extLst>
                  <a:ext uri="{FF2B5EF4-FFF2-40B4-BE49-F238E27FC236}">
                    <a16:creationId xmlns:a16="http://schemas.microsoft.com/office/drawing/2014/main" id="{DB1793C3-DF98-4733-BB81-22EF4AFC4147}"/>
                  </a:ext>
                </a:extLst>
              </p:cNvPr>
              <p:cNvSpPr>
                <a:spLocks noChangeArrowheads="1"/>
              </p:cNvSpPr>
              <p:nvPr/>
            </p:nvSpPr>
            <p:spPr bwMode="auto">
              <a:xfrm>
                <a:off x="29894" y="18107"/>
                <a:ext cx="279"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D</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88" name="Rectangle 721">
                <a:extLst>
                  <a:ext uri="{FF2B5EF4-FFF2-40B4-BE49-F238E27FC236}">
                    <a16:creationId xmlns:a16="http://schemas.microsoft.com/office/drawing/2014/main" id="{80D15683-9022-4286-88E6-17951E3B3B8A}"/>
                  </a:ext>
                </a:extLst>
              </p:cNvPr>
              <p:cNvSpPr>
                <a:spLocks noChangeArrowheads="1"/>
              </p:cNvSpPr>
              <p:nvPr/>
            </p:nvSpPr>
            <p:spPr bwMode="auto">
              <a:xfrm>
                <a:off x="30060" y="18107"/>
                <a:ext cx="835"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を消灯.</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89" name="Rectangle 722">
                <a:extLst>
                  <a:ext uri="{FF2B5EF4-FFF2-40B4-BE49-F238E27FC236}">
                    <a16:creationId xmlns:a16="http://schemas.microsoft.com/office/drawing/2014/main" id="{237110F5-A2BD-4A30-B39F-990DB5E2599D}"/>
                  </a:ext>
                </a:extLst>
              </p:cNvPr>
              <p:cNvSpPr>
                <a:spLocks noChangeArrowheads="1"/>
              </p:cNvSpPr>
              <p:nvPr/>
            </p:nvSpPr>
            <p:spPr bwMode="auto">
              <a:xfrm>
                <a:off x="28301" y="18368"/>
                <a:ext cx="150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三回目:３つの</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90" name="Rectangle 723">
                <a:extLst>
                  <a:ext uri="{FF2B5EF4-FFF2-40B4-BE49-F238E27FC236}">
                    <a16:creationId xmlns:a16="http://schemas.microsoft.com/office/drawing/2014/main" id="{ADF2724D-20CB-44A8-951F-D4E9C74485E3}"/>
                  </a:ext>
                </a:extLst>
              </p:cNvPr>
              <p:cNvSpPr>
                <a:spLocks noChangeArrowheads="1"/>
              </p:cNvSpPr>
              <p:nvPr/>
            </p:nvSpPr>
            <p:spPr bwMode="auto">
              <a:xfrm>
                <a:off x="29664" y="18368"/>
                <a:ext cx="346"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LE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91" name="Rectangle 724">
                <a:extLst>
                  <a:ext uri="{FF2B5EF4-FFF2-40B4-BE49-F238E27FC236}">
                    <a16:creationId xmlns:a16="http://schemas.microsoft.com/office/drawing/2014/main" id="{FA722C21-213F-4724-B4F2-74A147B67728}"/>
                  </a:ext>
                </a:extLst>
              </p:cNvPr>
              <p:cNvSpPr>
                <a:spLocks noChangeArrowheads="1"/>
              </p:cNvSpPr>
              <p:nvPr/>
            </p:nvSpPr>
            <p:spPr bwMode="auto">
              <a:xfrm>
                <a:off x="29894" y="18368"/>
                <a:ext cx="279"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D</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92" name="Rectangle 725">
                <a:extLst>
                  <a:ext uri="{FF2B5EF4-FFF2-40B4-BE49-F238E27FC236}">
                    <a16:creationId xmlns:a16="http://schemas.microsoft.com/office/drawing/2014/main" id="{02B08B99-D75E-4105-B75B-BDBDBA704B76}"/>
                  </a:ext>
                </a:extLst>
              </p:cNvPr>
              <p:cNvSpPr>
                <a:spLocks noChangeArrowheads="1"/>
              </p:cNvSpPr>
              <p:nvPr/>
            </p:nvSpPr>
            <p:spPr bwMode="auto">
              <a:xfrm>
                <a:off x="30060" y="18368"/>
                <a:ext cx="835"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0" i="0" u="none" strike="noStrike" cap="none" normalizeH="0" baseline="0">
                    <a:ln>
                      <a:noFill/>
                    </a:ln>
                    <a:solidFill>
                      <a:srgbClr val="1D2088"/>
                    </a:solidFill>
                    <a:effectLst/>
                    <a:latin typeface="微软雅黑" panose="020B0503020204020204" pitchFamily="34" charset="-122"/>
                    <a:ea typeface="微软雅黑" panose="020B0503020204020204" pitchFamily="34" charset="-122"/>
                  </a:rPr>
                  <a:t>を消灯.</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93" name="Rectangle 726">
                <a:extLst>
                  <a:ext uri="{FF2B5EF4-FFF2-40B4-BE49-F238E27FC236}">
                    <a16:creationId xmlns:a16="http://schemas.microsoft.com/office/drawing/2014/main" id="{0971D3B2-971F-4864-A991-9973776FD913}"/>
                  </a:ext>
                </a:extLst>
              </p:cNvPr>
              <p:cNvSpPr>
                <a:spLocks noChangeArrowheads="1"/>
              </p:cNvSpPr>
              <p:nvPr/>
            </p:nvSpPr>
            <p:spPr bwMode="auto">
              <a:xfrm>
                <a:off x="13542" y="21427"/>
                <a:ext cx="9136"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人間の手の動きをもっと精確に測定できるようにセンサーの改善を行う。</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94" name="Rectangle 727">
                <a:extLst>
                  <a:ext uri="{FF2B5EF4-FFF2-40B4-BE49-F238E27FC236}">
                    <a16:creationId xmlns:a16="http://schemas.microsoft.com/office/drawing/2014/main" id="{15882F9B-B53C-4AB4-885D-F46477BDB278}"/>
                  </a:ext>
                </a:extLst>
              </p:cNvPr>
              <p:cNvSpPr>
                <a:spLocks noChangeArrowheads="1"/>
              </p:cNvSpPr>
              <p:nvPr/>
            </p:nvSpPr>
            <p:spPr bwMode="auto">
              <a:xfrm>
                <a:off x="14158" y="20837"/>
                <a:ext cx="309"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95" name="Freeform 728">
                <a:extLst>
                  <a:ext uri="{FF2B5EF4-FFF2-40B4-BE49-F238E27FC236}">
                    <a16:creationId xmlns:a16="http://schemas.microsoft.com/office/drawing/2014/main" id="{991B1963-B3F7-4764-B62F-907F0C3982E0}"/>
                  </a:ext>
                </a:extLst>
              </p:cNvPr>
              <p:cNvSpPr>
                <a:spLocks/>
              </p:cNvSpPr>
              <p:nvPr/>
            </p:nvSpPr>
            <p:spPr bwMode="auto">
              <a:xfrm>
                <a:off x="13139" y="20710"/>
                <a:ext cx="3142" cy="649"/>
              </a:xfrm>
              <a:custGeom>
                <a:avLst/>
                <a:gdLst>
                  <a:gd name="T0" fmla="*/ 3142 w 3142"/>
                  <a:gd name="T1" fmla="*/ 649 h 649"/>
                  <a:gd name="T2" fmla="*/ 0 w 3142"/>
                  <a:gd name="T3" fmla="*/ 649 h 649"/>
                  <a:gd name="T4" fmla="*/ 0 w 3142"/>
                  <a:gd name="T5" fmla="*/ 0 h 649"/>
                  <a:gd name="T6" fmla="*/ 3142 w 3142"/>
                  <a:gd name="T7" fmla="*/ 0 h 649"/>
                  <a:gd name="T8" fmla="*/ 3142 w 3142"/>
                  <a:gd name="T9" fmla="*/ 649 h 649"/>
                  <a:gd name="T10" fmla="*/ 3142 w 3142"/>
                  <a:gd name="T11" fmla="*/ 649 h 649"/>
                </a:gdLst>
                <a:ahLst/>
                <a:cxnLst>
                  <a:cxn ang="0">
                    <a:pos x="T0" y="T1"/>
                  </a:cxn>
                  <a:cxn ang="0">
                    <a:pos x="T2" y="T3"/>
                  </a:cxn>
                  <a:cxn ang="0">
                    <a:pos x="T4" y="T5"/>
                  </a:cxn>
                  <a:cxn ang="0">
                    <a:pos x="T6" y="T7"/>
                  </a:cxn>
                  <a:cxn ang="0">
                    <a:pos x="T8" y="T9"/>
                  </a:cxn>
                  <a:cxn ang="0">
                    <a:pos x="T10" y="T11"/>
                  </a:cxn>
                </a:cxnLst>
                <a:rect l="0" t="0" r="r" b="b"/>
                <a:pathLst>
                  <a:path w="3142" h="649">
                    <a:moveTo>
                      <a:pt x="3142" y="649"/>
                    </a:moveTo>
                    <a:lnTo>
                      <a:pt x="0" y="649"/>
                    </a:lnTo>
                    <a:lnTo>
                      <a:pt x="0" y="0"/>
                    </a:lnTo>
                    <a:lnTo>
                      <a:pt x="3142" y="0"/>
                    </a:lnTo>
                    <a:lnTo>
                      <a:pt x="3142" y="649"/>
                    </a:lnTo>
                    <a:lnTo>
                      <a:pt x="3142" y="6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6" name="Rectangle 729">
                <a:extLst>
                  <a:ext uri="{FF2B5EF4-FFF2-40B4-BE49-F238E27FC236}">
                    <a16:creationId xmlns:a16="http://schemas.microsoft.com/office/drawing/2014/main" id="{028515C9-C1D2-44EB-A205-4B76EC9C824C}"/>
                  </a:ext>
                </a:extLst>
              </p:cNvPr>
              <p:cNvSpPr>
                <a:spLocks noChangeArrowheads="1"/>
              </p:cNvSpPr>
              <p:nvPr/>
            </p:nvSpPr>
            <p:spPr bwMode="auto">
              <a:xfrm>
                <a:off x="13243" y="20724"/>
                <a:ext cx="524" cy="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8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97" name="Rectangle 730">
                <a:extLst>
                  <a:ext uri="{FF2B5EF4-FFF2-40B4-BE49-F238E27FC236}">
                    <a16:creationId xmlns:a16="http://schemas.microsoft.com/office/drawing/2014/main" id="{46E82FD9-F891-4E71-B757-1E633C8F8FFD}"/>
                  </a:ext>
                </a:extLst>
              </p:cNvPr>
              <p:cNvSpPr>
                <a:spLocks noChangeArrowheads="1"/>
              </p:cNvSpPr>
              <p:nvPr/>
            </p:nvSpPr>
            <p:spPr bwMode="auto">
              <a:xfrm>
                <a:off x="13530" y="20710"/>
                <a:ext cx="356" cy="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98" name="Rectangle 731">
                <a:extLst>
                  <a:ext uri="{FF2B5EF4-FFF2-40B4-BE49-F238E27FC236}">
                    <a16:creationId xmlns:a16="http://schemas.microsoft.com/office/drawing/2014/main" id="{FD2F5B84-4D0B-4A8D-A050-492E050BE671}"/>
                  </a:ext>
                </a:extLst>
              </p:cNvPr>
              <p:cNvSpPr>
                <a:spLocks noChangeArrowheads="1"/>
              </p:cNvSpPr>
              <p:nvPr/>
            </p:nvSpPr>
            <p:spPr bwMode="auto">
              <a:xfrm>
                <a:off x="13788" y="20710"/>
                <a:ext cx="2472" cy="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6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今後の予定</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1756" name="Picture 732">
                <a:extLst>
                  <a:ext uri="{FF2B5EF4-FFF2-40B4-BE49-F238E27FC236}">
                    <a16:creationId xmlns:a16="http://schemas.microsoft.com/office/drawing/2014/main" id="{75723F57-29E0-4BBC-A32F-9B6D16B64D44}"/>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6920" y="14796"/>
                <a:ext cx="5888" cy="3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9" name="Rectangle 733">
                <a:extLst>
                  <a:ext uri="{FF2B5EF4-FFF2-40B4-BE49-F238E27FC236}">
                    <a16:creationId xmlns:a16="http://schemas.microsoft.com/office/drawing/2014/main" id="{0267C2C5-2C4E-4735-AE47-FD2D72B62FAE}"/>
                  </a:ext>
                </a:extLst>
              </p:cNvPr>
              <p:cNvSpPr>
                <a:spLocks noChangeArrowheads="1"/>
              </p:cNvSpPr>
              <p:nvPr/>
            </p:nvSpPr>
            <p:spPr bwMode="auto">
              <a:xfrm>
                <a:off x="9523" y="-4526"/>
                <a:ext cx="1573"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検出距離を</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00" name="Rectangle 734">
                <a:extLst>
                  <a:ext uri="{FF2B5EF4-FFF2-40B4-BE49-F238E27FC236}">
                    <a16:creationId xmlns:a16="http://schemas.microsoft.com/office/drawing/2014/main" id="{81A84258-38FB-433F-B0A3-53700A58A366}"/>
                  </a:ext>
                </a:extLst>
              </p:cNvPr>
              <p:cNvSpPr>
                <a:spLocks noChangeArrowheads="1"/>
              </p:cNvSpPr>
              <p:nvPr/>
            </p:nvSpPr>
            <p:spPr bwMode="auto">
              <a:xfrm>
                <a:off x="11021" y="-4526"/>
                <a:ext cx="305"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01" name="Rectangle 735">
                <a:extLst>
                  <a:ext uri="{FF2B5EF4-FFF2-40B4-BE49-F238E27FC236}">
                    <a16:creationId xmlns:a16="http://schemas.microsoft.com/office/drawing/2014/main" id="{666BCE57-003A-43C7-95A9-ACB9CC55348C}"/>
                  </a:ext>
                </a:extLst>
              </p:cNvPr>
              <p:cNvSpPr>
                <a:spLocks noChangeArrowheads="1"/>
              </p:cNvSpPr>
              <p:nvPr/>
            </p:nvSpPr>
            <p:spPr bwMode="auto">
              <a:xfrm>
                <a:off x="11270" y="-4526"/>
                <a:ext cx="406"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02" name="Rectangle 736">
                <a:extLst>
                  <a:ext uri="{FF2B5EF4-FFF2-40B4-BE49-F238E27FC236}">
                    <a16:creationId xmlns:a16="http://schemas.microsoft.com/office/drawing/2014/main" id="{CCA91282-AF76-4C8D-92BE-9680553D660E}"/>
                  </a:ext>
                </a:extLst>
              </p:cNvPr>
              <p:cNvSpPr>
                <a:spLocks noChangeArrowheads="1"/>
              </p:cNvSpPr>
              <p:nvPr/>
            </p:nvSpPr>
            <p:spPr bwMode="auto">
              <a:xfrm>
                <a:off x="11617" y="-4526"/>
                <a:ext cx="1860"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に設定して，</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03" name="Rectangle 737">
                <a:extLst>
                  <a:ext uri="{FF2B5EF4-FFF2-40B4-BE49-F238E27FC236}">
                    <a16:creationId xmlns:a16="http://schemas.microsoft.com/office/drawing/2014/main" id="{878E48D8-3314-42A6-98DE-F3F0AB36E436}"/>
                  </a:ext>
                </a:extLst>
              </p:cNvPr>
              <p:cNvSpPr>
                <a:spLocks noChangeArrowheads="1"/>
              </p:cNvSpPr>
              <p:nvPr/>
            </p:nvSpPr>
            <p:spPr bwMode="auto">
              <a:xfrm>
                <a:off x="13398" y="-4526"/>
                <a:ext cx="2434"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ジェスチャ振り角</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04" name="Rectangle 738">
                <a:extLst>
                  <a:ext uri="{FF2B5EF4-FFF2-40B4-BE49-F238E27FC236}">
                    <a16:creationId xmlns:a16="http://schemas.microsoft.com/office/drawing/2014/main" id="{8EA55450-93CD-4D8D-B8FF-FD2CCAB08D27}"/>
                  </a:ext>
                </a:extLst>
              </p:cNvPr>
              <p:cNvSpPr>
                <a:spLocks noChangeArrowheads="1"/>
              </p:cNvSpPr>
              <p:nvPr/>
            </p:nvSpPr>
            <p:spPr bwMode="auto">
              <a:xfrm>
                <a:off x="15745" y="-4526"/>
                <a:ext cx="774"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θ（0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05" name="Rectangle 739">
                <a:extLst>
                  <a:ext uri="{FF2B5EF4-FFF2-40B4-BE49-F238E27FC236}">
                    <a16:creationId xmlns:a16="http://schemas.microsoft.com/office/drawing/2014/main" id="{E345E4BA-F7C0-4F40-B328-E7956474B418}"/>
                  </a:ext>
                </a:extLst>
              </p:cNvPr>
              <p:cNvSpPr>
                <a:spLocks noChangeArrowheads="1"/>
              </p:cNvSpPr>
              <p:nvPr/>
            </p:nvSpPr>
            <p:spPr bwMode="auto">
              <a:xfrm>
                <a:off x="16374" y="-4526"/>
                <a:ext cx="26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06" name="Rectangle 740">
                <a:extLst>
                  <a:ext uri="{FF2B5EF4-FFF2-40B4-BE49-F238E27FC236}">
                    <a16:creationId xmlns:a16="http://schemas.microsoft.com/office/drawing/2014/main" id="{03E8F96D-F675-4402-B685-FBD3E07B713B}"/>
                  </a:ext>
                </a:extLst>
              </p:cNvPr>
              <p:cNvSpPr>
                <a:spLocks noChangeArrowheads="1"/>
              </p:cNvSpPr>
              <p:nvPr/>
            </p:nvSpPr>
            <p:spPr bwMode="auto">
              <a:xfrm>
                <a:off x="16497" y="-4526"/>
                <a:ext cx="473"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25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07" name="Rectangle 741">
                <a:extLst>
                  <a:ext uri="{FF2B5EF4-FFF2-40B4-BE49-F238E27FC236}">
                    <a16:creationId xmlns:a16="http://schemas.microsoft.com/office/drawing/2014/main" id="{03DC7E7B-7262-4065-996E-1AC8C524CD6E}"/>
                  </a:ext>
                </a:extLst>
              </p:cNvPr>
              <p:cNvSpPr>
                <a:spLocks noChangeArrowheads="1"/>
              </p:cNvSpPr>
              <p:nvPr/>
            </p:nvSpPr>
            <p:spPr bwMode="auto">
              <a:xfrm>
                <a:off x="9523" y="-4187"/>
                <a:ext cx="32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d</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08" name="Rectangle 742">
                <a:extLst>
                  <a:ext uri="{FF2B5EF4-FFF2-40B4-BE49-F238E27FC236}">
                    <a16:creationId xmlns:a16="http://schemas.microsoft.com/office/drawing/2014/main" id="{6D47CB63-8E8F-42C5-93E4-FEAF0B67D6EF}"/>
                  </a:ext>
                </a:extLst>
              </p:cNvPr>
              <p:cNvSpPr>
                <a:spLocks noChangeArrowheads="1"/>
              </p:cNvSpPr>
              <p:nvPr/>
            </p:nvSpPr>
            <p:spPr bwMode="auto">
              <a:xfrm>
                <a:off x="9705" y="-4187"/>
                <a:ext cx="30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09" name="Rectangle 743">
                <a:extLst>
                  <a:ext uri="{FF2B5EF4-FFF2-40B4-BE49-F238E27FC236}">
                    <a16:creationId xmlns:a16="http://schemas.microsoft.com/office/drawing/2014/main" id="{88BA3A00-D521-4F4F-BC97-E48D129DFBA5}"/>
                  </a:ext>
                </a:extLst>
              </p:cNvPr>
              <p:cNvSpPr>
                <a:spLocks noChangeArrowheads="1"/>
              </p:cNvSpPr>
              <p:nvPr/>
            </p:nvSpPr>
            <p:spPr bwMode="auto">
              <a:xfrm>
                <a:off x="9865" y="-4187"/>
                <a:ext cx="32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10" name="Rectangle 744">
                <a:extLst>
                  <a:ext uri="{FF2B5EF4-FFF2-40B4-BE49-F238E27FC236}">
                    <a16:creationId xmlns:a16="http://schemas.microsoft.com/office/drawing/2014/main" id="{733A4C4A-39D8-4B60-9C02-C84141F79F7C}"/>
                  </a:ext>
                </a:extLst>
              </p:cNvPr>
              <p:cNvSpPr>
                <a:spLocks noChangeArrowheads="1"/>
              </p:cNvSpPr>
              <p:nvPr/>
            </p:nvSpPr>
            <p:spPr bwMode="auto">
              <a:xfrm>
                <a:off x="10047" y="-4187"/>
                <a:ext cx="206"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11" name="Rectangle 745">
                <a:extLst>
                  <a:ext uri="{FF2B5EF4-FFF2-40B4-BE49-F238E27FC236}">
                    <a16:creationId xmlns:a16="http://schemas.microsoft.com/office/drawing/2014/main" id="{295350BE-D9E5-4FA8-9B01-A9EC4EDB654A}"/>
                  </a:ext>
                </a:extLst>
              </p:cNvPr>
              <p:cNvSpPr>
                <a:spLocks noChangeArrowheads="1"/>
              </p:cNvSpPr>
              <p:nvPr/>
            </p:nvSpPr>
            <p:spPr bwMode="auto">
              <a:xfrm>
                <a:off x="10116" y="-4187"/>
                <a:ext cx="1860"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）に対する，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12" name="Rectangle 746">
                <a:extLst>
                  <a:ext uri="{FF2B5EF4-FFF2-40B4-BE49-F238E27FC236}">
                    <a16:creationId xmlns:a16="http://schemas.microsoft.com/office/drawing/2014/main" id="{38338878-3C4D-47D4-BC81-E9943E6F6D0B}"/>
                  </a:ext>
                </a:extLst>
              </p:cNvPr>
              <p:cNvSpPr>
                <a:spLocks noChangeArrowheads="1"/>
              </p:cNvSpPr>
              <p:nvPr/>
            </p:nvSpPr>
            <p:spPr bwMode="auto">
              <a:xfrm>
                <a:off x="11896" y="-4187"/>
                <a:ext cx="2434"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ジェスチャ振り幅</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13" name="Rectangle 747">
                <a:extLst>
                  <a:ext uri="{FF2B5EF4-FFF2-40B4-BE49-F238E27FC236}">
                    <a16:creationId xmlns:a16="http://schemas.microsoft.com/office/drawing/2014/main" id="{FE3404E0-852F-4EB8-B2CE-2989F1EA11B7}"/>
                  </a:ext>
                </a:extLst>
              </p:cNvPr>
              <p:cNvSpPr>
                <a:spLocks noChangeArrowheads="1"/>
              </p:cNvSpPr>
              <p:nvPr/>
            </p:nvSpPr>
            <p:spPr bwMode="auto">
              <a:xfrm>
                <a:off x="14243" y="-4187"/>
                <a:ext cx="214"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14" name="Rectangle 748">
                <a:extLst>
                  <a:ext uri="{FF2B5EF4-FFF2-40B4-BE49-F238E27FC236}">
                    <a16:creationId xmlns:a16="http://schemas.microsoft.com/office/drawing/2014/main" id="{72BB0853-F1A8-4E71-8FDF-D5B23A249163}"/>
                  </a:ext>
                </a:extLst>
              </p:cNvPr>
              <p:cNvSpPr>
                <a:spLocks noChangeArrowheads="1"/>
              </p:cNvSpPr>
              <p:nvPr/>
            </p:nvSpPr>
            <p:spPr bwMode="auto">
              <a:xfrm>
                <a:off x="14401" y="-4187"/>
                <a:ext cx="1860"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と焦点ピッチ</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15" name="Rectangle 749">
                <a:extLst>
                  <a:ext uri="{FF2B5EF4-FFF2-40B4-BE49-F238E27FC236}">
                    <a16:creationId xmlns:a16="http://schemas.microsoft.com/office/drawing/2014/main" id="{9DC51A61-F42B-4941-9799-4862ABBCBBD3}"/>
                  </a:ext>
                </a:extLst>
              </p:cNvPr>
              <p:cNvSpPr>
                <a:spLocks noChangeArrowheads="1"/>
              </p:cNvSpPr>
              <p:nvPr/>
            </p:nvSpPr>
            <p:spPr bwMode="auto">
              <a:xfrm>
                <a:off x="16181" y="-4187"/>
                <a:ext cx="32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p</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16" name="Rectangle 750">
                <a:extLst>
                  <a:ext uri="{FF2B5EF4-FFF2-40B4-BE49-F238E27FC236}">
                    <a16:creationId xmlns:a16="http://schemas.microsoft.com/office/drawing/2014/main" id="{84EB1B03-35E9-486C-A4B3-258711C436B4}"/>
                  </a:ext>
                </a:extLst>
              </p:cNvPr>
              <p:cNvSpPr>
                <a:spLocks noChangeArrowheads="1"/>
              </p:cNvSpPr>
              <p:nvPr/>
            </p:nvSpPr>
            <p:spPr bwMode="auto">
              <a:xfrm>
                <a:off x="16444" y="-4187"/>
                <a:ext cx="424"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の</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17" name="Rectangle 751">
                <a:extLst>
                  <a:ext uri="{FF2B5EF4-FFF2-40B4-BE49-F238E27FC236}">
                    <a16:creationId xmlns:a16="http://schemas.microsoft.com/office/drawing/2014/main" id="{58598300-3EC9-46B5-A6EB-2AA0872ECF02}"/>
                  </a:ext>
                </a:extLst>
              </p:cNvPr>
              <p:cNvSpPr>
                <a:spLocks noChangeArrowheads="1"/>
              </p:cNvSpPr>
              <p:nvPr/>
            </p:nvSpPr>
            <p:spPr bwMode="auto">
              <a:xfrm>
                <a:off x="9523" y="-3847"/>
                <a:ext cx="2434"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関係を算出した．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18" name="Rectangle 752">
                <a:extLst>
                  <a:ext uri="{FF2B5EF4-FFF2-40B4-BE49-F238E27FC236}">
                    <a16:creationId xmlns:a16="http://schemas.microsoft.com/office/drawing/2014/main" id="{D0C9E73A-A19F-4F9B-A5B6-A3AC259A29DA}"/>
                  </a:ext>
                </a:extLst>
              </p:cNvPr>
              <p:cNvSpPr>
                <a:spLocks noChangeArrowheads="1"/>
              </p:cNvSpPr>
              <p:nvPr/>
            </p:nvSpPr>
            <p:spPr bwMode="auto">
              <a:xfrm>
                <a:off x="9523" y="-3508"/>
                <a:ext cx="3582"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焦電センサ単体の外形が，</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19" name="Rectangle 753">
                <a:extLst>
                  <a:ext uri="{FF2B5EF4-FFF2-40B4-BE49-F238E27FC236}">
                    <a16:creationId xmlns:a16="http://schemas.microsoft.com/office/drawing/2014/main" id="{8585C16B-9E23-47CE-B262-CF0685790899}"/>
                  </a:ext>
                </a:extLst>
              </p:cNvPr>
              <p:cNvSpPr>
                <a:spLocks noChangeArrowheads="1"/>
              </p:cNvSpPr>
              <p:nvPr/>
            </p:nvSpPr>
            <p:spPr bwMode="auto">
              <a:xfrm>
                <a:off x="13002" y="-3508"/>
                <a:ext cx="1166"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直径：9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20" name="Rectangle 754">
                <a:extLst>
                  <a:ext uri="{FF2B5EF4-FFF2-40B4-BE49-F238E27FC236}">
                    <a16:creationId xmlns:a16="http://schemas.microsoft.com/office/drawing/2014/main" id="{BFCB5A4D-85FA-41E7-8A0D-8C358F29B716}"/>
                  </a:ext>
                </a:extLst>
              </p:cNvPr>
              <p:cNvSpPr>
                <a:spLocks noChangeArrowheads="1"/>
              </p:cNvSpPr>
              <p:nvPr/>
            </p:nvSpPr>
            <p:spPr bwMode="auto">
              <a:xfrm>
                <a:off x="14017" y="-3508"/>
                <a:ext cx="206"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21" name="Rectangle 755">
                <a:extLst>
                  <a:ext uri="{FF2B5EF4-FFF2-40B4-BE49-F238E27FC236}">
                    <a16:creationId xmlns:a16="http://schemas.microsoft.com/office/drawing/2014/main" id="{8D23AC8E-D01F-4898-B8F8-F9702AC98064}"/>
                  </a:ext>
                </a:extLst>
              </p:cNvPr>
              <p:cNvSpPr>
                <a:spLocks noChangeArrowheads="1"/>
              </p:cNvSpPr>
              <p:nvPr/>
            </p:nvSpPr>
            <p:spPr bwMode="auto">
              <a:xfrm>
                <a:off x="14085" y="-3508"/>
                <a:ext cx="305"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22" name="Rectangle 756">
                <a:extLst>
                  <a:ext uri="{FF2B5EF4-FFF2-40B4-BE49-F238E27FC236}">
                    <a16:creationId xmlns:a16="http://schemas.microsoft.com/office/drawing/2014/main" id="{1C1C1BE7-5CC9-438E-9DA4-5CCBE5D00A64}"/>
                  </a:ext>
                </a:extLst>
              </p:cNvPr>
              <p:cNvSpPr>
                <a:spLocks noChangeArrowheads="1"/>
              </p:cNvSpPr>
              <p:nvPr/>
            </p:nvSpPr>
            <p:spPr bwMode="auto">
              <a:xfrm>
                <a:off x="14334" y="-3508"/>
                <a:ext cx="675"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mm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23" name="Rectangle 757">
                <a:extLst>
                  <a:ext uri="{FF2B5EF4-FFF2-40B4-BE49-F238E27FC236}">
                    <a16:creationId xmlns:a16="http://schemas.microsoft.com/office/drawing/2014/main" id="{A3A851E8-536D-4F3A-AF22-531766CFEEEC}"/>
                  </a:ext>
                </a:extLst>
              </p:cNvPr>
              <p:cNvSpPr>
                <a:spLocks noChangeArrowheads="1"/>
              </p:cNvSpPr>
              <p:nvPr/>
            </p:nvSpPr>
            <p:spPr bwMode="auto">
              <a:xfrm>
                <a:off x="14946" y="-3508"/>
                <a:ext cx="2147"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であることから</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24" name="Rectangle 758">
                <a:extLst>
                  <a:ext uri="{FF2B5EF4-FFF2-40B4-BE49-F238E27FC236}">
                    <a16:creationId xmlns:a16="http://schemas.microsoft.com/office/drawing/2014/main" id="{A0E93087-3EB1-42B1-A96A-C74BE638C41F}"/>
                  </a:ext>
                </a:extLst>
              </p:cNvPr>
              <p:cNvSpPr>
                <a:spLocks noChangeArrowheads="1"/>
              </p:cNvSpPr>
              <p:nvPr/>
            </p:nvSpPr>
            <p:spPr bwMode="auto">
              <a:xfrm>
                <a:off x="9523" y="-3168"/>
                <a:ext cx="424"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25" name="Rectangle 759">
                <a:extLst>
                  <a:ext uri="{FF2B5EF4-FFF2-40B4-BE49-F238E27FC236}">
                    <a16:creationId xmlns:a16="http://schemas.microsoft.com/office/drawing/2014/main" id="{71E21326-25A4-4918-81FF-6880DD04A515}"/>
                  </a:ext>
                </a:extLst>
              </p:cNvPr>
              <p:cNvSpPr>
                <a:spLocks noChangeArrowheads="1"/>
              </p:cNvSpPr>
              <p:nvPr/>
            </p:nvSpPr>
            <p:spPr bwMode="auto">
              <a:xfrm>
                <a:off x="9889" y="-3168"/>
                <a:ext cx="2434"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焦電センサアレイ</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26" name="Rectangle 760">
                <a:extLst>
                  <a:ext uri="{FF2B5EF4-FFF2-40B4-BE49-F238E27FC236}">
                    <a16:creationId xmlns:a16="http://schemas.microsoft.com/office/drawing/2014/main" id="{626FB57E-A1BD-48E4-9E09-B9EABFFA5546}"/>
                  </a:ext>
                </a:extLst>
              </p:cNvPr>
              <p:cNvSpPr>
                <a:spLocks noChangeArrowheads="1"/>
              </p:cNvSpPr>
              <p:nvPr/>
            </p:nvSpPr>
            <p:spPr bwMode="auto">
              <a:xfrm>
                <a:off x="12236" y="-3168"/>
                <a:ext cx="760"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を45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27" name="Rectangle 761">
                <a:extLst>
                  <a:ext uri="{FF2B5EF4-FFF2-40B4-BE49-F238E27FC236}">
                    <a16:creationId xmlns:a16="http://schemas.microsoft.com/office/drawing/2014/main" id="{DC6E13B3-1B0B-4F80-AE4D-94FDAA9DB46B}"/>
                  </a:ext>
                </a:extLst>
              </p:cNvPr>
              <p:cNvSpPr>
                <a:spLocks noChangeArrowheads="1"/>
              </p:cNvSpPr>
              <p:nvPr/>
            </p:nvSpPr>
            <p:spPr bwMode="auto">
              <a:xfrm>
                <a:off x="12933" y="-3168"/>
                <a:ext cx="32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d</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28" name="Rectangle 762">
                <a:extLst>
                  <a:ext uri="{FF2B5EF4-FFF2-40B4-BE49-F238E27FC236}">
                    <a16:creationId xmlns:a16="http://schemas.microsoft.com/office/drawing/2014/main" id="{4D4F8FC3-F7FA-4F97-ABDC-610425A84FE8}"/>
                  </a:ext>
                </a:extLst>
              </p:cNvPr>
              <p:cNvSpPr>
                <a:spLocks noChangeArrowheads="1"/>
              </p:cNvSpPr>
              <p:nvPr/>
            </p:nvSpPr>
            <p:spPr bwMode="auto">
              <a:xfrm>
                <a:off x="13115" y="-3168"/>
                <a:ext cx="30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29" name="Rectangle 763">
                <a:extLst>
                  <a:ext uri="{FF2B5EF4-FFF2-40B4-BE49-F238E27FC236}">
                    <a16:creationId xmlns:a16="http://schemas.microsoft.com/office/drawing/2014/main" id="{036AFB54-CC43-4391-9D74-83CCE1BA4A2B}"/>
                  </a:ext>
                </a:extLst>
              </p:cNvPr>
              <p:cNvSpPr>
                <a:spLocks noChangeArrowheads="1"/>
              </p:cNvSpPr>
              <p:nvPr/>
            </p:nvSpPr>
            <p:spPr bwMode="auto">
              <a:xfrm>
                <a:off x="13275" y="-3168"/>
                <a:ext cx="32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30" name="Rectangle 764">
                <a:extLst>
                  <a:ext uri="{FF2B5EF4-FFF2-40B4-BE49-F238E27FC236}">
                    <a16:creationId xmlns:a16="http://schemas.microsoft.com/office/drawing/2014/main" id="{A87DC61F-3289-4764-A996-3E8914AFAAC4}"/>
                  </a:ext>
                </a:extLst>
              </p:cNvPr>
              <p:cNvSpPr>
                <a:spLocks noChangeArrowheads="1"/>
              </p:cNvSpPr>
              <p:nvPr/>
            </p:nvSpPr>
            <p:spPr bwMode="auto">
              <a:xfrm>
                <a:off x="13457" y="-3168"/>
                <a:ext cx="206"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31" name="Rectangle 765">
                <a:extLst>
                  <a:ext uri="{FF2B5EF4-FFF2-40B4-BE49-F238E27FC236}">
                    <a16:creationId xmlns:a16="http://schemas.microsoft.com/office/drawing/2014/main" id="{631FB69A-0128-4A3B-9AE8-CCE69288197E}"/>
                  </a:ext>
                </a:extLst>
              </p:cNvPr>
              <p:cNvSpPr>
                <a:spLocks noChangeArrowheads="1"/>
              </p:cNvSpPr>
              <p:nvPr/>
            </p:nvSpPr>
            <p:spPr bwMode="auto">
              <a:xfrm>
                <a:off x="13525" y="-3168"/>
                <a:ext cx="3008"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傾けて配置するには，</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32" name="Rectangle 766">
                <a:extLst>
                  <a:ext uri="{FF2B5EF4-FFF2-40B4-BE49-F238E27FC236}">
                    <a16:creationId xmlns:a16="http://schemas.microsoft.com/office/drawing/2014/main" id="{7D202F23-9989-4CAE-A781-CAA5353C85F8}"/>
                  </a:ext>
                </a:extLst>
              </p:cNvPr>
              <p:cNvSpPr>
                <a:spLocks noChangeArrowheads="1"/>
              </p:cNvSpPr>
              <p:nvPr/>
            </p:nvSpPr>
            <p:spPr bwMode="auto">
              <a:xfrm>
                <a:off x="16438" y="-3168"/>
                <a:ext cx="473"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13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33" name="Rectangle 767">
                <a:extLst>
                  <a:ext uri="{FF2B5EF4-FFF2-40B4-BE49-F238E27FC236}">
                    <a16:creationId xmlns:a16="http://schemas.microsoft.com/office/drawing/2014/main" id="{E50D0A20-B349-4B3C-B05C-C64C092EF9F9}"/>
                  </a:ext>
                </a:extLst>
              </p:cNvPr>
              <p:cNvSpPr>
                <a:spLocks noChangeArrowheads="1"/>
              </p:cNvSpPr>
              <p:nvPr/>
            </p:nvSpPr>
            <p:spPr bwMode="auto">
              <a:xfrm>
                <a:off x="9523" y="-2829"/>
                <a:ext cx="675"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mm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34" name="Rectangle 768">
                <a:extLst>
                  <a:ext uri="{FF2B5EF4-FFF2-40B4-BE49-F238E27FC236}">
                    <a16:creationId xmlns:a16="http://schemas.microsoft.com/office/drawing/2014/main" id="{088BADB3-2B79-4912-8EED-3DCA159C4C42}"/>
                  </a:ext>
                </a:extLst>
              </p:cNvPr>
              <p:cNvSpPr>
                <a:spLocks noChangeArrowheads="1"/>
              </p:cNvSpPr>
              <p:nvPr/>
            </p:nvSpPr>
            <p:spPr bwMode="auto">
              <a:xfrm>
                <a:off x="10136" y="-2829"/>
                <a:ext cx="6739"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以上のピッチが必要となる．そのため，焦点ピッチ</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35" name="Rectangle 769">
                <a:extLst>
                  <a:ext uri="{FF2B5EF4-FFF2-40B4-BE49-F238E27FC236}">
                    <a16:creationId xmlns:a16="http://schemas.microsoft.com/office/drawing/2014/main" id="{5C8E2D4E-1569-4DE6-AC3A-7573C7054044}"/>
                  </a:ext>
                </a:extLst>
              </p:cNvPr>
              <p:cNvSpPr>
                <a:spLocks noChangeArrowheads="1"/>
              </p:cNvSpPr>
              <p:nvPr/>
            </p:nvSpPr>
            <p:spPr bwMode="auto">
              <a:xfrm>
                <a:off x="9523" y="-2489"/>
                <a:ext cx="473"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17</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36" name="Rectangle 770">
                <a:extLst>
                  <a:ext uri="{FF2B5EF4-FFF2-40B4-BE49-F238E27FC236}">
                    <a16:creationId xmlns:a16="http://schemas.microsoft.com/office/drawing/2014/main" id="{41917D18-26CB-4AF3-8E94-FDAF02876596}"/>
                  </a:ext>
                </a:extLst>
              </p:cNvPr>
              <p:cNvSpPr>
                <a:spLocks noChangeArrowheads="1"/>
              </p:cNvSpPr>
              <p:nvPr/>
            </p:nvSpPr>
            <p:spPr bwMode="auto">
              <a:xfrm>
                <a:off x="9855" y="-2489"/>
                <a:ext cx="206"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37" name="Rectangle 771">
                <a:extLst>
                  <a:ext uri="{FF2B5EF4-FFF2-40B4-BE49-F238E27FC236}">
                    <a16:creationId xmlns:a16="http://schemas.microsoft.com/office/drawing/2014/main" id="{CEC1B8B0-C9D8-4AAE-8C34-2C480325A0A6}"/>
                  </a:ext>
                </a:extLst>
              </p:cNvPr>
              <p:cNvSpPr>
                <a:spLocks noChangeArrowheads="1"/>
              </p:cNvSpPr>
              <p:nvPr/>
            </p:nvSpPr>
            <p:spPr bwMode="auto">
              <a:xfrm>
                <a:off x="9924" y="-2489"/>
                <a:ext cx="305"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38" name="Rectangle 772">
                <a:extLst>
                  <a:ext uri="{FF2B5EF4-FFF2-40B4-BE49-F238E27FC236}">
                    <a16:creationId xmlns:a16="http://schemas.microsoft.com/office/drawing/2014/main" id="{C9F1AF19-8E9B-4EA3-B282-F3D31C8B4947}"/>
                  </a:ext>
                </a:extLst>
              </p:cNvPr>
              <p:cNvSpPr>
                <a:spLocks noChangeArrowheads="1"/>
              </p:cNvSpPr>
              <p:nvPr/>
            </p:nvSpPr>
            <p:spPr bwMode="auto">
              <a:xfrm>
                <a:off x="10172" y="-2489"/>
                <a:ext cx="675"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mm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39" name="Rectangle 773">
                <a:extLst>
                  <a:ext uri="{FF2B5EF4-FFF2-40B4-BE49-F238E27FC236}">
                    <a16:creationId xmlns:a16="http://schemas.microsoft.com/office/drawing/2014/main" id="{BDA7D7AF-B5C3-4D10-93DD-E8E9DC7DD556}"/>
                  </a:ext>
                </a:extLst>
              </p:cNvPr>
              <p:cNvSpPr>
                <a:spLocks noChangeArrowheads="1"/>
              </p:cNvSpPr>
              <p:nvPr/>
            </p:nvSpPr>
            <p:spPr bwMode="auto">
              <a:xfrm>
                <a:off x="10785" y="-2489"/>
                <a:ext cx="3630"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となるジェスチャ振り角20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40" name="Rectangle 774">
                <a:extLst>
                  <a:ext uri="{FF2B5EF4-FFF2-40B4-BE49-F238E27FC236}">
                    <a16:creationId xmlns:a16="http://schemas.microsoft.com/office/drawing/2014/main" id="{4830AF61-9D7E-4391-B429-259B0C10B25A}"/>
                  </a:ext>
                </a:extLst>
              </p:cNvPr>
              <p:cNvSpPr>
                <a:spLocks noChangeArrowheads="1"/>
              </p:cNvSpPr>
              <p:nvPr/>
            </p:nvSpPr>
            <p:spPr bwMode="auto">
              <a:xfrm>
                <a:off x="14312" y="-2489"/>
                <a:ext cx="32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d</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41" name="Rectangle 775">
                <a:extLst>
                  <a:ext uri="{FF2B5EF4-FFF2-40B4-BE49-F238E27FC236}">
                    <a16:creationId xmlns:a16="http://schemas.microsoft.com/office/drawing/2014/main" id="{0EAB1FE9-6A2A-46EF-A3DA-4F48F52B9879}"/>
                  </a:ext>
                </a:extLst>
              </p:cNvPr>
              <p:cNvSpPr>
                <a:spLocks noChangeArrowheads="1"/>
              </p:cNvSpPr>
              <p:nvPr/>
            </p:nvSpPr>
            <p:spPr bwMode="auto">
              <a:xfrm>
                <a:off x="14494" y="-2489"/>
                <a:ext cx="30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42" name="Rectangle 776">
                <a:extLst>
                  <a:ext uri="{FF2B5EF4-FFF2-40B4-BE49-F238E27FC236}">
                    <a16:creationId xmlns:a16="http://schemas.microsoft.com/office/drawing/2014/main" id="{11EB9EC5-7C51-4CF4-A7E4-A7E966363BBC}"/>
                  </a:ext>
                </a:extLst>
              </p:cNvPr>
              <p:cNvSpPr>
                <a:spLocks noChangeArrowheads="1"/>
              </p:cNvSpPr>
              <p:nvPr/>
            </p:nvSpPr>
            <p:spPr bwMode="auto">
              <a:xfrm>
                <a:off x="14653" y="-2489"/>
                <a:ext cx="32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43" name="Rectangle 777">
                <a:extLst>
                  <a:ext uri="{FF2B5EF4-FFF2-40B4-BE49-F238E27FC236}">
                    <a16:creationId xmlns:a16="http://schemas.microsoft.com/office/drawing/2014/main" id="{82C190AA-6581-46BA-AEC4-F19E9A47A6E3}"/>
                  </a:ext>
                </a:extLst>
              </p:cNvPr>
              <p:cNvSpPr>
                <a:spLocks noChangeArrowheads="1"/>
              </p:cNvSpPr>
              <p:nvPr/>
            </p:nvSpPr>
            <p:spPr bwMode="auto">
              <a:xfrm>
                <a:off x="14835" y="-2489"/>
                <a:ext cx="206"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44" name="Rectangle 778">
                <a:extLst>
                  <a:ext uri="{FF2B5EF4-FFF2-40B4-BE49-F238E27FC236}">
                    <a16:creationId xmlns:a16="http://schemas.microsoft.com/office/drawing/2014/main" id="{D21B25B3-AAB0-4C9F-A922-EDECD53D8F15}"/>
                  </a:ext>
                </a:extLst>
              </p:cNvPr>
              <p:cNvSpPr>
                <a:spLocks noChangeArrowheads="1"/>
              </p:cNvSpPr>
              <p:nvPr/>
            </p:nvSpPr>
            <p:spPr bwMode="auto">
              <a:xfrm>
                <a:off x="14904" y="-2489"/>
                <a:ext cx="2147"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（ジェスチャ振</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45" name="Rectangle 779">
                <a:extLst>
                  <a:ext uri="{FF2B5EF4-FFF2-40B4-BE49-F238E27FC236}">
                    <a16:creationId xmlns:a16="http://schemas.microsoft.com/office/drawing/2014/main" id="{B30265E7-5764-450B-8204-F5A450F536F0}"/>
                  </a:ext>
                </a:extLst>
              </p:cNvPr>
              <p:cNvSpPr>
                <a:spLocks noChangeArrowheads="1"/>
              </p:cNvSpPr>
              <p:nvPr/>
            </p:nvSpPr>
            <p:spPr bwMode="auto">
              <a:xfrm>
                <a:off x="9523" y="-2150"/>
                <a:ext cx="71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り幅</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46" name="Rectangle 780">
                <a:extLst>
                  <a:ext uri="{FF2B5EF4-FFF2-40B4-BE49-F238E27FC236}">
                    <a16:creationId xmlns:a16="http://schemas.microsoft.com/office/drawing/2014/main" id="{D31995C9-92FC-4584-A7DE-F83EF714D0CF}"/>
                  </a:ext>
                </a:extLst>
              </p:cNvPr>
              <p:cNvSpPr>
                <a:spLocks noChangeArrowheads="1"/>
              </p:cNvSpPr>
              <p:nvPr/>
            </p:nvSpPr>
            <p:spPr bwMode="auto">
              <a:xfrm>
                <a:off x="10172" y="-2150"/>
                <a:ext cx="64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684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47" name="Rectangle 781">
                <a:extLst>
                  <a:ext uri="{FF2B5EF4-FFF2-40B4-BE49-F238E27FC236}">
                    <a16:creationId xmlns:a16="http://schemas.microsoft.com/office/drawing/2014/main" id="{7C7E47EE-C435-4C22-8A85-895E0C769C21}"/>
                  </a:ext>
                </a:extLst>
              </p:cNvPr>
              <p:cNvSpPr>
                <a:spLocks noChangeArrowheads="1"/>
              </p:cNvSpPr>
              <p:nvPr/>
            </p:nvSpPr>
            <p:spPr bwMode="auto">
              <a:xfrm>
                <a:off x="10752" y="-2150"/>
                <a:ext cx="675"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mm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28" name="Rectangle 782">
                <a:extLst>
                  <a:ext uri="{FF2B5EF4-FFF2-40B4-BE49-F238E27FC236}">
                    <a16:creationId xmlns:a16="http://schemas.microsoft.com/office/drawing/2014/main" id="{B27FEFFD-9574-4FC3-AE43-737CFCFD62DA}"/>
                  </a:ext>
                </a:extLst>
              </p:cNvPr>
              <p:cNvSpPr>
                <a:spLocks noChangeArrowheads="1"/>
              </p:cNvSpPr>
              <p:nvPr/>
            </p:nvSpPr>
            <p:spPr bwMode="auto">
              <a:xfrm>
                <a:off x="11282" y="-2150"/>
                <a:ext cx="3295"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）にて素子を実装した．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29" name="Rectangle 783">
                <a:extLst>
                  <a:ext uri="{FF2B5EF4-FFF2-40B4-BE49-F238E27FC236}">
                    <a16:creationId xmlns:a16="http://schemas.microsoft.com/office/drawing/2014/main" id="{0DF0627D-B772-4195-AEB7-B4B923899C9B}"/>
                  </a:ext>
                </a:extLst>
              </p:cNvPr>
              <p:cNvSpPr>
                <a:spLocks noChangeArrowheads="1"/>
              </p:cNvSpPr>
              <p:nvPr/>
            </p:nvSpPr>
            <p:spPr bwMode="auto">
              <a:xfrm>
                <a:off x="9523" y="-1810"/>
                <a:ext cx="7600"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このジェスチャ振り幅は，想定する振り幅として妥当な値</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30" name="Rectangle 784">
                <a:extLst>
                  <a:ext uri="{FF2B5EF4-FFF2-40B4-BE49-F238E27FC236}">
                    <a16:creationId xmlns:a16="http://schemas.microsoft.com/office/drawing/2014/main" id="{DF520238-EFD1-4149-8A88-B5ABC4DE1848}"/>
                  </a:ext>
                </a:extLst>
              </p:cNvPr>
              <p:cNvSpPr>
                <a:spLocks noChangeArrowheads="1"/>
              </p:cNvSpPr>
              <p:nvPr/>
            </p:nvSpPr>
            <p:spPr bwMode="auto">
              <a:xfrm>
                <a:off x="9523" y="-1422"/>
                <a:ext cx="1573"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である．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31" name="Rectangle 785">
                <a:extLst>
                  <a:ext uri="{FF2B5EF4-FFF2-40B4-BE49-F238E27FC236}">
                    <a16:creationId xmlns:a16="http://schemas.microsoft.com/office/drawing/2014/main" id="{C5E539AE-5FFB-43B7-9B0F-C45CD6C67090}"/>
                  </a:ext>
                </a:extLst>
              </p:cNvPr>
              <p:cNvSpPr>
                <a:spLocks noChangeArrowheads="1"/>
              </p:cNvSpPr>
              <p:nvPr/>
            </p:nvSpPr>
            <p:spPr bwMode="auto">
              <a:xfrm>
                <a:off x="10938" y="-1462"/>
                <a:ext cx="485"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1810" name="Picture 786">
                <a:extLst>
                  <a:ext uri="{FF2B5EF4-FFF2-40B4-BE49-F238E27FC236}">
                    <a16:creationId xmlns:a16="http://schemas.microsoft.com/office/drawing/2014/main" id="{59D570ED-991E-4E9B-9F09-B464ECEAA723}"/>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7025" y="19412"/>
                <a:ext cx="5803" cy="2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2" name="Freeform 787">
                <a:extLst>
                  <a:ext uri="{FF2B5EF4-FFF2-40B4-BE49-F238E27FC236}">
                    <a16:creationId xmlns:a16="http://schemas.microsoft.com/office/drawing/2014/main" id="{AFEF1983-49ED-4F50-B325-9CA38879D51A}"/>
                  </a:ext>
                </a:extLst>
              </p:cNvPr>
              <p:cNvSpPr>
                <a:spLocks/>
              </p:cNvSpPr>
              <p:nvPr/>
            </p:nvSpPr>
            <p:spPr bwMode="auto">
              <a:xfrm>
                <a:off x="35723" y="8316"/>
                <a:ext cx="8781" cy="8614"/>
              </a:xfrm>
              <a:custGeom>
                <a:avLst/>
                <a:gdLst>
                  <a:gd name="T0" fmla="*/ 8510 w 8781"/>
                  <a:gd name="T1" fmla="*/ 8531 h 8614"/>
                  <a:gd name="T2" fmla="*/ 269 w 8781"/>
                  <a:gd name="T3" fmla="*/ 8531 h 8614"/>
                  <a:gd name="T4" fmla="*/ 215 w 8781"/>
                  <a:gd name="T5" fmla="*/ 8523 h 8614"/>
                  <a:gd name="T6" fmla="*/ 164 w 8781"/>
                  <a:gd name="T7" fmla="*/ 8497 h 8614"/>
                  <a:gd name="T8" fmla="*/ 136 w 8781"/>
                  <a:gd name="T9" fmla="*/ 8475 h 8614"/>
                  <a:gd name="T10" fmla="*/ 104 w 8781"/>
                  <a:gd name="T11" fmla="*/ 8430 h 8614"/>
                  <a:gd name="T12" fmla="*/ 85 w 8781"/>
                  <a:gd name="T13" fmla="*/ 8378 h 8614"/>
                  <a:gd name="T14" fmla="*/ 81 w 8781"/>
                  <a:gd name="T15" fmla="*/ 8337 h 8614"/>
                  <a:gd name="T16" fmla="*/ 83 w 8781"/>
                  <a:gd name="T17" fmla="*/ 255 h 8614"/>
                  <a:gd name="T18" fmla="*/ 95 w 8781"/>
                  <a:gd name="T19" fmla="*/ 200 h 8614"/>
                  <a:gd name="T20" fmla="*/ 124 w 8781"/>
                  <a:gd name="T21" fmla="*/ 154 h 8614"/>
                  <a:gd name="T22" fmla="*/ 150 w 8781"/>
                  <a:gd name="T23" fmla="*/ 127 h 8614"/>
                  <a:gd name="T24" fmla="*/ 197 w 8781"/>
                  <a:gd name="T25" fmla="*/ 97 h 8614"/>
                  <a:gd name="T26" fmla="*/ 251 w 8781"/>
                  <a:gd name="T27" fmla="*/ 83 h 8614"/>
                  <a:gd name="T28" fmla="*/ 8510 w 8781"/>
                  <a:gd name="T29" fmla="*/ 83 h 8614"/>
                  <a:gd name="T30" fmla="*/ 8549 w 8781"/>
                  <a:gd name="T31" fmla="*/ 87 h 8614"/>
                  <a:gd name="T32" fmla="*/ 8601 w 8781"/>
                  <a:gd name="T33" fmla="*/ 105 h 8614"/>
                  <a:gd name="T34" fmla="*/ 8644 w 8781"/>
                  <a:gd name="T35" fmla="*/ 137 h 8614"/>
                  <a:gd name="T36" fmla="*/ 8668 w 8781"/>
                  <a:gd name="T37" fmla="*/ 168 h 8614"/>
                  <a:gd name="T38" fmla="*/ 8692 w 8781"/>
                  <a:gd name="T39" fmla="*/ 218 h 8614"/>
                  <a:gd name="T40" fmla="*/ 8700 w 8781"/>
                  <a:gd name="T41" fmla="*/ 275 h 8614"/>
                  <a:gd name="T42" fmla="*/ 8700 w 8781"/>
                  <a:gd name="T43" fmla="*/ 8337 h 8614"/>
                  <a:gd name="T44" fmla="*/ 8692 w 8781"/>
                  <a:gd name="T45" fmla="*/ 8396 h 8614"/>
                  <a:gd name="T46" fmla="*/ 8668 w 8781"/>
                  <a:gd name="T47" fmla="*/ 8444 h 8614"/>
                  <a:gd name="T48" fmla="*/ 8644 w 8781"/>
                  <a:gd name="T49" fmla="*/ 8475 h 8614"/>
                  <a:gd name="T50" fmla="*/ 8601 w 8781"/>
                  <a:gd name="T51" fmla="*/ 8507 h 8614"/>
                  <a:gd name="T52" fmla="*/ 8549 w 8781"/>
                  <a:gd name="T53" fmla="*/ 8527 h 8614"/>
                  <a:gd name="T54" fmla="*/ 8510 w 8781"/>
                  <a:gd name="T55" fmla="*/ 8531 h 8614"/>
                  <a:gd name="T56" fmla="*/ 8510 w 8781"/>
                  <a:gd name="T57" fmla="*/ 8614 h 8614"/>
                  <a:gd name="T58" fmla="*/ 8565 w 8781"/>
                  <a:gd name="T59" fmla="*/ 8608 h 8614"/>
                  <a:gd name="T60" fmla="*/ 8640 w 8781"/>
                  <a:gd name="T61" fmla="*/ 8582 h 8614"/>
                  <a:gd name="T62" fmla="*/ 8700 w 8781"/>
                  <a:gd name="T63" fmla="*/ 8533 h 8614"/>
                  <a:gd name="T64" fmla="*/ 8735 w 8781"/>
                  <a:gd name="T65" fmla="*/ 8493 h 8614"/>
                  <a:gd name="T66" fmla="*/ 8769 w 8781"/>
                  <a:gd name="T67" fmla="*/ 8420 h 8614"/>
                  <a:gd name="T68" fmla="*/ 8781 w 8781"/>
                  <a:gd name="T69" fmla="*/ 8337 h 8614"/>
                  <a:gd name="T70" fmla="*/ 8781 w 8781"/>
                  <a:gd name="T71" fmla="*/ 275 h 8614"/>
                  <a:gd name="T72" fmla="*/ 8769 w 8781"/>
                  <a:gd name="T73" fmla="*/ 194 h 8614"/>
                  <a:gd name="T74" fmla="*/ 8735 w 8781"/>
                  <a:gd name="T75" fmla="*/ 121 h 8614"/>
                  <a:gd name="T76" fmla="*/ 8700 w 8781"/>
                  <a:gd name="T77" fmla="*/ 81 h 8614"/>
                  <a:gd name="T78" fmla="*/ 8640 w 8781"/>
                  <a:gd name="T79" fmla="*/ 32 h 8614"/>
                  <a:gd name="T80" fmla="*/ 8565 w 8781"/>
                  <a:gd name="T81" fmla="*/ 6 h 8614"/>
                  <a:gd name="T82" fmla="*/ 8510 w 8781"/>
                  <a:gd name="T83" fmla="*/ 0 h 8614"/>
                  <a:gd name="T84" fmla="*/ 243 w 8781"/>
                  <a:gd name="T85" fmla="*/ 2 h 8614"/>
                  <a:gd name="T86" fmla="*/ 166 w 8781"/>
                  <a:gd name="T87" fmla="*/ 22 h 8614"/>
                  <a:gd name="T88" fmla="*/ 99 w 8781"/>
                  <a:gd name="T89" fmla="*/ 63 h 8614"/>
                  <a:gd name="T90" fmla="*/ 63 w 8781"/>
                  <a:gd name="T91" fmla="*/ 99 h 8614"/>
                  <a:gd name="T92" fmla="*/ 23 w 8781"/>
                  <a:gd name="T93" fmla="*/ 168 h 8614"/>
                  <a:gd name="T94" fmla="*/ 2 w 8781"/>
                  <a:gd name="T95" fmla="*/ 247 h 8614"/>
                  <a:gd name="T96" fmla="*/ 0 w 8781"/>
                  <a:gd name="T97" fmla="*/ 8337 h 8614"/>
                  <a:gd name="T98" fmla="*/ 7 w 8781"/>
                  <a:gd name="T99" fmla="*/ 8394 h 8614"/>
                  <a:gd name="T100" fmla="*/ 33 w 8781"/>
                  <a:gd name="T101" fmla="*/ 8471 h 8614"/>
                  <a:gd name="T102" fmla="*/ 79 w 8781"/>
                  <a:gd name="T103" fmla="*/ 8533 h 8614"/>
                  <a:gd name="T104" fmla="*/ 120 w 8781"/>
                  <a:gd name="T105" fmla="*/ 8568 h 8614"/>
                  <a:gd name="T106" fmla="*/ 190 w 8781"/>
                  <a:gd name="T107" fmla="*/ 8602 h 8614"/>
                  <a:gd name="T108" fmla="*/ 269 w 8781"/>
                  <a:gd name="T109" fmla="*/ 8614 h 8614"/>
                  <a:gd name="T110" fmla="*/ 8510 w 8781"/>
                  <a:gd name="T111" fmla="*/ 8574 h 8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81" h="8614">
                    <a:moveTo>
                      <a:pt x="8510" y="8574"/>
                    </a:moveTo>
                    <a:lnTo>
                      <a:pt x="8510" y="8574"/>
                    </a:lnTo>
                    <a:lnTo>
                      <a:pt x="8510" y="8531"/>
                    </a:lnTo>
                    <a:lnTo>
                      <a:pt x="8510" y="8531"/>
                    </a:lnTo>
                    <a:lnTo>
                      <a:pt x="269" y="8531"/>
                    </a:lnTo>
                    <a:lnTo>
                      <a:pt x="269" y="8531"/>
                    </a:lnTo>
                    <a:lnTo>
                      <a:pt x="251" y="8531"/>
                    </a:lnTo>
                    <a:lnTo>
                      <a:pt x="233" y="8527"/>
                    </a:lnTo>
                    <a:lnTo>
                      <a:pt x="215" y="8523"/>
                    </a:lnTo>
                    <a:lnTo>
                      <a:pt x="197" y="8515"/>
                    </a:lnTo>
                    <a:lnTo>
                      <a:pt x="180" y="8507"/>
                    </a:lnTo>
                    <a:lnTo>
                      <a:pt x="164" y="8497"/>
                    </a:lnTo>
                    <a:lnTo>
                      <a:pt x="150" y="8487"/>
                    </a:lnTo>
                    <a:lnTo>
                      <a:pt x="136" y="8475"/>
                    </a:lnTo>
                    <a:lnTo>
                      <a:pt x="136" y="8475"/>
                    </a:lnTo>
                    <a:lnTo>
                      <a:pt x="124" y="8461"/>
                    </a:lnTo>
                    <a:lnTo>
                      <a:pt x="114" y="8444"/>
                    </a:lnTo>
                    <a:lnTo>
                      <a:pt x="104" y="8430"/>
                    </a:lnTo>
                    <a:lnTo>
                      <a:pt x="95" y="8412"/>
                    </a:lnTo>
                    <a:lnTo>
                      <a:pt x="89" y="8396"/>
                    </a:lnTo>
                    <a:lnTo>
                      <a:pt x="85" y="8378"/>
                    </a:lnTo>
                    <a:lnTo>
                      <a:pt x="83" y="8358"/>
                    </a:lnTo>
                    <a:lnTo>
                      <a:pt x="81" y="8337"/>
                    </a:lnTo>
                    <a:lnTo>
                      <a:pt x="81" y="8337"/>
                    </a:lnTo>
                    <a:lnTo>
                      <a:pt x="81" y="275"/>
                    </a:lnTo>
                    <a:lnTo>
                      <a:pt x="81" y="275"/>
                    </a:lnTo>
                    <a:lnTo>
                      <a:pt x="83" y="255"/>
                    </a:lnTo>
                    <a:lnTo>
                      <a:pt x="85" y="236"/>
                    </a:lnTo>
                    <a:lnTo>
                      <a:pt x="89" y="218"/>
                    </a:lnTo>
                    <a:lnTo>
                      <a:pt x="95" y="200"/>
                    </a:lnTo>
                    <a:lnTo>
                      <a:pt x="104" y="184"/>
                    </a:lnTo>
                    <a:lnTo>
                      <a:pt x="114" y="168"/>
                    </a:lnTo>
                    <a:lnTo>
                      <a:pt x="124" y="154"/>
                    </a:lnTo>
                    <a:lnTo>
                      <a:pt x="136" y="137"/>
                    </a:lnTo>
                    <a:lnTo>
                      <a:pt x="136" y="137"/>
                    </a:lnTo>
                    <a:lnTo>
                      <a:pt x="150" y="127"/>
                    </a:lnTo>
                    <a:lnTo>
                      <a:pt x="164" y="115"/>
                    </a:lnTo>
                    <a:lnTo>
                      <a:pt x="180" y="105"/>
                    </a:lnTo>
                    <a:lnTo>
                      <a:pt x="197" y="97"/>
                    </a:lnTo>
                    <a:lnTo>
                      <a:pt x="215" y="91"/>
                    </a:lnTo>
                    <a:lnTo>
                      <a:pt x="233" y="87"/>
                    </a:lnTo>
                    <a:lnTo>
                      <a:pt x="251" y="83"/>
                    </a:lnTo>
                    <a:lnTo>
                      <a:pt x="269" y="83"/>
                    </a:lnTo>
                    <a:lnTo>
                      <a:pt x="269" y="83"/>
                    </a:lnTo>
                    <a:lnTo>
                      <a:pt x="8510" y="83"/>
                    </a:lnTo>
                    <a:lnTo>
                      <a:pt x="8510" y="83"/>
                    </a:lnTo>
                    <a:lnTo>
                      <a:pt x="8530" y="83"/>
                    </a:lnTo>
                    <a:lnTo>
                      <a:pt x="8549" y="87"/>
                    </a:lnTo>
                    <a:lnTo>
                      <a:pt x="8567" y="91"/>
                    </a:lnTo>
                    <a:lnTo>
                      <a:pt x="8583" y="97"/>
                    </a:lnTo>
                    <a:lnTo>
                      <a:pt x="8601" y="105"/>
                    </a:lnTo>
                    <a:lnTo>
                      <a:pt x="8615" y="115"/>
                    </a:lnTo>
                    <a:lnTo>
                      <a:pt x="8629" y="127"/>
                    </a:lnTo>
                    <a:lnTo>
                      <a:pt x="8644" y="137"/>
                    </a:lnTo>
                    <a:lnTo>
                      <a:pt x="8644" y="137"/>
                    </a:lnTo>
                    <a:lnTo>
                      <a:pt x="8656" y="154"/>
                    </a:lnTo>
                    <a:lnTo>
                      <a:pt x="8668" y="168"/>
                    </a:lnTo>
                    <a:lnTo>
                      <a:pt x="8676" y="184"/>
                    </a:lnTo>
                    <a:lnTo>
                      <a:pt x="8684" y="200"/>
                    </a:lnTo>
                    <a:lnTo>
                      <a:pt x="8692" y="218"/>
                    </a:lnTo>
                    <a:lnTo>
                      <a:pt x="8696" y="236"/>
                    </a:lnTo>
                    <a:lnTo>
                      <a:pt x="8700" y="255"/>
                    </a:lnTo>
                    <a:lnTo>
                      <a:pt x="8700" y="275"/>
                    </a:lnTo>
                    <a:lnTo>
                      <a:pt x="8700" y="275"/>
                    </a:lnTo>
                    <a:lnTo>
                      <a:pt x="8700" y="8337"/>
                    </a:lnTo>
                    <a:lnTo>
                      <a:pt x="8700" y="8337"/>
                    </a:lnTo>
                    <a:lnTo>
                      <a:pt x="8700" y="8358"/>
                    </a:lnTo>
                    <a:lnTo>
                      <a:pt x="8696" y="8378"/>
                    </a:lnTo>
                    <a:lnTo>
                      <a:pt x="8692" y="8396"/>
                    </a:lnTo>
                    <a:lnTo>
                      <a:pt x="8684" y="8412"/>
                    </a:lnTo>
                    <a:lnTo>
                      <a:pt x="8676" y="8430"/>
                    </a:lnTo>
                    <a:lnTo>
                      <a:pt x="8668" y="8444"/>
                    </a:lnTo>
                    <a:lnTo>
                      <a:pt x="8656" y="8461"/>
                    </a:lnTo>
                    <a:lnTo>
                      <a:pt x="8644" y="8475"/>
                    </a:lnTo>
                    <a:lnTo>
                      <a:pt x="8644" y="8475"/>
                    </a:lnTo>
                    <a:lnTo>
                      <a:pt x="8629" y="8487"/>
                    </a:lnTo>
                    <a:lnTo>
                      <a:pt x="8615" y="8497"/>
                    </a:lnTo>
                    <a:lnTo>
                      <a:pt x="8601" y="8507"/>
                    </a:lnTo>
                    <a:lnTo>
                      <a:pt x="8583" y="8515"/>
                    </a:lnTo>
                    <a:lnTo>
                      <a:pt x="8567" y="8523"/>
                    </a:lnTo>
                    <a:lnTo>
                      <a:pt x="8549" y="8527"/>
                    </a:lnTo>
                    <a:lnTo>
                      <a:pt x="8530" y="8531"/>
                    </a:lnTo>
                    <a:lnTo>
                      <a:pt x="8510" y="8531"/>
                    </a:lnTo>
                    <a:lnTo>
                      <a:pt x="8510" y="8531"/>
                    </a:lnTo>
                    <a:lnTo>
                      <a:pt x="8510" y="8574"/>
                    </a:lnTo>
                    <a:lnTo>
                      <a:pt x="8510" y="8574"/>
                    </a:lnTo>
                    <a:lnTo>
                      <a:pt x="8510" y="8614"/>
                    </a:lnTo>
                    <a:lnTo>
                      <a:pt x="8510" y="8614"/>
                    </a:lnTo>
                    <a:lnTo>
                      <a:pt x="8538" y="8612"/>
                    </a:lnTo>
                    <a:lnTo>
                      <a:pt x="8565" y="8608"/>
                    </a:lnTo>
                    <a:lnTo>
                      <a:pt x="8591" y="8602"/>
                    </a:lnTo>
                    <a:lnTo>
                      <a:pt x="8615" y="8592"/>
                    </a:lnTo>
                    <a:lnTo>
                      <a:pt x="8640" y="8582"/>
                    </a:lnTo>
                    <a:lnTo>
                      <a:pt x="8662" y="8568"/>
                    </a:lnTo>
                    <a:lnTo>
                      <a:pt x="8682" y="8552"/>
                    </a:lnTo>
                    <a:lnTo>
                      <a:pt x="8700" y="8533"/>
                    </a:lnTo>
                    <a:lnTo>
                      <a:pt x="8700" y="8533"/>
                    </a:lnTo>
                    <a:lnTo>
                      <a:pt x="8718" y="8515"/>
                    </a:lnTo>
                    <a:lnTo>
                      <a:pt x="8735" y="8493"/>
                    </a:lnTo>
                    <a:lnTo>
                      <a:pt x="8749" y="8471"/>
                    </a:lnTo>
                    <a:lnTo>
                      <a:pt x="8759" y="8446"/>
                    </a:lnTo>
                    <a:lnTo>
                      <a:pt x="8769" y="8420"/>
                    </a:lnTo>
                    <a:lnTo>
                      <a:pt x="8775" y="8394"/>
                    </a:lnTo>
                    <a:lnTo>
                      <a:pt x="8779" y="8366"/>
                    </a:lnTo>
                    <a:lnTo>
                      <a:pt x="8781" y="8337"/>
                    </a:lnTo>
                    <a:lnTo>
                      <a:pt x="8781" y="8337"/>
                    </a:lnTo>
                    <a:lnTo>
                      <a:pt x="8781" y="275"/>
                    </a:lnTo>
                    <a:lnTo>
                      <a:pt x="8781" y="275"/>
                    </a:lnTo>
                    <a:lnTo>
                      <a:pt x="8779" y="247"/>
                    </a:lnTo>
                    <a:lnTo>
                      <a:pt x="8775" y="220"/>
                    </a:lnTo>
                    <a:lnTo>
                      <a:pt x="8769" y="194"/>
                    </a:lnTo>
                    <a:lnTo>
                      <a:pt x="8759" y="168"/>
                    </a:lnTo>
                    <a:lnTo>
                      <a:pt x="8749" y="144"/>
                    </a:lnTo>
                    <a:lnTo>
                      <a:pt x="8735" y="121"/>
                    </a:lnTo>
                    <a:lnTo>
                      <a:pt x="8718" y="99"/>
                    </a:lnTo>
                    <a:lnTo>
                      <a:pt x="8700" y="81"/>
                    </a:lnTo>
                    <a:lnTo>
                      <a:pt x="8700" y="81"/>
                    </a:lnTo>
                    <a:lnTo>
                      <a:pt x="8682" y="63"/>
                    </a:lnTo>
                    <a:lnTo>
                      <a:pt x="8662" y="46"/>
                    </a:lnTo>
                    <a:lnTo>
                      <a:pt x="8640" y="32"/>
                    </a:lnTo>
                    <a:lnTo>
                      <a:pt x="8615" y="22"/>
                    </a:lnTo>
                    <a:lnTo>
                      <a:pt x="8591" y="12"/>
                    </a:lnTo>
                    <a:lnTo>
                      <a:pt x="8565" y="6"/>
                    </a:lnTo>
                    <a:lnTo>
                      <a:pt x="8538" y="2"/>
                    </a:lnTo>
                    <a:lnTo>
                      <a:pt x="8510" y="0"/>
                    </a:lnTo>
                    <a:lnTo>
                      <a:pt x="8510" y="0"/>
                    </a:lnTo>
                    <a:lnTo>
                      <a:pt x="269" y="0"/>
                    </a:lnTo>
                    <a:lnTo>
                      <a:pt x="269" y="0"/>
                    </a:lnTo>
                    <a:lnTo>
                      <a:pt x="243" y="2"/>
                    </a:lnTo>
                    <a:lnTo>
                      <a:pt x="217" y="6"/>
                    </a:lnTo>
                    <a:lnTo>
                      <a:pt x="190" y="12"/>
                    </a:lnTo>
                    <a:lnTo>
                      <a:pt x="166" y="22"/>
                    </a:lnTo>
                    <a:lnTo>
                      <a:pt x="142" y="32"/>
                    </a:lnTo>
                    <a:lnTo>
                      <a:pt x="120" y="46"/>
                    </a:lnTo>
                    <a:lnTo>
                      <a:pt x="99" y="63"/>
                    </a:lnTo>
                    <a:lnTo>
                      <a:pt x="79" y="81"/>
                    </a:lnTo>
                    <a:lnTo>
                      <a:pt x="79" y="81"/>
                    </a:lnTo>
                    <a:lnTo>
                      <a:pt x="63" y="99"/>
                    </a:lnTo>
                    <a:lnTo>
                      <a:pt x="47" y="121"/>
                    </a:lnTo>
                    <a:lnTo>
                      <a:pt x="33" y="144"/>
                    </a:lnTo>
                    <a:lnTo>
                      <a:pt x="23" y="168"/>
                    </a:lnTo>
                    <a:lnTo>
                      <a:pt x="13" y="194"/>
                    </a:lnTo>
                    <a:lnTo>
                      <a:pt x="7" y="220"/>
                    </a:lnTo>
                    <a:lnTo>
                      <a:pt x="2" y="247"/>
                    </a:lnTo>
                    <a:lnTo>
                      <a:pt x="0" y="275"/>
                    </a:lnTo>
                    <a:lnTo>
                      <a:pt x="0" y="275"/>
                    </a:lnTo>
                    <a:lnTo>
                      <a:pt x="0" y="8337"/>
                    </a:lnTo>
                    <a:lnTo>
                      <a:pt x="0" y="8337"/>
                    </a:lnTo>
                    <a:lnTo>
                      <a:pt x="2" y="8366"/>
                    </a:lnTo>
                    <a:lnTo>
                      <a:pt x="7" y="8394"/>
                    </a:lnTo>
                    <a:lnTo>
                      <a:pt x="13" y="8420"/>
                    </a:lnTo>
                    <a:lnTo>
                      <a:pt x="23" y="8446"/>
                    </a:lnTo>
                    <a:lnTo>
                      <a:pt x="33" y="8471"/>
                    </a:lnTo>
                    <a:lnTo>
                      <a:pt x="47" y="8493"/>
                    </a:lnTo>
                    <a:lnTo>
                      <a:pt x="63" y="8515"/>
                    </a:lnTo>
                    <a:lnTo>
                      <a:pt x="79" y="8533"/>
                    </a:lnTo>
                    <a:lnTo>
                      <a:pt x="79" y="8533"/>
                    </a:lnTo>
                    <a:lnTo>
                      <a:pt x="99" y="8552"/>
                    </a:lnTo>
                    <a:lnTo>
                      <a:pt x="120" y="8568"/>
                    </a:lnTo>
                    <a:lnTo>
                      <a:pt x="142" y="8582"/>
                    </a:lnTo>
                    <a:lnTo>
                      <a:pt x="166" y="8592"/>
                    </a:lnTo>
                    <a:lnTo>
                      <a:pt x="190" y="8602"/>
                    </a:lnTo>
                    <a:lnTo>
                      <a:pt x="217" y="8608"/>
                    </a:lnTo>
                    <a:lnTo>
                      <a:pt x="243" y="8612"/>
                    </a:lnTo>
                    <a:lnTo>
                      <a:pt x="269" y="8614"/>
                    </a:lnTo>
                    <a:lnTo>
                      <a:pt x="269" y="8614"/>
                    </a:lnTo>
                    <a:lnTo>
                      <a:pt x="8510" y="8614"/>
                    </a:lnTo>
                    <a:lnTo>
                      <a:pt x="8510" y="85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3" name="Rectangle 788">
                <a:extLst>
                  <a:ext uri="{FF2B5EF4-FFF2-40B4-BE49-F238E27FC236}">
                    <a16:creationId xmlns:a16="http://schemas.microsoft.com/office/drawing/2014/main" id="{C8B10DCF-4526-4F44-B844-761BCB6D58D8}"/>
                  </a:ext>
                </a:extLst>
              </p:cNvPr>
              <p:cNvSpPr>
                <a:spLocks noChangeArrowheads="1"/>
              </p:cNvSpPr>
              <p:nvPr/>
            </p:nvSpPr>
            <p:spPr bwMode="auto">
              <a:xfrm>
                <a:off x="35899" y="8557"/>
                <a:ext cx="271"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34" name="Rectangle 789">
                <a:extLst>
                  <a:ext uri="{FF2B5EF4-FFF2-40B4-BE49-F238E27FC236}">
                    <a16:creationId xmlns:a16="http://schemas.microsoft.com/office/drawing/2014/main" id="{C7795CF3-C3DF-4940-84F4-1AB36ED1A991}"/>
                  </a:ext>
                </a:extLst>
              </p:cNvPr>
              <p:cNvSpPr>
                <a:spLocks noChangeArrowheads="1"/>
              </p:cNvSpPr>
              <p:nvPr/>
            </p:nvSpPr>
            <p:spPr bwMode="auto">
              <a:xfrm>
                <a:off x="36023" y="8563"/>
                <a:ext cx="4730"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ジェスチャを実施する手の温度は約</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35" name="Rectangle 790">
                <a:extLst>
                  <a:ext uri="{FF2B5EF4-FFF2-40B4-BE49-F238E27FC236}">
                    <a16:creationId xmlns:a16="http://schemas.microsoft.com/office/drawing/2014/main" id="{A9AC48CA-476A-47A8-B2EB-1E1688253F5E}"/>
                  </a:ext>
                </a:extLst>
              </p:cNvPr>
              <p:cNvSpPr>
                <a:spLocks noChangeArrowheads="1"/>
              </p:cNvSpPr>
              <p:nvPr/>
            </p:nvSpPr>
            <p:spPr bwMode="auto">
              <a:xfrm>
                <a:off x="40633" y="8563"/>
                <a:ext cx="64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300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36" name="Rectangle 791">
                <a:extLst>
                  <a:ext uri="{FF2B5EF4-FFF2-40B4-BE49-F238E27FC236}">
                    <a16:creationId xmlns:a16="http://schemas.microsoft.com/office/drawing/2014/main" id="{7736FDF1-ADA2-4306-8E3D-370DA95A61FF}"/>
                  </a:ext>
                </a:extLst>
              </p:cNvPr>
              <p:cNvSpPr>
                <a:spLocks noChangeArrowheads="1"/>
              </p:cNvSpPr>
              <p:nvPr/>
            </p:nvSpPr>
            <p:spPr bwMode="auto">
              <a:xfrm>
                <a:off x="41213" y="8563"/>
                <a:ext cx="319"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K</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37" name="Rectangle 792">
                <a:extLst>
                  <a:ext uri="{FF2B5EF4-FFF2-40B4-BE49-F238E27FC236}">
                    <a16:creationId xmlns:a16="http://schemas.microsoft.com/office/drawing/2014/main" id="{609A5567-B8F1-4A59-99D3-C051C177A8D0}"/>
                  </a:ext>
                </a:extLst>
              </p:cNvPr>
              <p:cNvSpPr>
                <a:spLocks noChangeArrowheads="1"/>
              </p:cNvSpPr>
              <p:nvPr/>
            </p:nvSpPr>
            <p:spPr bwMode="auto">
              <a:xfrm>
                <a:off x="41476" y="8563"/>
                <a:ext cx="3076"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であることを確認した.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38" name="Rectangle 793">
                <a:extLst>
                  <a:ext uri="{FF2B5EF4-FFF2-40B4-BE49-F238E27FC236}">
                    <a16:creationId xmlns:a16="http://schemas.microsoft.com/office/drawing/2014/main" id="{F4D38D9A-23C5-4C6F-B0BC-3F6FBC359A04}"/>
                  </a:ext>
                </a:extLst>
              </p:cNvPr>
              <p:cNvSpPr>
                <a:spLocks noChangeArrowheads="1"/>
              </p:cNvSpPr>
              <p:nvPr/>
            </p:nvSpPr>
            <p:spPr bwMode="auto">
              <a:xfrm>
                <a:off x="35899" y="8896"/>
                <a:ext cx="271"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39" name="Rectangle 794">
                <a:extLst>
                  <a:ext uri="{FF2B5EF4-FFF2-40B4-BE49-F238E27FC236}">
                    <a16:creationId xmlns:a16="http://schemas.microsoft.com/office/drawing/2014/main" id="{AC9364BA-D0F2-4115-9E6C-06358E040B1B}"/>
                  </a:ext>
                </a:extLst>
              </p:cNvPr>
              <p:cNvSpPr>
                <a:spLocks noChangeArrowheads="1"/>
              </p:cNvSpPr>
              <p:nvPr/>
            </p:nvSpPr>
            <p:spPr bwMode="auto">
              <a:xfrm>
                <a:off x="36023" y="8902"/>
                <a:ext cx="6165"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ジェスチャを行う手から測定対象までの距離を</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40" name="Rectangle 795">
                <a:extLst>
                  <a:ext uri="{FF2B5EF4-FFF2-40B4-BE49-F238E27FC236}">
                    <a16:creationId xmlns:a16="http://schemas.microsoft.com/office/drawing/2014/main" id="{A187188A-C015-44CA-92F0-28077CC98B21}"/>
                  </a:ext>
                </a:extLst>
              </p:cNvPr>
              <p:cNvSpPr>
                <a:spLocks noChangeArrowheads="1"/>
              </p:cNvSpPr>
              <p:nvPr/>
            </p:nvSpPr>
            <p:spPr bwMode="auto">
              <a:xfrm>
                <a:off x="42048" y="8902"/>
                <a:ext cx="305"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41" name="Rectangle 796">
                <a:extLst>
                  <a:ext uri="{FF2B5EF4-FFF2-40B4-BE49-F238E27FC236}">
                    <a16:creationId xmlns:a16="http://schemas.microsoft.com/office/drawing/2014/main" id="{56537402-2469-4FFE-8B6F-BC09DA627890}"/>
                  </a:ext>
                </a:extLst>
              </p:cNvPr>
              <p:cNvSpPr>
                <a:spLocks noChangeArrowheads="1"/>
              </p:cNvSpPr>
              <p:nvPr/>
            </p:nvSpPr>
            <p:spPr bwMode="auto">
              <a:xfrm>
                <a:off x="42297" y="8902"/>
                <a:ext cx="406"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42" name="Rectangle 797">
                <a:extLst>
                  <a:ext uri="{FF2B5EF4-FFF2-40B4-BE49-F238E27FC236}">
                    <a16:creationId xmlns:a16="http://schemas.microsoft.com/office/drawing/2014/main" id="{CCE755B9-238D-44AE-989C-5E86C85C90EA}"/>
                  </a:ext>
                </a:extLst>
              </p:cNvPr>
              <p:cNvSpPr>
                <a:spLocks noChangeArrowheads="1"/>
              </p:cNvSpPr>
              <p:nvPr/>
            </p:nvSpPr>
            <p:spPr bwMode="auto">
              <a:xfrm>
                <a:off x="42644" y="8902"/>
                <a:ext cx="1860"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として出力信</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43" name="Rectangle 798">
                <a:extLst>
                  <a:ext uri="{FF2B5EF4-FFF2-40B4-BE49-F238E27FC236}">
                    <a16:creationId xmlns:a16="http://schemas.microsoft.com/office/drawing/2014/main" id="{C59404B3-BB3C-4258-9BEB-06769AC105DE}"/>
                  </a:ext>
                </a:extLst>
              </p:cNvPr>
              <p:cNvSpPr>
                <a:spLocks noChangeArrowheads="1"/>
              </p:cNvSpPr>
              <p:nvPr/>
            </p:nvSpPr>
            <p:spPr bwMode="auto">
              <a:xfrm>
                <a:off x="35899" y="9240"/>
                <a:ext cx="2147"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号を評価した．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44" name="Rectangle 799">
                <a:extLst>
                  <a:ext uri="{FF2B5EF4-FFF2-40B4-BE49-F238E27FC236}">
                    <a16:creationId xmlns:a16="http://schemas.microsoft.com/office/drawing/2014/main" id="{1C4D5EA0-8949-49C2-9A8E-0A5A482AD2D8}"/>
                  </a:ext>
                </a:extLst>
              </p:cNvPr>
              <p:cNvSpPr>
                <a:spLocks noChangeArrowheads="1"/>
              </p:cNvSpPr>
              <p:nvPr/>
            </p:nvSpPr>
            <p:spPr bwMode="auto">
              <a:xfrm>
                <a:off x="35899" y="9575"/>
                <a:ext cx="271"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45" name="Rectangle 800">
                <a:extLst>
                  <a:ext uri="{FF2B5EF4-FFF2-40B4-BE49-F238E27FC236}">
                    <a16:creationId xmlns:a16="http://schemas.microsoft.com/office/drawing/2014/main" id="{43D34E3C-0910-4C8D-85D8-AF2789072602}"/>
                  </a:ext>
                </a:extLst>
              </p:cNvPr>
              <p:cNvSpPr>
                <a:spLocks noChangeArrowheads="1"/>
              </p:cNvSpPr>
              <p:nvPr/>
            </p:nvSpPr>
            <p:spPr bwMode="auto">
              <a:xfrm>
                <a:off x="36023" y="9581"/>
                <a:ext cx="3295"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焦電センサ単体では，約</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46" name="Rectangle 801">
                <a:extLst>
                  <a:ext uri="{FF2B5EF4-FFF2-40B4-BE49-F238E27FC236}">
                    <a16:creationId xmlns:a16="http://schemas.microsoft.com/office/drawing/2014/main" id="{6B27314F-4918-4CCB-AD0E-C8734027754F}"/>
                  </a:ext>
                </a:extLst>
              </p:cNvPr>
              <p:cNvSpPr>
                <a:spLocks noChangeArrowheads="1"/>
              </p:cNvSpPr>
              <p:nvPr/>
            </p:nvSpPr>
            <p:spPr bwMode="auto">
              <a:xfrm>
                <a:off x="39218" y="9581"/>
                <a:ext cx="305"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47" name="Rectangle 802">
                <a:extLst>
                  <a:ext uri="{FF2B5EF4-FFF2-40B4-BE49-F238E27FC236}">
                    <a16:creationId xmlns:a16="http://schemas.microsoft.com/office/drawing/2014/main" id="{C5F223FE-0AE2-4A73-A71C-ED31E4BA9094}"/>
                  </a:ext>
                </a:extLst>
              </p:cNvPr>
              <p:cNvSpPr>
                <a:spLocks noChangeArrowheads="1"/>
              </p:cNvSpPr>
              <p:nvPr/>
            </p:nvSpPr>
            <p:spPr bwMode="auto">
              <a:xfrm>
                <a:off x="39384" y="9581"/>
                <a:ext cx="206"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48" name="Rectangle 803">
                <a:extLst>
                  <a:ext uri="{FF2B5EF4-FFF2-40B4-BE49-F238E27FC236}">
                    <a16:creationId xmlns:a16="http://schemas.microsoft.com/office/drawing/2014/main" id="{F198EFE8-CA7F-4849-8D3D-FF2229969FC9}"/>
                  </a:ext>
                </a:extLst>
              </p:cNvPr>
              <p:cNvSpPr>
                <a:spLocks noChangeArrowheads="1"/>
              </p:cNvSpPr>
              <p:nvPr/>
            </p:nvSpPr>
            <p:spPr bwMode="auto">
              <a:xfrm>
                <a:off x="39453" y="9581"/>
                <a:ext cx="305"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49" name="Rectangle 804">
                <a:extLst>
                  <a:ext uri="{FF2B5EF4-FFF2-40B4-BE49-F238E27FC236}">
                    <a16:creationId xmlns:a16="http://schemas.microsoft.com/office/drawing/2014/main" id="{6DFE5F8F-69EA-465B-83A3-236A1C9D7F66}"/>
                  </a:ext>
                </a:extLst>
              </p:cNvPr>
              <p:cNvSpPr>
                <a:spLocks noChangeArrowheads="1"/>
              </p:cNvSpPr>
              <p:nvPr/>
            </p:nvSpPr>
            <p:spPr bwMode="auto">
              <a:xfrm>
                <a:off x="39701" y="9581"/>
                <a:ext cx="406"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50" name="Rectangle 805">
                <a:extLst>
                  <a:ext uri="{FF2B5EF4-FFF2-40B4-BE49-F238E27FC236}">
                    <a16:creationId xmlns:a16="http://schemas.microsoft.com/office/drawing/2014/main" id="{A97FCF7E-D9FD-4A83-9DDF-C12D4860E123}"/>
                  </a:ext>
                </a:extLst>
              </p:cNvPr>
              <p:cNvSpPr>
                <a:spLocks noChangeArrowheads="1"/>
              </p:cNvSpPr>
              <p:nvPr/>
            </p:nvSpPr>
            <p:spPr bwMode="auto">
              <a:xfrm>
                <a:off x="39966" y="9581"/>
                <a:ext cx="33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V</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51" name="Rectangle 806">
                <a:extLst>
                  <a:ext uri="{FF2B5EF4-FFF2-40B4-BE49-F238E27FC236}">
                    <a16:creationId xmlns:a16="http://schemas.microsoft.com/office/drawing/2014/main" id="{90794BCC-FD99-49A6-A62C-CFF4EAE45E51}"/>
                  </a:ext>
                </a:extLst>
              </p:cNvPr>
              <p:cNvSpPr>
                <a:spLocks noChangeArrowheads="1"/>
              </p:cNvSpPr>
              <p:nvPr/>
            </p:nvSpPr>
            <p:spPr bwMode="auto">
              <a:xfrm>
                <a:off x="40241" y="9581"/>
                <a:ext cx="1573"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であった．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52" name="Rectangle 807">
                <a:extLst>
                  <a:ext uri="{FF2B5EF4-FFF2-40B4-BE49-F238E27FC236}">
                    <a16:creationId xmlns:a16="http://schemas.microsoft.com/office/drawing/2014/main" id="{53D1751E-8A2F-401E-88E0-4F3D36D71CD4}"/>
                  </a:ext>
                </a:extLst>
              </p:cNvPr>
              <p:cNvSpPr>
                <a:spLocks noChangeArrowheads="1"/>
              </p:cNvSpPr>
              <p:nvPr/>
            </p:nvSpPr>
            <p:spPr bwMode="auto">
              <a:xfrm>
                <a:off x="35899" y="9913"/>
                <a:ext cx="271"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sp>
          <p:nvSpPr>
            <p:cNvPr id="9" name="Rectangle 809">
              <a:extLst>
                <a:ext uri="{FF2B5EF4-FFF2-40B4-BE49-F238E27FC236}">
                  <a16:creationId xmlns:a16="http://schemas.microsoft.com/office/drawing/2014/main" id="{31A05ECE-D04A-4744-8630-47C1F2234A24}"/>
                </a:ext>
              </a:extLst>
            </p:cNvPr>
            <p:cNvSpPr>
              <a:spLocks noChangeArrowheads="1"/>
            </p:cNvSpPr>
            <p:nvPr/>
          </p:nvSpPr>
          <p:spPr bwMode="auto">
            <a:xfrm>
              <a:off x="36023" y="9919"/>
              <a:ext cx="6452"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焦電センサと信号増幅回路の組み合わせでは，約</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Rectangle 810">
              <a:extLst>
                <a:ext uri="{FF2B5EF4-FFF2-40B4-BE49-F238E27FC236}">
                  <a16:creationId xmlns:a16="http://schemas.microsoft.com/office/drawing/2014/main" id="{82D020A6-577F-4132-BDF0-5E113A740A51}"/>
                </a:ext>
              </a:extLst>
            </p:cNvPr>
            <p:cNvSpPr>
              <a:spLocks noChangeArrowheads="1"/>
            </p:cNvSpPr>
            <p:nvPr/>
          </p:nvSpPr>
          <p:spPr bwMode="auto">
            <a:xfrm>
              <a:off x="42331" y="9919"/>
              <a:ext cx="305"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Rectangle 811">
              <a:extLst>
                <a:ext uri="{FF2B5EF4-FFF2-40B4-BE49-F238E27FC236}">
                  <a16:creationId xmlns:a16="http://schemas.microsoft.com/office/drawing/2014/main" id="{86E7FA97-815A-4B60-B104-7597E99E31F6}"/>
                </a:ext>
              </a:extLst>
            </p:cNvPr>
            <p:cNvSpPr>
              <a:spLocks noChangeArrowheads="1"/>
            </p:cNvSpPr>
            <p:nvPr/>
          </p:nvSpPr>
          <p:spPr bwMode="auto">
            <a:xfrm>
              <a:off x="42497" y="9919"/>
              <a:ext cx="206"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 name="Rectangle 812">
              <a:extLst>
                <a:ext uri="{FF2B5EF4-FFF2-40B4-BE49-F238E27FC236}">
                  <a16:creationId xmlns:a16="http://schemas.microsoft.com/office/drawing/2014/main" id="{D58E6450-EEB2-40B7-83EB-EE5F66364198}"/>
                </a:ext>
              </a:extLst>
            </p:cNvPr>
            <p:cNvSpPr>
              <a:spLocks noChangeArrowheads="1"/>
            </p:cNvSpPr>
            <p:nvPr/>
          </p:nvSpPr>
          <p:spPr bwMode="auto">
            <a:xfrm>
              <a:off x="42566" y="9919"/>
              <a:ext cx="305"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7</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813">
              <a:extLst>
                <a:ext uri="{FF2B5EF4-FFF2-40B4-BE49-F238E27FC236}">
                  <a16:creationId xmlns:a16="http://schemas.microsoft.com/office/drawing/2014/main" id="{40054A75-0817-4BB8-86CD-D1A37158F646}"/>
                </a:ext>
              </a:extLst>
            </p:cNvPr>
            <p:cNvSpPr>
              <a:spLocks noChangeArrowheads="1"/>
            </p:cNvSpPr>
            <p:nvPr/>
          </p:nvSpPr>
          <p:spPr bwMode="auto">
            <a:xfrm>
              <a:off x="42814" y="9919"/>
              <a:ext cx="33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V</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Rectangle 814">
              <a:extLst>
                <a:ext uri="{FF2B5EF4-FFF2-40B4-BE49-F238E27FC236}">
                  <a16:creationId xmlns:a16="http://schemas.microsoft.com/office/drawing/2014/main" id="{6541795D-5ACB-4E7C-BE54-B4B253120038}"/>
                </a:ext>
              </a:extLst>
            </p:cNvPr>
            <p:cNvSpPr>
              <a:spLocks noChangeArrowheads="1"/>
            </p:cNvSpPr>
            <p:nvPr/>
          </p:nvSpPr>
          <p:spPr bwMode="auto">
            <a:xfrm>
              <a:off x="43006" y="9919"/>
              <a:ext cx="1573"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であった．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5" name="Rectangle 815">
              <a:extLst>
                <a:ext uri="{FF2B5EF4-FFF2-40B4-BE49-F238E27FC236}">
                  <a16:creationId xmlns:a16="http://schemas.microsoft.com/office/drawing/2014/main" id="{C1B095BD-7C54-4F17-981F-68DFCBF27955}"/>
                </a:ext>
              </a:extLst>
            </p:cNvPr>
            <p:cNvSpPr>
              <a:spLocks noChangeArrowheads="1"/>
            </p:cNvSpPr>
            <p:nvPr/>
          </p:nvSpPr>
          <p:spPr bwMode="auto">
            <a:xfrm>
              <a:off x="35899" y="10254"/>
              <a:ext cx="271"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 name="Rectangle 816">
              <a:extLst>
                <a:ext uri="{FF2B5EF4-FFF2-40B4-BE49-F238E27FC236}">
                  <a16:creationId xmlns:a16="http://schemas.microsoft.com/office/drawing/2014/main" id="{B74C1F3F-ADAB-4ED1-BDF6-78C4ED0F01A7}"/>
                </a:ext>
              </a:extLst>
            </p:cNvPr>
            <p:cNvSpPr>
              <a:spLocks noChangeArrowheads="1"/>
            </p:cNvSpPr>
            <p:nvPr/>
          </p:nvSpPr>
          <p:spPr bwMode="auto">
            <a:xfrm>
              <a:off x="36023" y="10260"/>
              <a:ext cx="3869"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製作したモジュールでは，約</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 name="Rectangle 817">
              <a:extLst>
                <a:ext uri="{FF2B5EF4-FFF2-40B4-BE49-F238E27FC236}">
                  <a16:creationId xmlns:a16="http://schemas.microsoft.com/office/drawing/2014/main" id="{E3268638-6276-4B46-841C-A0041F4B8864}"/>
                </a:ext>
              </a:extLst>
            </p:cNvPr>
            <p:cNvSpPr>
              <a:spLocks noChangeArrowheads="1"/>
            </p:cNvSpPr>
            <p:nvPr/>
          </p:nvSpPr>
          <p:spPr bwMode="auto">
            <a:xfrm>
              <a:off x="39784" y="10260"/>
              <a:ext cx="305"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7</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 name="Rectangle 818">
              <a:extLst>
                <a:ext uri="{FF2B5EF4-FFF2-40B4-BE49-F238E27FC236}">
                  <a16:creationId xmlns:a16="http://schemas.microsoft.com/office/drawing/2014/main" id="{5253707E-4996-438F-A489-A739E4BAD857}"/>
                </a:ext>
              </a:extLst>
            </p:cNvPr>
            <p:cNvSpPr>
              <a:spLocks noChangeArrowheads="1"/>
            </p:cNvSpPr>
            <p:nvPr/>
          </p:nvSpPr>
          <p:spPr bwMode="auto">
            <a:xfrm>
              <a:off x="39950" y="10260"/>
              <a:ext cx="206"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819">
              <a:extLst>
                <a:ext uri="{FF2B5EF4-FFF2-40B4-BE49-F238E27FC236}">
                  <a16:creationId xmlns:a16="http://schemas.microsoft.com/office/drawing/2014/main" id="{15F62B98-430A-42F5-B201-00AA606EA33C}"/>
                </a:ext>
              </a:extLst>
            </p:cNvPr>
            <p:cNvSpPr>
              <a:spLocks noChangeArrowheads="1"/>
            </p:cNvSpPr>
            <p:nvPr/>
          </p:nvSpPr>
          <p:spPr bwMode="auto">
            <a:xfrm>
              <a:off x="40019" y="10260"/>
              <a:ext cx="305"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Rectangle 820">
              <a:extLst>
                <a:ext uri="{FF2B5EF4-FFF2-40B4-BE49-F238E27FC236}">
                  <a16:creationId xmlns:a16="http://schemas.microsoft.com/office/drawing/2014/main" id="{DE74F211-7A8A-4511-A4DF-F5C14590ED0A}"/>
                </a:ext>
              </a:extLst>
            </p:cNvPr>
            <p:cNvSpPr>
              <a:spLocks noChangeArrowheads="1"/>
            </p:cNvSpPr>
            <p:nvPr/>
          </p:nvSpPr>
          <p:spPr bwMode="auto">
            <a:xfrm>
              <a:off x="40267" y="10260"/>
              <a:ext cx="33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V</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 name="Rectangle 821">
              <a:extLst>
                <a:ext uri="{FF2B5EF4-FFF2-40B4-BE49-F238E27FC236}">
                  <a16:creationId xmlns:a16="http://schemas.microsoft.com/office/drawing/2014/main" id="{0D3544D7-5B1E-4ECD-B8E8-A4937BD79637}"/>
                </a:ext>
              </a:extLst>
            </p:cNvPr>
            <p:cNvSpPr>
              <a:spLocks noChangeArrowheads="1"/>
            </p:cNvSpPr>
            <p:nvPr/>
          </p:nvSpPr>
          <p:spPr bwMode="auto">
            <a:xfrm>
              <a:off x="40542" y="10260"/>
              <a:ext cx="1573"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であった．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 name="Rectangle 822">
              <a:extLst>
                <a:ext uri="{FF2B5EF4-FFF2-40B4-BE49-F238E27FC236}">
                  <a16:creationId xmlns:a16="http://schemas.microsoft.com/office/drawing/2014/main" id="{27C05F42-1317-40D3-A1E9-E02594EAE033}"/>
                </a:ext>
              </a:extLst>
            </p:cNvPr>
            <p:cNvSpPr>
              <a:spLocks noChangeArrowheads="1"/>
            </p:cNvSpPr>
            <p:nvPr/>
          </p:nvSpPr>
          <p:spPr bwMode="auto">
            <a:xfrm>
              <a:off x="35899" y="10938"/>
              <a:ext cx="6452"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したがって，焦電センサ単体の出力信号に比べ，</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Rectangle 823">
              <a:extLst>
                <a:ext uri="{FF2B5EF4-FFF2-40B4-BE49-F238E27FC236}">
                  <a16:creationId xmlns:a16="http://schemas.microsoft.com/office/drawing/2014/main" id="{5809D4A3-F51E-480D-8BF8-F83F95025DB4}"/>
                </a:ext>
              </a:extLst>
            </p:cNvPr>
            <p:cNvSpPr>
              <a:spLocks noChangeArrowheads="1"/>
            </p:cNvSpPr>
            <p:nvPr/>
          </p:nvSpPr>
          <p:spPr bwMode="auto">
            <a:xfrm>
              <a:off x="42208" y="10938"/>
              <a:ext cx="1286"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信号増幅</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 name="Rectangle 824">
              <a:extLst>
                <a:ext uri="{FF2B5EF4-FFF2-40B4-BE49-F238E27FC236}">
                  <a16:creationId xmlns:a16="http://schemas.microsoft.com/office/drawing/2014/main" id="{46E7DD1A-4BF4-4DD7-98FE-56919BB92599}"/>
                </a:ext>
              </a:extLst>
            </p:cNvPr>
            <p:cNvSpPr>
              <a:spLocks noChangeArrowheads="1"/>
            </p:cNvSpPr>
            <p:nvPr/>
          </p:nvSpPr>
          <p:spPr bwMode="auto">
            <a:xfrm>
              <a:off x="35899" y="11279"/>
              <a:ext cx="4156"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回路を組み合わせることで，約</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 name="Rectangle 825">
              <a:extLst>
                <a:ext uri="{FF2B5EF4-FFF2-40B4-BE49-F238E27FC236}">
                  <a16:creationId xmlns:a16="http://schemas.microsoft.com/office/drawing/2014/main" id="{4F2FF502-1C82-4096-B1C8-9F4663A1702F}"/>
                </a:ext>
              </a:extLst>
            </p:cNvPr>
            <p:cNvSpPr>
              <a:spLocks noChangeArrowheads="1"/>
            </p:cNvSpPr>
            <p:nvPr/>
          </p:nvSpPr>
          <p:spPr bwMode="auto">
            <a:xfrm>
              <a:off x="39944" y="11279"/>
              <a:ext cx="64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440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6" name="Rectangle 826">
              <a:extLst>
                <a:ext uri="{FF2B5EF4-FFF2-40B4-BE49-F238E27FC236}">
                  <a16:creationId xmlns:a16="http://schemas.microsoft.com/office/drawing/2014/main" id="{C43C6E5A-985B-4D08-9F0C-01C1691A02DA}"/>
                </a:ext>
              </a:extLst>
            </p:cNvPr>
            <p:cNvSpPr>
              <a:spLocks noChangeArrowheads="1"/>
            </p:cNvSpPr>
            <p:nvPr/>
          </p:nvSpPr>
          <p:spPr bwMode="auto">
            <a:xfrm>
              <a:off x="40524" y="11279"/>
              <a:ext cx="3295"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倍の信号増幅を実現でき</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7" name="Rectangle 827">
              <a:extLst>
                <a:ext uri="{FF2B5EF4-FFF2-40B4-BE49-F238E27FC236}">
                  <a16:creationId xmlns:a16="http://schemas.microsoft.com/office/drawing/2014/main" id="{CDC7DC56-49D0-4B59-912A-C29144BEAE03}"/>
                </a:ext>
              </a:extLst>
            </p:cNvPr>
            <p:cNvSpPr>
              <a:spLocks noChangeArrowheads="1"/>
            </p:cNvSpPr>
            <p:nvPr/>
          </p:nvSpPr>
          <p:spPr bwMode="auto">
            <a:xfrm>
              <a:off x="35899" y="11617"/>
              <a:ext cx="71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8" name="Rectangle 828">
              <a:extLst>
                <a:ext uri="{FF2B5EF4-FFF2-40B4-BE49-F238E27FC236}">
                  <a16:creationId xmlns:a16="http://schemas.microsoft.com/office/drawing/2014/main" id="{733D9B42-EB53-4258-B21D-04C5BA0BB6DB}"/>
                </a:ext>
              </a:extLst>
            </p:cNvPr>
            <p:cNvSpPr>
              <a:spLocks noChangeArrowheads="1"/>
            </p:cNvSpPr>
            <p:nvPr/>
          </p:nvSpPr>
          <p:spPr bwMode="auto">
            <a:xfrm>
              <a:off x="36548" y="11617"/>
              <a:ext cx="352"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9" name="Rectangle 829">
              <a:extLst>
                <a:ext uri="{FF2B5EF4-FFF2-40B4-BE49-F238E27FC236}">
                  <a16:creationId xmlns:a16="http://schemas.microsoft.com/office/drawing/2014/main" id="{0B6F5C09-90DD-46BC-9C53-D0C05B3FAA93}"/>
                </a:ext>
              </a:extLst>
            </p:cNvPr>
            <p:cNvSpPr>
              <a:spLocks noChangeArrowheads="1"/>
            </p:cNvSpPr>
            <p:nvPr/>
          </p:nvSpPr>
          <p:spPr bwMode="auto">
            <a:xfrm>
              <a:off x="36758" y="11617"/>
              <a:ext cx="30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0" name="Rectangle 830">
              <a:extLst>
                <a:ext uri="{FF2B5EF4-FFF2-40B4-BE49-F238E27FC236}">
                  <a16:creationId xmlns:a16="http://schemas.microsoft.com/office/drawing/2014/main" id="{15B93CFD-B62E-42CB-A8DE-33429A3E9327}"/>
                </a:ext>
              </a:extLst>
            </p:cNvPr>
            <p:cNvSpPr>
              <a:spLocks noChangeArrowheads="1"/>
            </p:cNvSpPr>
            <p:nvPr/>
          </p:nvSpPr>
          <p:spPr bwMode="auto">
            <a:xfrm>
              <a:off x="37001" y="11617"/>
              <a:ext cx="6165"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レンズを用いて赤外線を集光することで，さら</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1" name="Rectangle 831">
              <a:extLst>
                <a:ext uri="{FF2B5EF4-FFF2-40B4-BE49-F238E27FC236}">
                  <a16:creationId xmlns:a16="http://schemas.microsoft.com/office/drawing/2014/main" id="{6BB85AF8-E900-4AC4-AB3D-DA97B8582459}"/>
                </a:ext>
              </a:extLst>
            </p:cNvPr>
            <p:cNvSpPr>
              <a:spLocks noChangeArrowheads="1"/>
            </p:cNvSpPr>
            <p:nvPr/>
          </p:nvSpPr>
          <p:spPr bwMode="auto">
            <a:xfrm>
              <a:off x="35899" y="11958"/>
              <a:ext cx="999"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に，約</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2" name="Rectangle 832">
              <a:extLst>
                <a:ext uri="{FF2B5EF4-FFF2-40B4-BE49-F238E27FC236}">
                  <a16:creationId xmlns:a16="http://schemas.microsoft.com/office/drawing/2014/main" id="{63F77694-FC73-4510-B30F-408DF5C92304}"/>
                </a:ext>
              </a:extLst>
            </p:cNvPr>
            <p:cNvSpPr>
              <a:spLocks noChangeArrowheads="1"/>
            </p:cNvSpPr>
            <p:nvPr/>
          </p:nvSpPr>
          <p:spPr bwMode="auto">
            <a:xfrm>
              <a:off x="36831" y="11958"/>
              <a:ext cx="473"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11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3" name="Rectangle 833">
              <a:extLst>
                <a:ext uri="{FF2B5EF4-FFF2-40B4-BE49-F238E27FC236}">
                  <a16:creationId xmlns:a16="http://schemas.microsoft.com/office/drawing/2014/main" id="{5CD16C0B-F47D-44C8-BA53-B2753670E5BE}"/>
                </a:ext>
              </a:extLst>
            </p:cNvPr>
            <p:cNvSpPr>
              <a:spLocks noChangeArrowheads="1"/>
            </p:cNvSpPr>
            <p:nvPr/>
          </p:nvSpPr>
          <p:spPr bwMode="auto">
            <a:xfrm>
              <a:off x="37245" y="11958"/>
              <a:ext cx="6739"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倍の信号増幅を実現できた．焦電センサ単体の出力</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 name="Rectangle 834">
              <a:extLst>
                <a:ext uri="{FF2B5EF4-FFF2-40B4-BE49-F238E27FC236}">
                  <a16:creationId xmlns:a16="http://schemas.microsoft.com/office/drawing/2014/main" id="{03BBC77D-BF44-4B49-B26F-3AC855B56D99}"/>
                </a:ext>
              </a:extLst>
            </p:cNvPr>
            <p:cNvSpPr>
              <a:spLocks noChangeArrowheads="1"/>
            </p:cNvSpPr>
            <p:nvPr/>
          </p:nvSpPr>
          <p:spPr bwMode="auto">
            <a:xfrm>
              <a:off x="35899" y="12298"/>
              <a:ext cx="1860"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信号に比べ，</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5" name="Rectangle 835">
              <a:extLst>
                <a:ext uri="{FF2B5EF4-FFF2-40B4-BE49-F238E27FC236}">
                  <a16:creationId xmlns:a16="http://schemas.microsoft.com/office/drawing/2014/main" id="{A5A0EE78-F551-4338-B7D2-41AB9B98172B}"/>
                </a:ext>
              </a:extLst>
            </p:cNvPr>
            <p:cNvSpPr>
              <a:spLocks noChangeArrowheads="1"/>
            </p:cNvSpPr>
            <p:nvPr/>
          </p:nvSpPr>
          <p:spPr bwMode="auto">
            <a:xfrm>
              <a:off x="37680" y="12298"/>
              <a:ext cx="3582"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製作したモジュールは，約</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6" name="Rectangle 836">
              <a:extLst>
                <a:ext uri="{FF2B5EF4-FFF2-40B4-BE49-F238E27FC236}">
                  <a16:creationId xmlns:a16="http://schemas.microsoft.com/office/drawing/2014/main" id="{73B0BA9D-32C1-48DC-8599-03668736FFCD}"/>
                </a:ext>
              </a:extLst>
            </p:cNvPr>
            <p:cNvSpPr>
              <a:spLocks noChangeArrowheads="1"/>
            </p:cNvSpPr>
            <p:nvPr/>
          </p:nvSpPr>
          <p:spPr bwMode="auto">
            <a:xfrm>
              <a:off x="41159" y="12298"/>
              <a:ext cx="809"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4700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7" name="Rectangle 837">
              <a:extLst>
                <a:ext uri="{FF2B5EF4-FFF2-40B4-BE49-F238E27FC236}">
                  <a16:creationId xmlns:a16="http://schemas.microsoft.com/office/drawing/2014/main" id="{7360B7D4-97DD-4BBB-BA5D-9E3A2241470E}"/>
                </a:ext>
              </a:extLst>
            </p:cNvPr>
            <p:cNvSpPr>
              <a:spLocks noChangeArrowheads="1"/>
            </p:cNvSpPr>
            <p:nvPr/>
          </p:nvSpPr>
          <p:spPr bwMode="auto">
            <a:xfrm>
              <a:off x="41905" y="12298"/>
              <a:ext cx="2147"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倍の信号増幅を</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8" name="Rectangle 838">
              <a:extLst>
                <a:ext uri="{FF2B5EF4-FFF2-40B4-BE49-F238E27FC236}">
                  <a16:creationId xmlns:a16="http://schemas.microsoft.com/office/drawing/2014/main" id="{183CFD5E-7539-462B-AC40-5A7FBECF6603}"/>
                </a:ext>
              </a:extLst>
            </p:cNvPr>
            <p:cNvSpPr>
              <a:spLocks noChangeArrowheads="1"/>
            </p:cNvSpPr>
            <p:nvPr/>
          </p:nvSpPr>
          <p:spPr bwMode="auto">
            <a:xfrm>
              <a:off x="35899" y="12635"/>
              <a:ext cx="3869"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5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実現できることが分かった．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Freeform 839">
              <a:extLst>
                <a:ext uri="{FF2B5EF4-FFF2-40B4-BE49-F238E27FC236}">
                  <a16:creationId xmlns:a16="http://schemas.microsoft.com/office/drawing/2014/main" id="{3C2C0AB5-5B85-43E6-BBEA-69B649873518}"/>
                </a:ext>
              </a:extLst>
            </p:cNvPr>
            <p:cNvSpPr>
              <a:spLocks/>
            </p:cNvSpPr>
            <p:nvPr/>
          </p:nvSpPr>
          <p:spPr bwMode="auto">
            <a:xfrm>
              <a:off x="36298" y="7985"/>
              <a:ext cx="1396" cy="622"/>
            </a:xfrm>
            <a:custGeom>
              <a:avLst/>
              <a:gdLst>
                <a:gd name="T0" fmla="*/ 1396 w 1396"/>
                <a:gd name="T1" fmla="*/ 622 h 622"/>
                <a:gd name="T2" fmla="*/ 0 w 1396"/>
                <a:gd name="T3" fmla="*/ 622 h 622"/>
                <a:gd name="T4" fmla="*/ 0 w 1396"/>
                <a:gd name="T5" fmla="*/ 0 h 622"/>
                <a:gd name="T6" fmla="*/ 1396 w 1396"/>
                <a:gd name="T7" fmla="*/ 0 h 622"/>
                <a:gd name="T8" fmla="*/ 1396 w 1396"/>
                <a:gd name="T9" fmla="*/ 622 h 622"/>
                <a:gd name="T10" fmla="*/ 1396 w 1396"/>
                <a:gd name="T11" fmla="*/ 622 h 622"/>
              </a:gdLst>
              <a:ahLst/>
              <a:cxnLst>
                <a:cxn ang="0">
                  <a:pos x="T0" y="T1"/>
                </a:cxn>
                <a:cxn ang="0">
                  <a:pos x="T2" y="T3"/>
                </a:cxn>
                <a:cxn ang="0">
                  <a:pos x="T4" y="T5"/>
                </a:cxn>
                <a:cxn ang="0">
                  <a:pos x="T6" y="T7"/>
                </a:cxn>
                <a:cxn ang="0">
                  <a:pos x="T8" y="T9"/>
                </a:cxn>
                <a:cxn ang="0">
                  <a:pos x="T10" y="T11"/>
                </a:cxn>
              </a:cxnLst>
              <a:rect l="0" t="0" r="r" b="b"/>
              <a:pathLst>
                <a:path w="1396" h="622">
                  <a:moveTo>
                    <a:pt x="1396" y="622"/>
                  </a:moveTo>
                  <a:lnTo>
                    <a:pt x="0" y="622"/>
                  </a:lnTo>
                  <a:lnTo>
                    <a:pt x="0" y="0"/>
                  </a:lnTo>
                  <a:lnTo>
                    <a:pt x="1396" y="0"/>
                  </a:lnTo>
                  <a:lnTo>
                    <a:pt x="1396" y="622"/>
                  </a:lnTo>
                  <a:lnTo>
                    <a:pt x="1396" y="6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Rectangle 840">
              <a:extLst>
                <a:ext uri="{FF2B5EF4-FFF2-40B4-BE49-F238E27FC236}">
                  <a16:creationId xmlns:a16="http://schemas.microsoft.com/office/drawing/2014/main" id="{7A2597D0-864B-46B9-BBBA-CED83CB9C8A2}"/>
                </a:ext>
              </a:extLst>
            </p:cNvPr>
            <p:cNvSpPr>
              <a:spLocks noChangeArrowheads="1"/>
            </p:cNvSpPr>
            <p:nvPr/>
          </p:nvSpPr>
          <p:spPr bwMode="auto">
            <a:xfrm>
              <a:off x="36528" y="8003"/>
              <a:ext cx="1166" cy="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8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考察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1865" name="Picture 841">
              <a:extLst>
                <a:ext uri="{FF2B5EF4-FFF2-40B4-BE49-F238E27FC236}">
                  <a16:creationId xmlns:a16="http://schemas.microsoft.com/office/drawing/2014/main" id="{10EE584C-FB57-4062-947A-A618C8A675AA}"/>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13485" y="10855"/>
              <a:ext cx="5864" cy="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842">
              <a:extLst>
                <a:ext uri="{FF2B5EF4-FFF2-40B4-BE49-F238E27FC236}">
                  <a16:creationId xmlns:a16="http://schemas.microsoft.com/office/drawing/2014/main" id="{176F6B26-EFA0-4342-9665-7451881FE7FF}"/>
                </a:ext>
              </a:extLst>
            </p:cNvPr>
            <p:cNvSpPr>
              <a:spLocks noChangeArrowheads="1"/>
            </p:cNvSpPr>
            <p:nvPr/>
          </p:nvSpPr>
          <p:spPr bwMode="auto">
            <a:xfrm>
              <a:off x="11636" y="1491"/>
              <a:ext cx="9047" cy="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600" b="1"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rPr>
                <a:t>○冀 翼，知久 直樹，芝田 裕登，増本 憲泰，加藤 史仁</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2" name="Rectangle 843">
              <a:extLst>
                <a:ext uri="{FF2B5EF4-FFF2-40B4-BE49-F238E27FC236}">
                  <a16:creationId xmlns:a16="http://schemas.microsoft.com/office/drawing/2014/main" id="{D5DE4534-014A-47AF-8388-B8D44F7721AA}"/>
                </a:ext>
              </a:extLst>
            </p:cNvPr>
            <p:cNvSpPr>
              <a:spLocks noChangeArrowheads="1"/>
            </p:cNvSpPr>
            <p:nvPr/>
          </p:nvSpPr>
          <p:spPr bwMode="auto">
            <a:xfrm>
              <a:off x="11636" y="1927"/>
              <a:ext cx="9015" cy="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600" b="1"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rPr>
                <a:t>日本工業大学大学院　工学研究科　機械システム専攻</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3" name="Rectangle 844">
              <a:extLst>
                <a:ext uri="{FF2B5EF4-FFF2-40B4-BE49-F238E27FC236}">
                  <a16:creationId xmlns:a16="http://schemas.microsoft.com/office/drawing/2014/main" id="{29CF2007-7944-4805-A6ED-B20793A48C4D}"/>
                </a:ext>
              </a:extLst>
            </p:cNvPr>
            <p:cNvSpPr>
              <a:spLocks noChangeArrowheads="1"/>
            </p:cNvSpPr>
            <p:nvPr/>
          </p:nvSpPr>
          <p:spPr bwMode="auto">
            <a:xfrm>
              <a:off x="-1307" y="3461"/>
              <a:ext cx="823"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Adobe 宋体 Std L" panose="02020300000000000000" pitchFamily="18" charset="-122"/>
                  <a:ea typeface="Adobe 宋体 Std L" panose="02020300000000000000" pitchFamily="18" charset="-122"/>
                </a:rPr>
                <a:t>滚滚长江东逝水</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4" name="Rectangle 845">
              <a:extLst>
                <a:ext uri="{FF2B5EF4-FFF2-40B4-BE49-F238E27FC236}">
                  <a16:creationId xmlns:a16="http://schemas.microsoft.com/office/drawing/2014/main" id="{E1A114C9-0D90-42F8-B4E2-49CBB91F1D08}"/>
                </a:ext>
              </a:extLst>
            </p:cNvPr>
            <p:cNvSpPr>
              <a:spLocks noChangeArrowheads="1"/>
            </p:cNvSpPr>
            <p:nvPr/>
          </p:nvSpPr>
          <p:spPr bwMode="auto">
            <a:xfrm>
              <a:off x="591" y="4057"/>
              <a:ext cx="259"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5" name="Rectangle 846">
              <a:extLst>
                <a:ext uri="{FF2B5EF4-FFF2-40B4-BE49-F238E27FC236}">
                  <a16:creationId xmlns:a16="http://schemas.microsoft.com/office/drawing/2014/main" id="{3750B7A8-D5D0-4CAB-86BD-B125CB135752}"/>
                </a:ext>
              </a:extLst>
            </p:cNvPr>
            <p:cNvSpPr>
              <a:spLocks noChangeArrowheads="1"/>
            </p:cNvSpPr>
            <p:nvPr/>
          </p:nvSpPr>
          <p:spPr bwMode="auto">
            <a:xfrm>
              <a:off x="708" y="4061"/>
              <a:ext cx="7837"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ビルやオフィス，住宅などにおいて，省エネ·長寿命の観点から</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6" name="Rectangle 847">
              <a:extLst>
                <a:ext uri="{FF2B5EF4-FFF2-40B4-BE49-F238E27FC236}">
                  <a16:creationId xmlns:a16="http://schemas.microsoft.com/office/drawing/2014/main" id="{9296182B-4614-43EC-A61C-7874B935E5F9}"/>
                </a:ext>
              </a:extLst>
            </p:cNvPr>
            <p:cNvSpPr>
              <a:spLocks noChangeArrowheads="1"/>
            </p:cNvSpPr>
            <p:nvPr/>
          </p:nvSpPr>
          <p:spPr bwMode="auto">
            <a:xfrm>
              <a:off x="8523" y="4061"/>
              <a:ext cx="271"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7" name="Rectangle 848">
              <a:extLst>
                <a:ext uri="{FF2B5EF4-FFF2-40B4-BE49-F238E27FC236}">
                  <a16:creationId xmlns:a16="http://schemas.microsoft.com/office/drawing/2014/main" id="{5328C8DC-6B3D-42C6-AC4F-8874092D2648}"/>
                </a:ext>
              </a:extLst>
            </p:cNvPr>
            <p:cNvSpPr>
              <a:spLocks noChangeArrowheads="1"/>
            </p:cNvSpPr>
            <p:nvPr/>
          </p:nvSpPr>
          <p:spPr bwMode="auto">
            <a:xfrm>
              <a:off x="8660" y="4061"/>
              <a:ext cx="281"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8" name="Rectangle 849">
              <a:extLst>
                <a:ext uri="{FF2B5EF4-FFF2-40B4-BE49-F238E27FC236}">
                  <a16:creationId xmlns:a16="http://schemas.microsoft.com/office/drawing/2014/main" id="{07161AC3-C0AF-420D-A098-BD28AF53D5FE}"/>
                </a:ext>
              </a:extLst>
            </p:cNvPr>
            <p:cNvSpPr>
              <a:spLocks noChangeArrowheads="1"/>
            </p:cNvSpPr>
            <p:nvPr/>
          </p:nvSpPr>
          <p:spPr bwMode="auto">
            <a:xfrm>
              <a:off x="8808" y="4061"/>
              <a:ext cx="34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D</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9" name="Rectangle 850">
              <a:extLst>
                <a:ext uri="{FF2B5EF4-FFF2-40B4-BE49-F238E27FC236}">
                  <a16:creationId xmlns:a16="http://schemas.microsoft.com/office/drawing/2014/main" id="{5CE8D6A2-B91E-4054-A931-CA9C8E512D82}"/>
                </a:ext>
              </a:extLst>
            </p:cNvPr>
            <p:cNvSpPr>
              <a:spLocks noChangeArrowheads="1"/>
            </p:cNvSpPr>
            <p:nvPr/>
          </p:nvSpPr>
          <p:spPr bwMode="auto">
            <a:xfrm>
              <a:off x="9089" y="4061"/>
              <a:ext cx="3743"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照明が急速に普及しはじめた.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0" name="Rectangle 851">
              <a:extLst>
                <a:ext uri="{FF2B5EF4-FFF2-40B4-BE49-F238E27FC236}">
                  <a16:creationId xmlns:a16="http://schemas.microsoft.com/office/drawing/2014/main" id="{811EE10B-774E-4EB1-8C86-ED8863C1C795}"/>
                </a:ext>
              </a:extLst>
            </p:cNvPr>
            <p:cNvSpPr>
              <a:spLocks noChangeArrowheads="1"/>
            </p:cNvSpPr>
            <p:nvPr/>
          </p:nvSpPr>
          <p:spPr bwMode="auto">
            <a:xfrm>
              <a:off x="591" y="4377"/>
              <a:ext cx="259"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1" name="Rectangle 852">
              <a:extLst>
                <a:ext uri="{FF2B5EF4-FFF2-40B4-BE49-F238E27FC236}">
                  <a16:creationId xmlns:a16="http://schemas.microsoft.com/office/drawing/2014/main" id="{EB9F7BDA-B733-45C2-841B-7EF8077BEBAB}"/>
                </a:ext>
              </a:extLst>
            </p:cNvPr>
            <p:cNvSpPr>
              <a:spLocks noChangeArrowheads="1"/>
            </p:cNvSpPr>
            <p:nvPr/>
          </p:nvSpPr>
          <p:spPr bwMode="auto">
            <a:xfrm>
              <a:off x="708" y="4381"/>
              <a:ext cx="1496"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フルカラー</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2" name="Rectangle 853">
              <a:extLst>
                <a:ext uri="{FF2B5EF4-FFF2-40B4-BE49-F238E27FC236}">
                  <a16:creationId xmlns:a16="http://schemas.microsoft.com/office/drawing/2014/main" id="{785FB322-C346-4F0C-9828-2A6761AC3606}"/>
                </a:ext>
              </a:extLst>
            </p:cNvPr>
            <p:cNvSpPr>
              <a:spLocks noChangeArrowheads="1"/>
            </p:cNvSpPr>
            <p:nvPr/>
          </p:nvSpPr>
          <p:spPr bwMode="auto">
            <a:xfrm>
              <a:off x="2042" y="4381"/>
              <a:ext cx="271"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3" name="Rectangle 854">
              <a:extLst>
                <a:ext uri="{FF2B5EF4-FFF2-40B4-BE49-F238E27FC236}">
                  <a16:creationId xmlns:a16="http://schemas.microsoft.com/office/drawing/2014/main" id="{F6975C2E-F33F-4254-A18C-E774B1C97127}"/>
                </a:ext>
              </a:extLst>
            </p:cNvPr>
            <p:cNvSpPr>
              <a:spLocks noChangeArrowheads="1"/>
            </p:cNvSpPr>
            <p:nvPr/>
          </p:nvSpPr>
          <p:spPr bwMode="auto">
            <a:xfrm>
              <a:off x="2180" y="4381"/>
              <a:ext cx="281"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4" name="Rectangle 855">
              <a:extLst>
                <a:ext uri="{FF2B5EF4-FFF2-40B4-BE49-F238E27FC236}">
                  <a16:creationId xmlns:a16="http://schemas.microsoft.com/office/drawing/2014/main" id="{9FCC63C9-E4BC-4696-B9BB-E67250036847}"/>
                </a:ext>
              </a:extLst>
            </p:cNvPr>
            <p:cNvSpPr>
              <a:spLocks noChangeArrowheads="1"/>
            </p:cNvSpPr>
            <p:nvPr/>
          </p:nvSpPr>
          <p:spPr bwMode="auto">
            <a:xfrm>
              <a:off x="2325" y="4381"/>
              <a:ext cx="34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D</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5" name="Rectangle 856">
              <a:extLst>
                <a:ext uri="{FF2B5EF4-FFF2-40B4-BE49-F238E27FC236}">
                  <a16:creationId xmlns:a16="http://schemas.microsoft.com/office/drawing/2014/main" id="{C07524EC-7AAC-4D3C-AE2F-6064DDF766F1}"/>
                </a:ext>
              </a:extLst>
            </p:cNvPr>
            <p:cNvSpPr>
              <a:spLocks noChangeArrowheads="1"/>
            </p:cNvSpPr>
            <p:nvPr/>
          </p:nvSpPr>
          <p:spPr bwMode="auto">
            <a:xfrm>
              <a:off x="2608" y="4381"/>
              <a:ext cx="10501"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を用いることで色彩豊かなライトアップが可能なことから，日常の様々な　場面や空</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6" name="Rectangle 857">
              <a:extLst>
                <a:ext uri="{FF2B5EF4-FFF2-40B4-BE49-F238E27FC236}">
                  <a16:creationId xmlns:a16="http://schemas.microsoft.com/office/drawing/2014/main" id="{C7463801-87B2-4925-A5C2-5CA62F66CBE5}"/>
                </a:ext>
              </a:extLst>
            </p:cNvPr>
            <p:cNvSpPr>
              <a:spLocks noChangeArrowheads="1"/>
            </p:cNvSpPr>
            <p:nvPr/>
          </p:nvSpPr>
          <p:spPr bwMode="auto">
            <a:xfrm>
              <a:off x="510" y="4700"/>
              <a:ext cx="5589"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間に適した明かりの灯し方を提供できる．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7" name="Rectangle 858">
              <a:extLst>
                <a:ext uri="{FF2B5EF4-FFF2-40B4-BE49-F238E27FC236}">
                  <a16:creationId xmlns:a16="http://schemas.microsoft.com/office/drawing/2014/main" id="{E47B9A1F-4C3C-4E0A-88CA-C7000B30E631}"/>
                </a:ext>
              </a:extLst>
            </p:cNvPr>
            <p:cNvSpPr>
              <a:spLocks noChangeArrowheads="1"/>
            </p:cNvSpPr>
            <p:nvPr/>
          </p:nvSpPr>
          <p:spPr bwMode="auto">
            <a:xfrm>
              <a:off x="510" y="5017"/>
              <a:ext cx="34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8" name="Rectangle 859">
              <a:extLst>
                <a:ext uri="{FF2B5EF4-FFF2-40B4-BE49-F238E27FC236}">
                  <a16:creationId xmlns:a16="http://schemas.microsoft.com/office/drawing/2014/main" id="{EBD069F0-6406-4937-BA51-D8DB950F333C}"/>
                </a:ext>
              </a:extLst>
            </p:cNvPr>
            <p:cNvSpPr>
              <a:spLocks noChangeArrowheads="1"/>
            </p:cNvSpPr>
            <p:nvPr/>
          </p:nvSpPr>
          <p:spPr bwMode="auto">
            <a:xfrm>
              <a:off x="708" y="5021"/>
              <a:ext cx="8863"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埋め込み型スイッチにはリモコンが付属し，リモコンを常に携帯する．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9" name="Rectangle 860">
              <a:extLst>
                <a:ext uri="{FF2B5EF4-FFF2-40B4-BE49-F238E27FC236}">
                  <a16:creationId xmlns:a16="http://schemas.microsoft.com/office/drawing/2014/main" id="{7A4113D4-A39B-4BE2-830F-9D94B89905F1}"/>
                </a:ext>
              </a:extLst>
            </p:cNvPr>
            <p:cNvSpPr>
              <a:spLocks noChangeArrowheads="1"/>
            </p:cNvSpPr>
            <p:nvPr/>
          </p:nvSpPr>
          <p:spPr bwMode="auto">
            <a:xfrm>
              <a:off x="510" y="5337"/>
              <a:ext cx="34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0" name="Rectangle 861">
              <a:extLst>
                <a:ext uri="{FF2B5EF4-FFF2-40B4-BE49-F238E27FC236}">
                  <a16:creationId xmlns:a16="http://schemas.microsoft.com/office/drawing/2014/main" id="{C411AD94-85F5-497D-81DF-C55B0BD52ABB}"/>
                </a:ext>
              </a:extLst>
            </p:cNvPr>
            <p:cNvSpPr>
              <a:spLocks noChangeArrowheads="1"/>
            </p:cNvSpPr>
            <p:nvPr/>
          </p:nvSpPr>
          <p:spPr bwMode="auto">
            <a:xfrm>
              <a:off x="708" y="5341"/>
              <a:ext cx="5043"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操作ボタン数が多く扱いが煩雑である．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1" name="Rectangle 862">
              <a:extLst>
                <a:ext uri="{FF2B5EF4-FFF2-40B4-BE49-F238E27FC236}">
                  <a16:creationId xmlns:a16="http://schemas.microsoft.com/office/drawing/2014/main" id="{8030954A-A160-40E5-A9A8-03D64E6E56C5}"/>
                </a:ext>
              </a:extLst>
            </p:cNvPr>
            <p:cNvSpPr>
              <a:spLocks noChangeArrowheads="1"/>
            </p:cNvSpPr>
            <p:nvPr/>
          </p:nvSpPr>
          <p:spPr bwMode="auto">
            <a:xfrm>
              <a:off x="591" y="5658"/>
              <a:ext cx="259"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2" name="Rectangle 863">
              <a:extLst>
                <a:ext uri="{FF2B5EF4-FFF2-40B4-BE49-F238E27FC236}">
                  <a16:creationId xmlns:a16="http://schemas.microsoft.com/office/drawing/2014/main" id="{391D790C-C871-40CA-BCE6-FB72BF476E48}"/>
                </a:ext>
              </a:extLst>
            </p:cNvPr>
            <p:cNvSpPr>
              <a:spLocks noChangeArrowheads="1"/>
            </p:cNvSpPr>
            <p:nvPr/>
          </p:nvSpPr>
          <p:spPr bwMode="auto">
            <a:xfrm>
              <a:off x="708" y="5662"/>
              <a:ext cx="12411"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スイッチが設置された場所にまで移動して起居動作や移動をともなうインタフェースは高齢者にとっ</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3" name="Rectangle 864">
              <a:extLst>
                <a:ext uri="{FF2B5EF4-FFF2-40B4-BE49-F238E27FC236}">
                  <a16:creationId xmlns:a16="http://schemas.microsoft.com/office/drawing/2014/main" id="{7D15C8B4-B16B-4A7E-8565-E7322986A718}"/>
                </a:ext>
              </a:extLst>
            </p:cNvPr>
            <p:cNvSpPr>
              <a:spLocks noChangeArrowheads="1"/>
            </p:cNvSpPr>
            <p:nvPr/>
          </p:nvSpPr>
          <p:spPr bwMode="auto">
            <a:xfrm>
              <a:off x="510" y="5981"/>
              <a:ext cx="3952"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て大きな負担を強いている．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56" name="Rectangle 865">
              <a:extLst>
                <a:ext uri="{FF2B5EF4-FFF2-40B4-BE49-F238E27FC236}">
                  <a16:creationId xmlns:a16="http://schemas.microsoft.com/office/drawing/2014/main" id="{1A0C3B2D-75F0-4A67-900B-0F7A84273B47}"/>
                </a:ext>
              </a:extLst>
            </p:cNvPr>
            <p:cNvSpPr>
              <a:spLocks noChangeArrowheads="1"/>
            </p:cNvSpPr>
            <p:nvPr/>
          </p:nvSpPr>
          <p:spPr bwMode="auto">
            <a:xfrm>
              <a:off x="690" y="14092"/>
              <a:ext cx="171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·回路設計:</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57" name="Rectangle 866">
              <a:extLst>
                <a:ext uri="{FF2B5EF4-FFF2-40B4-BE49-F238E27FC236}">
                  <a16:creationId xmlns:a16="http://schemas.microsoft.com/office/drawing/2014/main" id="{F35BC3A5-E4B3-4C63-AC63-778428FAA6D8}"/>
                </a:ext>
              </a:extLst>
            </p:cNvPr>
            <p:cNvSpPr>
              <a:spLocks noChangeArrowheads="1"/>
            </p:cNvSpPr>
            <p:nvPr/>
          </p:nvSpPr>
          <p:spPr bwMode="auto">
            <a:xfrm>
              <a:off x="595" y="14478"/>
              <a:ext cx="6183"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焦電センサと信号増幅回路を4セット組み合わせ</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58" name="Rectangle 867">
              <a:extLst>
                <a:ext uri="{FF2B5EF4-FFF2-40B4-BE49-F238E27FC236}">
                  <a16:creationId xmlns:a16="http://schemas.microsoft.com/office/drawing/2014/main" id="{4F29EDCD-CF19-4925-B50D-2C918A6D7781}"/>
                </a:ext>
              </a:extLst>
            </p:cNvPr>
            <p:cNvSpPr>
              <a:spLocks noChangeArrowheads="1"/>
            </p:cNvSpPr>
            <p:nvPr/>
          </p:nvSpPr>
          <p:spPr bwMode="auto">
            <a:xfrm>
              <a:off x="595" y="14798"/>
              <a:ext cx="3743"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て焦センサアレイを製作した.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59" name="Rectangle 868">
              <a:extLst>
                <a:ext uri="{FF2B5EF4-FFF2-40B4-BE49-F238E27FC236}">
                  <a16:creationId xmlns:a16="http://schemas.microsoft.com/office/drawing/2014/main" id="{C4739533-0723-4BC1-9731-4A688DE09A1A}"/>
                </a:ext>
              </a:extLst>
            </p:cNvPr>
            <p:cNvSpPr>
              <a:spLocks noChangeArrowheads="1"/>
            </p:cNvSpPr>
            <p:nvPr/>
          </p:nvSpPr>
          <p:spPr bwMode="auto">
            <a:xfrm>
              <a:off x="7049" y="14023"/>
              <a:ext cx="171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·光学設計:</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60" name="Rectangle 869">
              <a:extLst>
                <a:ext uri="{FF2B5EF4-FFF2-40B4-BE49-F238E27FC236}">
                  <a16:creationId xmlns:a16="http://schemas.microsoft.com/office/drawing/2014/main" id="{88635CDF-D65C-475A-B516-A59FBA8D36B9}"/>
                </a:ext>
              </a:extLst>
            </p:cNvPr>
            <p:cNvSpPr>
              <a:spLocks noChangeArrowheads="1"/>
            </p:cNvSpPr>
            <p:nvPr/>
          </p:nvSpPr>
          <p:spPr bwMode="auto">
            <a:xfrm>
              <a:off x="6952" y="14408"/>
              <a:ext cx="186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本研究ではG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61" name="Rectangle 870">
              <a:extLst>
                <a:ext uri="{FF2B5EF4-FFF2-40B4-BE49-F238E27FC236}">
                  <a16:creationId xmlns:a16="http://schemas.microsoft.com/office/drawing/2014/main" id="{26FB4E03-546A-444A-A53B-EC3743E275B7}"/>
                </a:ext>
              </a:extLst>
            </p:cNvPr>
            <p:cNvSpPr>
              <a:spLocks noChangeArrowheads="1"/>
            </p:cNvSpPr>
            <p:nvPr/>
          </p:nvSpPr>
          <p:spPr bwMode="auto">
            <a:xfrm>
              <a:off x="8642" y="14408"/>
              <a:ext cx="287"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62" name="Rectangle 871">
              <a:extLst>
                <a:ext uri="{FF2B5EF4-FFF2-40B4-BE49-F238E27FC236}">
                  <a16:creationId xmlns:a16="http://schemas.microsoft.com/office/drawing/2014/main" id="{6FB4A406-60BA-4966-BFA0-B313376C25DB}"/>
                </a:ext>
              </a:extLst>
            </p:cNvPr>
            <p:cNvSpPr>
              <a:spLocks noChangeArrowheads="1"/>
            </p:cNvSpPr>
            <p:nvPr/>
          </p:nvSpPr>
          <p:spPr bwMode="auto">
            <a:xfrm>
              <a:off x="8870" y="14408"/>
              <a:ext cx="2379"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レンズを選定した.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63" name="Rectangle 872">
              <a:extLst>
                <a:ext uri="{FF2B5EF4-FFF2-40B4-BE49-F238E27FC236}">
                  <a16:creationId xmlns:a16="http://schemas.microsoft.com/office/drawing/2014/main" id="{7081A4C1-AEC7-469B-A1C5-16352AFB59CE}"/>
                </a:ext>
              </a:extLst>
            </p:cNvPr>
            <p:cNvSpPr>
              <a:spLocks noChangeArrowheads="1"/>
            </p:cNvSpPr>
            <p:nvPr/>
          </p:nvSpPr>
          <p:spPr bwMode="auto">
            <a:xfrm>
              <a:off x="13663" y="3580"/>
              <a:ext cx="171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·框体設計:</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64" name="Rectangle 873">
              <a:extLst>
                <a:ext uri="{FF2B5EF4-FFF2-40B4-BE49-F238E27FC236}">
                  <a16:creationId xmlns:a16="http://schemas.microsoft.com/office/drawing/2014/main" id="{4FF59CBF-0F74-445C-8979-84F921FF98C3}"/>
                </a:ext>
              </a:extLst>
            </p:cNvPr>
            <p:cNvSpPr>
              <a:spLocks noChangeArrowheads="1"/>
            </p:cNvSpPr>
            <p:nvPr/>
          </p:nvSpPr>
          <p:spPr bwMode="auto">
            <a:xfrm>
              <a:off x="13758" y="4043"/>
              <a:ext cx="5878"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赤外線でレンジで集光し2ｘ2の焦電素子で検知.</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866" name="Rectangle 874">
              <a:extLst>
                <a:ext uri="{FF2B5EF4-FFF2-40B4-BE49-F238E27FC236}">
                  <a16:creationId xmlns:a16="http://schemas.microsoft.com/office/drawing/2014/main" id="{4F4B8B68-F01A-418F-98A3-E7D1E328F859}"/>
                </a:ext>
              </a:extLst>
            </p:cNvPr>
            <p:cNvSpPr>
              <a:spLocks noChangeArrowheads="1"/>
            </p:cNvSpPr>
            <p:nvPr/>
          </p:nvSpPr>
          <p:spPr bwMode="auto">
            <a:xfrm>
              <a:off x="13566" y="4354"/>
              <a:ext cx="3853"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LEDでジェスチャを可視化.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67" name="Rectangle 875">
              <a:extLst>
                <a:ext uri="{FF2B5EF4-FFF2-40B4-BE49-F238E27FC236}">
                  <a16:creationId xmlns:a16="http://schemas.microsoft.com/office/drawing/2014/main" id="{93B6EE5C-6ABA-418C-9950-B48F4E2BC72A}"/>
                </a:ext>
              </a:extLst>
            </p:cNvPr>
            <p:cNvSpPr>
              <a:spLocks noChangeArrowheads="1"/>
            </p:cNvSpPr>
            <p:nvPr/>
          </p:nvSpPr>
          <p:spPr bwMode="auto">
            <a:xfrm>
              <a:off x="7080" y="18222"/>
              <a:ext cx="1496"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検出距離を</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68" name="Rectangle 876">
              <a:extLst>
                <a:ext uri="{FF2B5EF4-FFF2-40B4-BE49-F238E27FC236}">
                  <a16:creationId xmlns:a16="http://schemas.microsoft.com/office/drawing/2014/main" id="{7CA8575F-1CAF-45D4-8A29-43B6EE2D18F3}"/>
                </a:ext>
              </a:extLst>
            </p:cNvPr>
            <p:cNvSpPr>
              <a:spLocks noChangeArrowheads="1"/>
            </p:cNvSpPr>
            <p:nvPr/>
          </p:nvSpPr>
          <p:spPr bwMode="auto">
            <a:xfrm>
              <a:off x="8490" y="18222"/>
              <a:ext cx="291"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69" name="Rectangle 877">
              <a:extLst>
                <a:ext uri="{FF2B5EF4-FFF2-40B4-BE49-F238E27FC236}">
                  <a16:creationId xmlns:a16="http://schemas.microsoft.com/office/drawing/2014/main" id="{9C341305-66D1-494C-AA0F-51E364A1B0E7}"/>
                </a:ext>
              </a:extLst>
            </p:cNvPr>
            <p:cNvSpPr>
              <a:spLocks noChangeArrowheads="1"/>
            </p:cNvSpPr>
            <p:nvPr/>
          </p:nvSpPr>
          <p:spPr bwMode="auto">
            <a:xfrm>
              <a:off x="8725" y="18222"/>
              <a:ext cx="386"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70" name="Rectangle 878">
              <a:extLst>
                <a:ext uri="{FF2B5EF4-FFF2-40B4-BE49-F238E27FC236}">
                  <a16:creationId xmlns:a16="http://schemas.microsoft.com/office/drawing/2014/main" id="{5AFCFC6A-4CBF-44FA-92BC-6A1680AE3A20}"/>
                </a:ext>
              </a:extLst>
            </p:cNvPr>
            <p:cNvSpPr>
              <a:spLocks noChangeArrowheads="1"/>
            </p:cNvSpPr>
            <p:nvPr/>
          </p:nvSpPr>
          <p:spPr bwMode="auto">
            <a:xfrm>
              <a:off x="9052" y="18222"/>
              <a:ext cx="1769"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に設定して，</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71" name="Rectangle 879">
              <a:extLst>
                <a:ext uri="{FF2B5EF4-FFF2-40B4-BE49-F238E27FC236}">
                  <a16:creationId xmlns:a16="http://schemas.microsoft.com/office/drawing/2014/main" id="{B9BF37E0-2C5C-4F29-8E44-DC69BCE697DC}"/>
                </a:ext>
              </a:extLst>
            </p:cNvPr>
            <p:cNvSpPr>
              <a:spLocks noChangeArrowheads="1"/>
            </p:cNvSpPr>
            <p:nvPr/>
          </p:nvSpPr>
          <p:spPr bwMode="auto">
            <a:xfrm>
              <a:off x="10732" y="18222"/>
              <a:ext cx="2042"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ジェスチャ振り</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72" name="Rectangle 880">
              <a:extLst>
                <a:ext uri="{FF2B5EF4-FFF2-40B4-BE49-F238E27FC236}">
                  <a16:creationId xmlns:a16="http://schemas.microsoft.com/office/drawing/2014/main" id="{E099D5DA-33DA-49B7-A735-13BF005D0C06}"/>
                </a:ext>
              </a:extLst>
            </p:cNvPr>
            <p:cNvSpPr>
              <a:spLocks noChangeArrowheads="1"/>
            </p:cNvSpPr>
            <p:nvPr/>
          </p:nvSpPr>
          <p:spPr bwMode="auto">
            <a:xfrm>
              <a:off x="7080" y="18543"/>
              <a:ext cx="404"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角</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73" name="Rectangle 881">
              <a:extLst>
                <a:ext uri="{FF2B5EF4-FFF2-40B4-BE49-F238E27FC236}">
                  <a16:creationId xmlns:a16="http://schemas.microsoft.com/office/drawing/2014/main" id="{1316EF9C-4F15-4F3C-B1DD-2CCA97C04D9B}"/>
                </a:ext>
              </a:extLst>
            </p:cNvPr>
            <p:cNvSpPr>
              <a:spLocks noChangeArrowheads="1"/>
            </p:cNvSpPr>
            <p:nvPr/>
          </p:nvSpPr>
          <p:spPr bwMode="auto">
            <a:xfrm>
              <a:off x="7423" y="18543"/>
              <a:ext cx="738"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θ（0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74" name="Rectangle 882">
              <a:extLst>
                <a:ext uri="{FF2B5EF4-FFF2-40B4-BE49-F238E27FC236}">
                  <a16:creationId xmlns:a16="http://schemas.microsoft.com/office/drawing/2014/main" id="{A9D25792-99C0-4ED7-869B-F2F2664EF2ED}"/>
                </a:ext>
              </a:extLst>
            </p:cNvPr>
            <p:cNvSpPr>
              <a:spLocks noChangeArrowheads="1"/>
            </p:cNvSpPr>
            <p:nvPr/>
          </p:nvSpPr>
          <p:spPr bwMode="auto">
            <a:xfrm>
              <a:off x="8017" y="18543"/>
              <a:ext cx="249"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75" name="Rectangle 883">
              <a:extLst>
                <a:ext uri="{FF2B5EF4-FFF2-40B4-BE49-F238E27FC236}">
                  <a16:creationId xmlns:a16="http://schemas.microsoft.com/office/drawing/2014/main" id="{8E48B1BD-6538-4E2B-B7C7-FA37705D0FD5}"/>
                </a:ext>
              </a:extLst>
            </p:cNvPr>
            <p:cNvSpPr>
              <a:spLocks noChangeArrowheads="1"/>
            </p:cNvSpPr>
            <p:nvPr/>
          </p:nvSpPr>
          <p:spPr bwMode="auto">
            <a:xfrm>
              <a:off x="8133" y="18543"/>
              <a:ext cx="451"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25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76" name="Rectangle 884">
              <a:extLst>
                <a:ext uri="{FF2B5EF4-FFF2-40B4-BE49-F238E27FC236}">
                  <a16:creationId xmlns:a16="http://schemas.microsoft.com/office/drawing/2014/main" id="{685CB552-4DA3-4E76-AA0C-4E65D114A5AD}"/>
                </a:ext>
              </a:extLst>
            </p:cNvPr>
            <p:cNvSpPr>
              <a:spLocks noChangeArrowheads="1"/>
            </p:cNvSpPr>
            <p:nvPr/>
          </p:nvSpPr>
          <p:spPr bwMode="auto">
            <a:xfrm>
              <a:off x="8525" y="18543"/>
              <a:ext cx="305"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d</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77" name="Rectangle 885">
              <a:extLst>
                <a:ext uri="{FF2B5EF4-FFF2-40B4-BE49-F238E27FC236}">
                  <a16:creationId xmlns:a16="http://schemas.microsoft.com/office/drawing/2014/main" id="{DFC890D4-A081-4BA1-A397-0DF3CA0BD299}"/>
                </a:ext>
              </a:extLst>
            </p:cNvPr>
            <p:cNvSpPr>
              <a:spLocks noChangeArrowheads="1"/>
            </p:cNvSpPr>
            <p:nvPr/>
          </p:nvSpPr>
          <p:spPr bwMode="auto">
            <a:xfrm>
              <a:off x="8695" y="18543"/>
              <a:ext cx="287"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78" name="Rectangle 886">
              <a:extLst>
                <a:ext uri="{FF2B5EF4-FFF2-40B4-BE49-F238E27FC236}">
                  <a16:creationId xmlns:a16="http://schemas.microsoft.com/office/drawing/2014/main" id="{9CD47B1A-5744-4C12-B52A-7103907201E6}"/>
                </a:ext>
              </a:extLst>
            </p:cNvPr>
            <p:cNvSpPr>
              <a:spLocks noChangeArrowheads="1"/>
            </p:cNvSpPr>
            <p:nvPr/>
          </p:nvSpPr>
          <p:spPr bwMode="auto">
            <a:xfrm>
              <a:off x="8846" y="18543"/>
              <a:ext cx="305"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79" name="Rectangle 887">
              <a:extLst>
                <a:ext uri="{FF2B5EF4-FFF2-40B4-BE49-F238E27FC236}">
                  <a16:creationId xmlns:a16="http://schemas.microsoft.com/office/drawing/2014/main" id="{63060708-FCB3-42E4-99A9-D021079744D9}"/>
                </a:ext>
              </a:extLst>
            </p:cNvPr>
            <p:cNvSpPr>
              <a:spLocks noChangeArrowheads="1"/>
            </p:cNvSpPr>
            <p:nvPr/>
          </p:nvSpPr>
          <p:spPr bwMode="auto">
            <a:xfrm>
              <a:off x="9018" y="18543"/>
              <a:ext cx="222"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80" name="Rectangle 888">
              <a:extLst>
                <a:ext uri="{FF2B5EF4-FFF2-40B4-BE49-F238E27FC236}">
                  <a16:creationId xmlns:a16="http://schemas.microsoft.com/office/drawing/2014/main" id="{5A04132D-3253-44FE-B4A6-23DD105E7FD2}"/>
                </a:ext>
              </a:extLst>
            </p:cNvPr>
            <p:cNvSpPr>
              <a:spLocks noChangeArrowheads="1"/>
            </p:cNvSpPr>
            <p:nvPr/>
          </p:nvSpPr>
          <p:spPr bwMode="auto">
            <a:xfrm>
              <a:off x="9107" y="18543"/>
              <a:ext cx="1496"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に対する，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81" name="Rectangle 889">
              <a:extLst>
                <a:ext uri="{FF2B5EF4-FFF2-40B4-BE49-F238E27FC236}">
                  <a16:creationId xmlns:a16="http://schemas.microsoft.com/office/drawing/2014/main" id="{D7A8C296-C4AB-4333-A3F4-E70634C17DB1}"/>
                </a:ext>
              </a:extLst>
            </p:cNvPr>
            <p:cNvSpPr>
              <a:spLocks noChangeArrowheads="1"/>
            </p:cNvSpPr>
            <p:nvPr/>
          </p:nvSpPr>
          <p:spPr bwMode="auto">
            <a:xfrm>
              <a:off x="10520" y="18543"/>
              <a:ext cx="2314"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ジェスチャ振り幅</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82" name="Rectangle 890">
              <a:extLst>
                <a:ext uri="{FF2B5EF4-FFF2-40B4-BE49-F238E27FC236}">
                  <a16:creationId xmlns:a16="http://schemas.microsoft.com/office/drawing/2014/main" id="{7AC70F1F-3E37-4F37-89CE-1B7959DA9CBC}"/>
                </a:ext>
              </a:extLst>
            </p:cNvPr>
            <p:cNvSpPr>
              <a:spLocks noChangeArrowheads="1"/>
            </p:cNvSpPr>
            <p:nvPr/>
          </p:nvSpPr>
          <p:spPr bwMode="auto">
            <a:xfrm>
              <a:off x="7080" y="18862"/>
              <a:ext cx="204"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83" name="Rectangle 891">
              <a:extLst>
                <a:ext uri="{FF2B5EF4-FFF2-40B4-BE49-F238E27FC236}">
                  <a16:creationId xmlns:a16="http://schemas.microsoft.com/office/drawing/2014/main" id="{D1E4791D-E0E5-4BB4-A394-0C66571B3344}"/>
                </a:ext>
              </a:extLst>
            </p:cNvPr>
            <p:cNvSpPr>
              <a:spLocks noChangeArrowheads="1"/>
            </p:cNvSpPr>
            <p:nvPr/>
          </p:nvSpPr>
          <p:spPr bwMode="auto">
            <a:xfrm>
              <a:off x="7227" y="18862"/>
              <a:ext cx="4016"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と焦点ピッチの関係を算出した.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84" name="Line 892">
              <a:extLst>
                <a:ext uri="{FF2B5EF4-FFF2-40B4-BE49-F238E27FC236}">
                  <a16:creationId xmlns:a16="http://schemas.microsoft.com/office/drawing/2014/main" id="{773879BD-1C4E-4931-9B7E-1D52A210D63F}"/>
                </a:ext>
              </a:extLst>
            </p:cNvPr>
            <p:cNvSpPr>
              <a:spLocks noChangeShapeType="1"/>
            </p:cNvSpPr>
            <p:nvPr/>
          </p:nvSpPr>
          <p:spPr bwMode="auto">
            <a:xfrm>
              <a:off x="6702" y="13840"/>
              <a:ext cx="0" cy="8173"/>
            </a:xfrm>
            <a:prstGeom prst="line">
              <a:avLst/>
            </a:prstGeom>
            <a:noFill/>
            <a:ln w="128588">
              <a:solidFill>
                <a:srgbClr val="5637F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85" name="Rectangle 893">
              <a:extLst>
                <a:ext uri="{FF2B5EF4-FFF2-40B4-BE49-F238E27FC236}">
                  <a16:creationId xmlns:a16="http://schemas.microsoft.com/office/drawing/2014/main" id="{415C6976-E70C-4921-A04C-6ED46AB80FD5}"/>
                </a:ext>
              </a:extLst>
            </p:cNvPr>
            <p:cNvSpPr>
              <a:spLocks noChangeArrowheads="1"/>
            </p:cNvSpPr>
            <p:nvPr/>
          </p:nvSpPr>
          <p:spPr bwMode="auto">
            <a:xfrm>
              <a:off x="14049" y="19831"/>
              <a:ext cx="259"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86" name="Rectangle 894">
              <a:extLst>
                <a:ext uri="{FF2B5EF4-FFF2-40B4-BE49-F238E27FC236}">
                  <a16:creationId xmlns:a16="http://schemas.microsoft.com/office/drawing/2014/main" id="{56817DDE-FCB8-4B01-B9FD-A0E24CA1E10C}"/>
                </a:ext>
              </a:extLst>
            </p:cNvPr>
            <p:cNvSpPr>
              <a:spLocks noChangeArrowheads="1"/>
            </p:cNvSpPr>
            <p:nvPr/>
          </p:nvSpPr>
          <p:spPr bwMode="auto">
            <a:xfrm>
              <a:off x="14166" y="19835"/>
              <a:ext cx="7564"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ジェスチャで簡便にスイッチの操作が可能であるを実現した.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87" name="Rectangle 895">
              <a:extLst>
                <a:ext uri="{FF2B5EF4-FFF2-40B4-BE49-F238E27FC236}">
                  <a16:creationId xmlns:a16="http://schemas.microsoft.com/office/drawing/2014/main" id="{878E444B-04C4-45F9-B8DB-1C3BAEC4AFBA}"/>
                </a:ext>
              </a:extLst>
            </p:cNvPr>
            <p:cNvSpPr>
              <a:spLocks noChangeArrowheads="1"/>
            </p:cNvSpPr>
            <p:nvPr/>
          </p:nvSpPr>
          <p:spPr bwMode="auto">
            <a:xfrm>
              <a:off x="14049" y="20150"/>
              <a:ext cx="259"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88" name="Rectangle 896">
              <a:extLst>
                <a:ext uri="{FF2B5EF4-FFF2-40B4-BE49-F238E27FC236}">
                  <a16:creationId xmlns:a16="http://schemas.microsoft.com/office/drawing/2014/main" id="{1019C6F7-3D7E-491A-98CF-CB5EAD5A48A0}"/>
                </a:ext>
              </a:extLst>
            </p:cNvPr>
            <p:cNvSpPr>
              <a:spLocks noChangeArrowheads="1"/>
            </p:cNvSpPr>
            <p:nvPr/>
          </p:nvSpPr>
          <p:spPr bwMode="auto">
            <a:xfrm>
              <a:off x="14166" y="20154"/>
              <a:ext cx="5862"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スイッチの設置された場所へ移動することなく</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89" name="Rectangle 897">
              <a:extLst>
                <a:ext uri="{FF2B5EF4-FFF2-40B4-BE49-F238E27FC236}">
                  <a16:creationId xmlns:a16="http://schemas.microsoft.com/office/drawing/2014/main" id="{C50D438C-0E84-4748-BB88-4D88F6606711}"/>
                </a:ext>
              </a:extLst>
            </p:cNvPr>
            <p:cNvSpPr>
              <a:spLocks noChangeArrowheads="1"/>
            </p:cNvSpPr>
            <p:nvPr/>
          </p:nvSpPr>
          <p:spPr bwMode="auto">
            <a:xfrm>
              <a:off x="19769" y="20150"/>
              <a:ext cx="412"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90" name="Rectangle 898">
              <a:extLst>
                <a:ext uri="{FF2B5EF4-FFF2-40B4-BE49-F238E27FC236}">
                  <a16:creationId xmlns:a16="http://schemas.microsoft.com/office/drawing/2014/main" id="{0489E1C9-E0AB-4910-8324-3E39B2F17C27}"/>
                </a:ext>
              </a:extLst>
            </p:cNvPr>
            <p:cNvSpPr>
              <a:spLocks noChangeArrowheads="1"/>
            </p:cNvSpPr>
            <p:nvPr/>
          </p:nvSpPr>
          <p:spPr bwMode="auto">
            <a:xfrm>
              <a:off x="20036" y="20154"/>
              <a:ext cx="4016"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3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遠距離で調光できるようにした.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91" name="Rectangle 899">
              <a:extLst>
                <a:ext uri="{FF2B5EF4-FFF2-40B4-BE49-F238E27FC236}">
                  <a16:creationId xmlns:a16="http://schemas.microsoft.com/office/drawing/2014/main" id="{B2DDD6C6-7A8B-48FF-879B-A0454D72ED44}"/>
                </a:ext>
              </a:extLst>
            </p:cNvPr>
            <p:cNvSpPr>
              <a:spLocks noChangeArrowheads="1"/>
            </p:cNvSpPr>
            <p:nvPr/>
          </p:nvSpPr>
          <p:spPr bwMode="auto">
            <a:xfrm>
              <a:off x="19468" y="10473"/>
              <a:ext cx="396"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92" name="Rectangle 900">
              <a:extLst>
                <a:ext uri="{FF2B5EF4-FFF2-40B4-BE49-F238E27FC236}">
                  <a16:creationId xmlns:a16="http://schemas.microsoft.com/office/drawing/2014/main" id="{994C055B-27F8-42B9-80F3-EA8DA4424A3F}"/>
                </a:ext>
              </a:extLst>
            </p:cNvPr>
            <p:cNvSpPr>
              <a:spLocks noChangeArrowheads="1"/>
            </p:cNvSpPr>
            <p:nvPr/>
          </p:nvSpPr>
          <p:spPr bwMode="auto">
            <a:xfrm>
              <a:off x="19701" y="10479"/>
              <a:ext cx="5263"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ジェスチャを実施する手の温度は約</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93" name="Rectangle 901">
              <a:extLst>
                <a:ext uri="{FF2B5EF4-FFF2-40B4-BE49-F238E27FC236}">
                  <a16:creationId xmlns:a16="http://schemas.microsoft.com/office/drawing/2014/main" id="{D2F7013B-45B0-4D56-97D8-BAB791426E8C}"/>
                </a:ext>
              </a:extLst>
            </p:cNvPr>
            <p:cNvSpPr>
              <a:spLocks noChangeArrowheads="1"/>
            </p:cNvSpPr>
            <p:nvPr/>
          </p:nvSpPr>
          <p:spPr bwMode="auto">
            <a:xfrm>
              <a:off x="24837" y="10479"/>
              <a:ext cx="718"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300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94" name="Rectangle 902">
              <a:extLst>
                <a:ext uri="{FF2B5EF4-FFF2-40B4-BE49-F238E27FC236}">
                  <a16:creationId xmlns:a16="http://schemas.microsoft.com/office/drawing/2014/main" id="{B3BB119E-7A48-45DA-8736-FFCC214B01F7}"/>
                </a:ext>
              </a:extLst>
            </p:cNvPr>
            <p:cNvSpPr>
              <a:spLocks noChangeArrowheads="1"/>
            </p:cNvSpPr>
            <p:nvPr/>
          </p:nvSpPr>
          <p:spPr bwMode="auto">
            <a:xfrm>
              <a:off x="25486" y="10479"/>
              <a:ext cx="356"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K</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95" name="Rectangle 903">
              <a:extLst>
                <a:ext uri="{FF2B5EF4-FFF2-40B4-BE49-F238E27FC236}">
                  <a16:creationId xmlns:a16="http://schemas.microsoft.com/office/drawing/2014/main" id="{CDBB0184-1123-4F62-9CAE-CA7F306EBCA2}"/>
                </a:ext>
              </a:extLst>
            </p:cNvPr>
            <p:cNvSpPr>
              <a:spLocks noChangeArrowheads="1"/>
            </p:cNvSpPr>
            <p:nvPr/>
          </p:nvSpPr>
          <p:spPr bwMode="auto">
            <a:xfrm>
              <a:off x="25777" y="10479"/>
              <a:ext cx="3424"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であることを確認した.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96" name="Rectangle 904">
              <a:extLst>
                <a:ext uri="{FF2B5EF4-FFF2-40B4-BE49-F238E27FC236}">
                  <a16:creationId xmlns:a16="http://schemas.microsoft.com/office/drawing/2014/main" id="{928F3A10-EB0A-4337-9ADA-D90EDC0A4634}"/>
                </a:ext>
              </a:extLst>
            </p:cNvPr>
            <p:cNvSpPr>
              <a:spLocks noChangeArrowheads="1"/>
            </p:cNvSpPr>
            <p:nvPr/>
          </p:nvSpPr>
          <p:spPr bwMode="auto">
            <a:xfrm>
              <a:off x="19468" y="10851"/>
              <a:ext cx="396"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97" name="Rectangle 905">
              <a:extLst>
                <a:ext uri="{FF2B5EF4-FFF2-40B4-BE49-F238E27FC236}">
                  <a16:creationId xmlns:a16="http://schemas.microsoft.com/office/drawing/2014/main" id="{9EAC7F55-69BA-43EC-8051-BB47D400A71D}"/>
                </a:ext>
              </a:extLst>
            </p:cNvPr>
            <p:cNvSpPr>
              <a:spLocks noChangeArrowheads="1"/>
            </p:cNvSpPr>
            <p:nvPr/>
          </p:nvSpPr>
          <p:spPr bwMode="auto">
            <a:xfrm>
              <a:off x="19701" y="10857"/>
              <a:ext cx="6860"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ジェスチャを行う手から測定対象までの距離を</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98" name="Rectangle 906">
              <a:extLst>
                <a:ext uri="{FF2B5EF4-FFF2-40B4-BE49-F238E27FC236}">
                  <a16:creationId xmlns:a16="http://schemas.microsoft.com/office/drawing/2014/main" id="{6CF87439-82CA-4B3A-AF02-347CFC092266}"/>
                </a:ext>
              </a:extLst>
            </p:cNvPr>
            <p:cNvSpPr>
              <a:spLocks noChangeArrowheads="1"/>
            </p:cNvSpPr>
            <p:nvPr/>
          </p:nvSpPr>
          <p:spPr bwMode="auto">
            <a:xfrm>
              <a:off x="26413" y="10857"/>
              <a:ext cx="342"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99" name="Rectangle 907">
              <a:extLst>
                <a:ext uri="{FF2B5EF4-FFF2-40B4-BE49-F238E27FC236}">
                  <a16:creationId xmlns:a16="http://schemas.microsoft.com/office/drawing/2014/main" id="{95A00682-48F4-4133-B36F-711AD9D5D026}"/>
                </a:ext>
              </a:extLst>
            </p:cNvPr>
            <p:cNvSpPr>
              <a:spLocks noChangeArrowheads="1"/>
            </p:cNvSpPr>
            <p:nvPr/>
          </p:nvSpPr>
          <p:spPr bwMode="auto">
            <a:xfrm>
              <a:off x="26692" y="10857"/>
              <a:ext cx="453"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00" name="Rectangle 908">
              <a:extLst>
                <a:ext uri="{FF2B5EF4-FFF2-40B4-BE49-F238E27FC236}">
                  <a16:creationId xmlns:a16="http://schemas.microsoft.com/office/drawing/2014/main" id="{1C1AE11B-AB53-4D76-9093-643944840090}"/>
                </a:ext>
              </a:extLst>
            </p:cNvPr>
            <p:cNvSpPr>
              <a:spLocks noChangeArrowheads="1"/>
            </p:cNvSpPr>
            <p:nvPr/>
          </p:nvSpPr>
          <p:spPr bwMode="auto">
            <a:xfrm>
              <a:off x="27078" y="10857"/>
              <a:ext cx="4305"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として出力信号を評価した．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01" name="Rectangle 909">
              <a:extLst>
                <a:ext uri="{FF2B5EF4-FFF2-40B4-BE49-F238E27FC236}">
                  <a16:creationId xmlns:a16="http://schemas.microsoft.com/office/drawing/2014/main" id="{056BB17B-7DD7-413F-9DEE-6AD3014C3674}"/>
                </a:ext>
              </a:extLst>
            </p:cNvPr>
            <p:cNvSpPr>
              <a:spLocks noChangeArrowheads="1"/>
            </p:cNvSpPr>
            <p:nvPr/>
          </p:nvSpPr>
          <p:spPr bwMode="auto">
            <a:xfrm>
              <a:off x="19468" y="11229"/>
              <a:ext cx="396"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02" name="Rectangle 910">
              <a:extLst>
                <a:ext uri="{FF2B5EF4-FFF2-40B4-BE49-F238E27FC236}">
                  <a16:creationId xmlns:a16="http://schemas.microsoft.com/office/drawing/2014/main" id="{3E0A30D7-32A2-419C-91B4-973CC9E9F9A9}"/>
                </a:ext>
              </a:extLst>
            </p:cNvPr>
            <p:cNvSpPr>
              <a:spLocks noChangeArrowheads="1"/>
            </p:cNvSpPr>
            <p:nvPr/>
          </p:nvSpPr>
          <p:spPr bwMode="auto">
            <a:xfrm>
              <a:off x="19701" y="11235"/>
              <a:ext cx="3667"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焦電センサ単体では，約</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03" name="Rectangle 911">
              <a:extLst>
                <a:ext uri="{FF2B5EF4-FFF2-40B4-BE49-F238E27FC236}">
                  <a16:creationId xmlns:a16="http://schemas.microsoft.com/office/drawing/2014/main" id="{21A7FE80-13DC-4F00-B30E-CCCD9E59BA56}"/>
                </a:ext>
              </a:extLst>
            </p:cNvPr>
            <p:cNvSpPr>
              <a:spLocks noChangeArrowheads="1"/>
            </p:cNvSpPr>
            <p:nvPr/>
          </p:nvSpPr>
          <p:spPr bwMode="auto">
            <a:xfrm>
              <a:off x="23260" y="11235"/>
              <a:ext cx="342"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04" name="Rectangle 912">
              <a:extLst>
                <a:ext uri="{FF2B5EF4-FFF2-40B4-BE49-F238E27FC236}">
                  <a16:creationId xmlns:a16="http://schemas.microsoft.com/office/drawing/2014/main" id="{B4CE0B11-B0F8-419F-BDEC-9EAA9E3DA0AA}"/>
                </a:ext>
              </a:extLst>
            </p:cNvPr>
            <p:cNvSpPr>
              <a:spLocks noChangeArrowheads="1"/>
            </p:cNvSpPr>
            <p:nvPr/>
          </p:nvSpPr>
          <p:spPr bwMode="auto">
            <a:xfrm>
              <a:off x="23446" y="11235"/>
              <a:ext cx="230"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05" name="Rectangle 913">
              <a:extLst>
                <a:ext uri="{FF2B5EF4-FFF2-40B4-BE49-F238E27FC236}">
                  <a16:creationId xmlns:a16="http://schemas.microsoft.com/office/drawing/2014/main" id="{6D959393-D860-43F6-95DD-03BA5A919B29}"/>
                </a:ext>
              </a:extLst>
            </p:cNvPr>
            <p:cNvSpPr>
              <a:spLocks noChangeArrowheads="1"/>
            </p:cNvSpPr>
            <p:nvPr/>
          </p:nvSpPr>
          <p:spPr bwMode="auto">
            <a:xfrm>
              <a:off x="23523" y="11235"/>
              <a:ext cx="342"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06" name="Rectangle 914">
              <a:extLst>
                <a:ext uri="{FF2B5EF4-FFF2-40B4-BE49-F238E27FC236}">
                  <a16:creationId xmlns:a16="http://schemas.microsoft.com/office/drawing/2014/main" id="{35812491-D4E9-491C-86D7-5709AA62696D}"/>
                </a:ext>
              </a:extLst>
            </p:cNvPr>
            <p:cNvSpPr>
              <a:spLocks noChangeArrowheads="1"/>
            </p:cNvSpPr>
            <p:nvPr/>
          </p:nvSpPr>
          <p:spPr bwMode="auto">
            <a:xfrm>
              <a:off x="23800" y="11235"/>
              <a:ext cx="453"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07" name="Rectangle 915">
              <a:extLst>
                <a:ext uri="{FF2B5EF4-FFF2-40B4-BE49-F238E27FC236}">
                  <a16:creationId xmlns:a16="http://schemas.microsoft.com/office/drawing/2014/main" id="{C29BC6D5-BF11-4824-BAFB-729EB998FB0A}"/>
                </a:ext>
              </a:extLst>
            </p:cNvPr>
            <p:cNvSpPr>
              <a:spLocks noChangeArrowheads="1"/>
            </p:cNvSpPr>
            <p:nvPr/>
          </p:nvSpPr>
          <p:spPr bwMode="auto">
            <a:xfrm>
              <a:off x="24095" y="11235"/>
              <a:ext cx="370"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V</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08" name="Rectangle 916">
              <a:extLst>
                <a:ext uri="{FF2B5EF4-FFF2-40B4-BE49-F238E27FC236}">
                  <a16:creationId xmlns:a16="http://schemas.microsoft.com/office/drawing/2014/main" id="{7BA96C17-BC70-41B4-837A-3E4A0D04D9FF}"/>
                </a:ext>
              </a:extLst>
            </p:cNvPr>
            <p:cNvSpPr>
              <a:spLocks noChangeArrowheads="1"/>
            </p:cNvSpPr>
            <p:nvPr/>
          </p:nvSpPr>
          <p:spPr bwMode="auto">
            <a:xfrm>
              <a:off x="24400" y="11235"/>
              <a:ext cx="1750"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であった．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09" name="Rectangle 917">
              <a:extLst>
                <a:ext uri="{FF2B5EF4-FFF2-40B4-BE49-F238E27FC236}">
                  <a16:creationId xmlns:a16="http://schemas.microsoft.com/office/drawing/2014/main" id="{CD3656C1-91D6-4EC0-A33D-43F3C346988B}"/>
                </a:ext>
              </a:extLst>
            </p:cNvPr>
            <p:cNvSpPr>
              <a:spLocks noChangeArrowheads="1"/>
            </p:cNvSpPr>
            <p:nvPr/>
          </p:nvSpPr>
          <p:spPr bwMode="auto">
            <a:xfrm>
              <a:off x="19468" y="11607"/>
              <a:ext cx="396"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10" name="Rectangle 918">
              <a:extLst>
                <a:ext uri="{FF2B5EF4-FFF2-40B4-BE49-F238E27FC236}">
                  <a16:creationId xmlns:a16="http://schemas.microsoft.com/office/drawing/2014/main" id="{804C334C-50BB-497D-AC7A-3DE682EB4524}"/>
                </a:ext>
              </a:extLst>
            </p:cNvPr>
            <p:cNvSpPr>
              <a:spLocks noChangeArrowheads="1"/>
            </p:cNvSpPr>
            <p:nvPr/>
          </p:nvSpPr>
          <p:spPr bwMode="auto">
            <a:xfrm>
              <a:off x="19701" y="11613"/>
              <a:ext cx="7180"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焦電センサと信号増幅回路の組み合わせでは，約</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11" name="Rectangle 919">
              <a:extLst>
                <a:ext uri="{FF2B5EF4-FFF2-40B4-BE49-F238E27FC236}">
                  <a16:creationId xmlns:a16="http://schemas.microsoft.com/office/drawing/2014/main" id="{882F5FCD-9791-4476-BB0E-EAA0135B801F}"/>
                </a:ext>
              </a:extLst>
            </p:cNvPr>
            <p:cNvSpPr>
              <a:spLocks noChangeArrowheads="1"/>
            </p:cNvSpPr>
            <p:nvPr/>
          </p:nvSpPr>
          <p:spPr bwMode="auto">
            <a:xfrm>
              <a:off x="26729" y="11613"/>
              <a:ext cx="342"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12" name="Rectangle 920">
              <a:extLst>
                <a:ext uri="{FF2B5EF4-FFF2-40B4-BE49-F238E27FC236}">
                  <a16:creationId xmlns:a16="http://schemas.microsoft.com/office/drawing/2014/main" id="{4283C45F-A29A-466A-B974-3A5BB6B3DD6F}"/>
                </a:ext>
              </a:extLst>
            </p:cNvPr>
            <p:cNvSpPr>
              <a:spLocks noChangeArrowheads="1"/>
            </p:cNvSpPr>
            <p:nvPr/>
          </p:nvSpPr>
          <p:spPr bwMode="auto">
            <a:xfrm>
              <a:off x="26915" y="11613"/>
              <a:ext cx="230"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13" name="Rectangle 921">
              <a:extLst>
                <a:ext uri="{FF2B5EF4-FFF2-40B4-BE49-F238E27FC236}">
                  <a16:creationId xmlns:a16="http://schemas.microsoft.com/office/drawing/2014/main" id="{5B4C84CA-57E1-4F86-B391-F7F599434513}"/>
                </a:ext>
              </a:extLst>
            </p:cNvPr>
            <p:cNvSpPr>
              <a:spLocks noChangeArrowheads="1"/>
            </p:cNvSpPr>
            <p:nvPr/>
          </p:nvSpPr>
          <p:spPr bwMode="auto">
            <a:xfrm>
              <a:off x="26991" y="11613"/>
              <a:ext cx="342"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7</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14" name="Rectangle 922">
              <a:extLst>
                <a:ext uri="{FF2B5EF4-FFF2-40B4-BE49-F238E27FC236}">
                  <a16:creationId xmlns:a16="http://schemas.microsoft.com/office/drawing/2014/main" id="{37682105-9138-4581-934E-8EDB9A0DD689}"/>
                </a:ext>
              </a:extLst>
            </p:cNvPr>
            <p:cNvSpPr>
              <a:spLocks noChangeArrowheads="1"/>
            </p:cNvSpPr>
            <p:nvPr/>
          </p:nvSpPr>
          <p:spPr bwMode="auto">
            <a:xfrm>
              <a:off x="27268" y="11613"/>
              <a:ext cx="370"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V</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15" name="Rectangle 923">
              <a:extLst>
                <a:ext uri="{FF2B5EF4-FFF2-40B4-BE49-F238E27FC236}">
                  <a16:creationId xmlns:a16="http://schemas.microsoft.com/office/drawing/2014/main" id="{DDD4F80E-B4E6-4A38-AFFD-D8A78555AACC}"/>
                </a:ext>
              </a:extLst>
            </p:cNvPr>
            <p:cNvSpPr>
              <a:spLocks noChangeArrowheads="1"/>
            </p:cNvSpPr>
            <p:nvPr/>
          </p:nvSpPr>
          <p:spPr bwMode="auto">
            <a:xfrm>
              <a:off x="27483" y="11613"/>
              <a:ext cx="1750"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であった．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16" name="Rectangle 924">
              <a:extLst>
                <a:ext uri="{FF2B5EF4-FFF2-40B4-BE49-F238E27FC236}">
                  <a16:creationId xmlns:a16="http://schemas.microsoft.com/office/drawing/2014/main" id="{918861D5-63F5-466C-B823-4C24A4DC3F3A}"/>
                </a:ext>
              </a:extLst>
            </p:cNvPr>
            <p:cNvSpPr>
              <a:spLocks noChangeArrowheads="1"/>
            </p:cNvSpPr>
            <p:nvPr/>
          </p:nvSpPr>
          <p:spPr bwMode="auto">
            <a:xfrm>
              <a:off x="19468" y="11987"/>
              <a:ext cx="396"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17" name="Rectangle 925">
              <a:extLst>
                <a:ext uri="{FF2B5EF4-FFF2-40B4-BE49-F238E27FC236}">
                  <a16:creationId xmlns:a16="http://schemas.microsoft.com/office/drawing/2014/main" id="{7AC62FF3-E2D2-45EB-8333-FC40362F0BB8}"/>
                </a:ext>
              </a:extLst>
            </p:cNvPr>
            <p:cNvSpPr>
              <a:spLocks noChangeArrowheads="1"/>
            </p:cNvSpPr>
            <p:nvPr/>
          </p:nvSpPr>
          <p:spPr bwMode="auto">
            <a:xfrm>
              <a:off x="19701" y="11993"/>
              <a:ext cx="4305"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製作したモジュールでは，約</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18" name="Rectangle 926">
              <a:extLst>
                <a:ext uri="{FF2B5EF4-FFF2-40B4-BE49-F238E27FC236}">
                  <a16:creationId xmlns:a16="http://schemas.microsoft.com/office/drawing/2014/main" id="{C81807E9-1441-4344-9F29-47B6F8F99634}"/>
                </a:ext>
              </a:extLst>
            </p:cNvPr>
            <p:cNvSpPr>
              <a:spLocks noChangeArrowheads="1"/>
            </p:cNvSpPr>
            <p:nvPr/>
          </p:nvSpPr>
          <p:spPr bwMode="auto">
            <a:xfrm>
              <a:off x="23891" y="11993"/>
              <a:ext cx="342"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7</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19" name="Rectangle 927">
              <a:extLst>
                <a:ext uri="{FF2B5EF4-FFF2-40B4-BE49-F238E27FC236}">
                  <a16:creationId xmlns:a16="http://schemas.microsoft.com/office/drawing/2014/main" id="{26BA256B-91C5-47C8-AD21-01FE320B5479}"/>
                </a:ext>
              </a:extLst>
            </p:cNvPr>
            <p:cNvSpPr>
              <a:spLocks noChangeArrowheads="1"/>
            </p:cNvSpPr>
            <p:nvPr/>
          </p:nvSpPr>
          <p:spPr bwMode="auto">
            <a:xfrm>
              <a:off x="24077" y="11993"/>
              <a:ext cx="230"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20" name="Rectangle 928">
              <a:extLst>
                <a:ext uri="{FF2B5EF4-FFF2-40B4-BE49-F238E27FC236}">
                  <a16:creationId xmlns:a16="http://schemas.microsoft.com/office/drawing/2014/main" id="{C49C64D0-D159-4C01-8A8C-D6F1027DB10D}"/>
                </a:ext>
              </a:extLst>
            </p:cNvPr>
            <p:cNvSpPr>
              <a:spLocks noChangeArrowheads="1"/>
            </p:cNvSpPr>
            <p:nvPr/>
          </p:nvSpPr>
          <p:spPr bwMode="auto">
            <a:xfrm>
              <a:off x="24154" y="11993"/>
              <a:ext cx="342"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21" name="Rectangle 929">
              <a:extLst>
                <a:ext uri="{FF2B5EF4-FFF2-40B4-BE49-F238E27FC236}">
                  <a16:creationId xmlns:a16="http://schemas.microsoft.com/office/drawing/2014/main" id="{93D087B6-C3F3-44E9-9605-F9D226B3987C}"/>
                </a:ext>
              </a:extLst>
            </p:cNvPr>
            <p:cNvSpPr>
              <a:spLocks noChangeArrowheads="1"/>
            </p:cNvSpPr>
            <p:nvPr/>
          </p:nvSpPr>
          <p:spPr bwMode="auto">
            <a:xfrm>
              <a:off x="24430" y="11993"/>
              <a:ext cx="370"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V</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22" name="Rectangle 930">
              <a:extLst>
                <a:ext uri="{FF2B5EF4-FFF2-40B4-BE49-F238E27FC236}">
                  <a16:creationId xmlns:a16="http://schemas.microsoft.com/office/drawing/2014/main" id="{EA3064B7-0C16-4228-847B-C9334A17177D}"/>
                </a:ext>
              </a:extLst>
            </p:cNvPr>
            <p:cNvSpPr>
              <a:spLocks noChangeArrowheads="1"/>
            </p:cNvSpPr>
            <p:nvPr/>
          </p:nvSpPr>
          <p:spPr bwMode="auto">
            <a:xfrm>
              <a:off x="24736" y="11993"/>
              <a:ext cx="1750"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であった．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23" name="Rectangle 931">
              <a:extLst>
                <a:ext uri="{FF2B5EF4-FFF2-40B4-BE49-F238E27FC236}">
                  <a16:creationId xmlns:a16="http://schemas.microsoft.com/office/drawing/2014/main" id="{45684D0E-BDC9-4AB6-8B9C-EDC51C53D902}"/>
                </a:ext>
              </a:extLst>
            </p:cNvPr>
            <p:cNvSpPr>
              <a:spLocks noChangeArrowheads="1"/>
            </p:cNvSpPr>
            <p:nvPr/>
          </p:nvSpPr>
          <p:spPr bwMode="auto">
            <a:xfrm>
              <a:off x="19468" y="12749"/>
              <a:ext cx="7180"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したがって，焦電センサ単体の出力信号に比べ，</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24" name="Rectangle 932">
              <a:extLst>
                <a:ext uri="{FF2B5EF4-FFF2-40B4-BE49-F238E27FC236}">
                  <a16:creationId xmlns:a16="http://schemas.microsoft.com/office/drawing/2014/main" id="{6394770E-B55F-4CEB-A3BC-6A6CCC8B3DAB}"/>
                </a:ext>
              </a:extLst>
            </p:cNvPr>
            <p:cNvSpPr>
              <a:spLocks noChangeArrowheads="1"/>
            </p:cNvSpPr>
            <p:nvPr/>
          </p:nvSpPr>
          <p:spPr bwMode="auto">
            <a:xfrm>
              <a:off x="26496" y="12749"/>
              <a:ext cx="4625"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信号増幅回路を組み合わせるこ</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25" name="Rectangle 933">
              <a:extLst>
                <a:ext uri="{FF2B5EF4-FFF2-40B4-BE49-F238E27FC236}">
                  <a16:creationId xmlns:a16="http://schemas.microsoft.com/office/drawing/2014/main" id="{9F5AF7B7-F294-44D0-A264-EB5EA0636047}"/>
                </a:ext>
              </a:extLst>
            </p:cNvPr>
            <p:cNvSpPr>
              <a:spLocks noChangeArrowheads="1"/>
            </p:cNvSpPr>
            <p:nvPr/>
          </p:nvSpPr>
          <p:spPr bwMode="auto">
            <a:xfrm>
              <a:off x="19468" y="13127"/>
              <a:ext cx="1431"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とで，約</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26" name="Rectangle 934">
              <a:extLst>
                <a:ext uri="{FF2B5EF4-FFF2-40B4-BE49-F238E27FC236}">
                  <a16:creationId xmlns:a16="http://schemas.microsoft.com/office/drawing/2014/main" id="{7BC06882-9CF6-416B-9966-195935EC470A}"/>
                </a:ext>
              </a:extLst>
            </p:cNvPr>
            <p:cNvSpPr>
              <a:spLocks noChangeArrowheads="1"/>
            </p:cNvSpPr>
            <p:nvPr/>
          </p:nvSpPr>
          <p:spPr bwMode="auto">
            <a:xfrm>
              <a:off x="20820" y="13127"/>
              <a:ext cx="718"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440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27" name="Rectangle 935">
              <a:extLst>
                <a:ext uri="{FF2B5EF4-FFF2-40B4-BE49-F238E27FC236}">
                  <a16:creationId xmlns:a16="http://schemas.microsoft.com/office/drawing/2014/main" id="{48AB7418-69DC-4362-B65D-62D72BDF383D}"/>
                </a:ext>
              </a:extLst>
            </p:cNvPr>
            <p:cNvSpPr>
              <a:spLocks noChangeArrowheads="1"/>
            </p:cNvSpPr>
            <p:nvPr/>
          </p:nvSpPr>
          <p:spPr bwMode="auto">
            <a:xfrm>
              <a:off x="21467" y="13127"/>
              <a:ext cx="4305"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倍の信号増幅を実現できた．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28" name="Rectangle 936">
              <a:extLst>
                <a:ext uri="{FF2B5EF4-FFF2-40B4-BE49-F238E27FC236}">
                  <a16:creationId xmlns:a16="http://schemas.microsoft.com/office/drawing/2014/main" id="{2DB3E538-9B51-4E0E-A781-F144C8E73B1F}"/>
                </a:ext>
              </a:extLst>
            </p:cNvPr>
            <p:cNvSpPr>
              <a:spLocks noChangeArrowheads="1"/>
            </p:cNvSpPr>
            <p:nvPr/>
          </p:nvSpPr>
          <p:spPr bwMode="auto">
            <a:xfrm>
              <a:off x="25659" y="13127"/>
              <a:ext cx="390"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29" name="Rectangle 937">
              <a:extLst>
                <a:ext uri="{FF2B5EF4-FFF2-40B4-BE49-F238E27FC236}">
                  <a16:creationId xmlns:a16="http://schemas.microsoft.com/office/drawing/2014/main" id="{754B9703-4BFA-484C-BE67-53A05FF8B9CB}"/>
                </a:ext>
              </a:extLst>
            </p:cNvPr>
            <p:cNvSpPr>
              <a:spLocks noChangeArrowheads="1"/>
            </p:cNvSpPr>
            <p:nvPr/>
          </p:nvSpPr>
          <p:spPr bwMode="auto">
            <a:xfrm>
              <a:off x="25894" y="13127"/>
              <a:ext cx="336"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30" name="Rectangle 938">
              <a:extLst>
                <a:ext uri="{FF2B5EF4-FFF2-40B4-BE49-F238E27FC236}">
                  <a16:creationId xmlns:a16="http://schemas.microsoft.com/office/drawing/2014/main" id="{00901B08-D4AF-48D7-AF78-B1D3F7863B6D}"/>
                </a:ext>
              </a:extLst>
            </p:cNvPr>
            <p:cNvSpPr>
              <a:spLocks noChangeArrowheads="1"/>
            </p:cNvSpPr>
            <p:nvPr/>
          </p:nvSpPr>
          <p:spPr bwMode="auto">
            <a:xfrm>
              <a:off x="26165" y="13127"/>
              <a:ext cx="5263"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レンズを用いて赤外線を集光するこ</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31" name="Rectangle 939">
              <a:extLst>
                <a:ext uri="{FF2B5EF4-FFF2-40B4-BE49-F238E27FC236}">
                  <a16:creationId xmlns:a16="http://schemas.microsoft.com/office/drawing/2014/main" id="{193D3C90-7FB2-40B9-A2C6-DB19F245BEE9}"/>
                </a:ext>
              </a:extLst>
            </p:cNvPr>
            <p:cNvSpPr>
              <a:spLocks noChangeArrowheads="1"/>
            </p:cNvSpPr>
            <p:nvPr/>
          </p:nvSpPr>
          <p:spPr bwMode="auto">
            <a:xfrm>
              <a:off x="19468" y="13505"/>
              <a:ext cx="2709"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とで，さらに，約</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32" name="Rectangle 940">
              <a:extLst>
                <a:ext uri="{FF2B5EF4-FFF2-40B4-BE49-F238E27FC236}">
                  <a16:creationId xmlns:a16="http://schemas.microsoft.com/office/drawing/2014/main" id="{DC6F4D3A-D237-4B40-AFB2-6E54D35835CC}"/>
                </a:ext>
              </a:extLst>
            </p:cNvPr>
            <p:cNvSpPr>
              <a:spLocks noChangeArrowheads="1"/>
            </p:cNvSpPr>
            <p:nvPr/>
          </p:nvSpPr>
          <p:spPr bwMode="auto">
            <a:xfrm>
              <a:off x="22082" y="13505"/>
              <a:ext cx="530"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11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33" name="Rectangle 941">
              <a:extLst>
                <a:ext uri="{FF2B5EF4-FFF2-40B4-BE49-F238E27FC236}">
                  <a16:creationId xmlns:a16="http://schemas.microsoft.com/office/drawing/2014/main" id="{3C116280-15B6-4D6F-B884-C7B01A564345}"/>
                </a:ext>
              </a:extLst>
            </p:cNvPr>
            <p:cNvSpPr>
              <a:spLocks noChangeArrowheads="1"/>
            </p:cNvSpPr>
            <p:nvPr/>
          </p:nvSpPr>
          <p:spPr bwMode="auto">
            <a:xfrm>
              <a:off x="22545" y="13505"/>
              <a:ext cx="8777"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倍の信号増幅を実現できた．焦電センサ単体の出力信号に比</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34" name="Rectangle 942">
              <a:extLst>
                <a:ext uri="{FF2B5EF4-FFF2-40B4-BE49-F238E27FC236}">
                  <a16:creationId xmlns:a16="http://schemas.microsoft.com/office/drawing/2014/main" id="{2E8F1094-416A-44B3-BD02-F5FAEC0A9953}"/>
                </a:ext>
              </a:extLst>
            </p:cNvPr>
            <p:cNvSpPr>
              <a:spLocks noChangeArrowheads="1"/>
            </p:cNvSpPr>
            <p:nvPr/>
          </p:nvSpPr>
          <p:spPr bwMode="auto">
            <a:xfrm>
              <a:off x="19468" y="13885"/>
              <a:ext cx="792"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べ，</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35" name="Rectangle 943">
              <a:extLst>
                <a:ext uri="{FF2B5EF4-FFF2-40B4-BE49-F238E27FC236}">
                  <a16:creationId xmlns:a16="http://schemas.microsoft.com/office/drawing/2014/main" id="{0AE7E4D5-ECB5-48B6-A452-E7D0AFBD7D5A}"/>
                </a:ext>
              </a:extLst>
            </p:cNvPr>
            <p:cNvSpPr>
              <a:spLocks noChangeArrowheads="1"/>
            </p:cNvSpPr>
            <p:nvPr/>
          </p:nvSpPr>
          <p:spPr bwMode="auto">
            <a:xfrm>
              <a:off x="20190" y="13885"/>
              <a:ext cx="3986"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製作したモジュールは，約</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36" name="Rectangle 944">
              <a:extLst>
                <a:ext uri="{FF2B5EF4-FFF2-40B4-BE49-F238E27FC236}">
                  <a16:creationId xmlns:a16="http://schemas.microsoft.com/office/drawing/2014/main" id="{C0859CC6-8D79-4639-9D05-91117188C573}"/>
                </a:ext>
              </a:extLst>
            </p:cNvPr>
            <p:cNvSpPr>
              <a:spLocks noChangeArrowheads="1"/>
            </p:cNvSpPr>
            <p:nvPr/>
          </p:nvSpPr>
          <p:spPr bwMode="auto">
            <a:xfrm>
              <a:off x="24067" y="13885"/>
              <a:ext cx="906"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4700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37" name="Rectangle 945">
              <a:extLst>
                <a:ext uri="{FF2B5EF4-FFF2-40B4-BE49-F238E27FC236}">
                  <a16:creationId xmlns:a16="http://schemas.microsoft.com/office/drawing/2014/main" id="{2065734E-EF25-4AF2-97B9-99D1FD224AAE}"/>
                </a:ext>
              </a:extLst>
            </p:cNvPr>
            <p:cNvSpPr>
              <a:spLocks noChangeArrowheads="1"/>
            </p:cNvSpPr>
            <p:nvPr/>
          </p:nvSpPr>
          <p:spPr bwMode="auto">
            <a:xfrm>
              <a:off x="24899" y="13885"/>
              <a:ext cx="6541"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9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倍の信号増幅を実現できることが分かった．</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38" name="Freeform 946">
              <a:extLst>
                <a:ext uri="{FF2B5EF4-FFF2-40B4-BE49-F238E27FC236}">
                  <a16:creationId xmlns:a16="http://schemas.microsoft.com/office/drawing/2014/main" id="{BA684E53-0570-42D9-8253-F77851081B5A}"/>
                </a:ext>
              </a:extLst>
            </p:cNvPr>
            <p:cNvSpPr>
              <a:spLocks/>
            </p:cNvSpPr>
            <p:nvPr/>
          </p:nvSpPr>
          <p:spPr bwMode="auto">
            <a:xfrm>
              <a:off x="19401" y="10236"/>
              <a:ext cx="11991" cy="4364"/>
            </a:xfrm>
            <a:custGeom>
              <a:avLst/>
              <a:gdLst>
                <a:gd name="T0" fmla="*/ 231 w 11991"/>
                <a:gd name="T1" fmla="*/ 4364 h 4364"/>
                <a:gd name="T2" fmla="*/ 207 w 11991"/>
                <a:gd name="T3" fmla="*/ 4362 h 4364"/>
                <a:gd name="T4" fmla="*/ 162 w 11991"/>
                <a:gd name="T5" fmla="*/ 4354 h 4364"/>
                <a:gd name="T6" fmla="*/ 122 w 11991"/>
                <a:gd name="T7" fmla="*/ 4336 h 4364"/>
                <a:gd name="T8" fmla="*/ 85 w 11991"/>
                <a:gd name="T9" fmla="*/ 4311 h 4364"/>
                <a:gd name="T10" fmla="*/ 53 w 11991"/>
                <a:gd name="T11" fmla="*/ 4281 h 4364"/>
                <a:gd name="T12" fmla="*/ 29 w 11991"/>
                <a:gd name="T13" fmla="*/ 4245 h 4364"/>
                <a:gd name="T14" fmla="*/ 11 w 11991"/>
                <a:gd name="T15" fmla="*/ 4202 h 4364"/>
                <a:gd name="T16" fmla="*/ 2 w 11991"/>
                <a:gd name="T17" fmla="*/ 4158 h 4364"/>
                <a:gd name="T18" fmla="*/ 0 w 11991"/>
                <a:gd name="T19" fmla="*/ 229 h 4364"/>
                <a:gd name="T20" fmla="*/ 2 w 11991"/>
                <a:gd name="T21" fmla="*/ 206 h 4364"/>
                <a:gd name="T22" fmla="*/ 11 w 11991"/>
                <a:gd name="T23" fmla="*/ 162 h 4364"/>
                <a:gd name="T24" fmla="*/ 29 w 11991"/>
                <a:gd name="T25" fmla="*/ 119 h 4364"/>
                <a:gd name="T26" fmla="*/ 53 w 11991"/>
                <a:gd name="T27" fmla="*/ 83 h 4364"/>
                <a:gd name="T28" fmla="*/ 85 w 11991"/>
                <a:gd name="T29" fmla="*/ 53 h 4364"/>
                <a:gd name="T30" fmla="*/ 122 w 11991"/>
                <a:gd name="T31" fmla="*/ 28 h 4364"/>
                <a:gd name="T32" fmla="*/ 162 w 11991"/>
                <a:gd name="T33" fmla="*/ 10 h 4364"/>
                <a:gd name="T34" fmla="*/ 207 w 11991"/>
                <a:gd name="T35" fmla="*/ 2 h 4364"/>
                <a:gd name="T36" fmla="*/ 11762 w 11991"/>
                <a:gd name="T37" fmla="*/ 0 h 4364"/>
                <a:gd name="T38" fmla="*/ 11785 w 11991"/>
                <a:gd name="T39" fmla="*/ 2 h 4364"/>
                <a:gd name="T40" fmla="*/ 11829 w 11991"/>
                <a:gd name="T41" fmla="*/ 10 h 4364"/>
                <a:gd name="T42" fmla="*/ 11872 w 11991"/>
                <a:gd name="T43" fmla="*/ 28 h 4364"/>
                <a:gd name="T44" fmla="*/ 11908 w 11991"/>
                <a:gd name="T45" fmla="*/ 53 h 4364"/>
                <a:gd name="T46" fmla="*/ 11938 w 11991"/>
                <a:gd name="T47" fmla="*/ 83 h 4364"/>
                <a:gd name="T48" fmla="*/ 11963 w 11991"/>
                <a:gd name="T49" fmla="*/ 119 h 4364"/>
                <a:gd name="T50" fmla="*/ 11981 w 11991"/>
                <a:gd name="T51" fmla="*/ 162 h 4364"/>
                <a:gd name="T52" fmla="*/ 11989 w 11991"/>
                <a:gd name="T53" fmla="*/ 206 h 4364"/>
                <a:gd name="T54" fmla="*/ 11991 w 11991"/>
                <a:gd name="T55" fmla="*/ 4135 h 4364"/>
                <a:gd name="T56" fmla="*/ 11989 w 11991"/>
                <a:gd name="T57" fmla="*/ 4158 h 4364"/>
                <a:gd name="T58" fmla="*/ 11981 w 11991"/>
                <a:gd name="T59" fmla="*/ 4202 h 4364"/>
                <a:gd name="T60" fmla="*/ 11963 w 11991"/>
                <a:gd name="T61" fmla="*/ 4245 h 4364"/>
                <a:gd name="T62" fmla="*/ 11938 w 11991"/>
                <a:gd name="T63" fmla="*/ 4281 h 4364"/>
                <a:gd name="T64" fmla="*/ 11908 w 11991"/>
                <a:gd name="T65" fmla="*/ 4311 h 4364"/>
                <a:gd name="T66" fmla="*/ 11872 w 11991"/>
                <a:gd name="T67" fmla="*/ 4336 h 4364"/>
                <a:gd name="T68" fmla="*/ 11829 w 11991"/>
                <a:gd name="T69" fmla="*/ 4354 h 4364"/>
                <a:gd name="T70" fmla="*/ 11785 w 11991"/>
                <a:gd name="T71" fmla="*/ 4362 h 4364"/>
                <a:gd name="T72" fmla="*/ 11762 w 11991"/>
                <a:gd name="T73" fmla="*/ 4364 h 4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991" h="4364">
                  <a:moveTo>
                    <a:pt x="11762" y="4364"/>
                  </a:moveTo>
                  <a:lnTo>
                    <a:pt x="231" y="4364"/>
                  </a:lnTo>
                  <a:lnTo>
                    <a:pt x="231" y="4364"/>
                  </a:lnTo>
                  <a:lnTo>
                    <a:pt x="207" y="4362"/>
                  </a:lnTo>
                  <a:lnTo>
                    <a:pt x="184" y="4360"/>
                  </a:lnTo>
                  <a:lnTo>
                    <a:pt x="162" y="4354"/>
                  </a:lnTo>
                  <a:lnTo>
                    <a:pt x="142" y="4346"/>
                  </a:lnTo>
                  <a:lnTo>
                    <a:pt x="122" y="4336"/>
                  </a:lnTo>
                  <a:lnTo>
                    <a:pt x="101" y="4325"/>
                  </a:lnTo>
                  <a:lnTo>
                    <a:pt x="85" y="4311"/>
                  </a:lnTo>
                  <a:lnTo>
                    <a:pt x="67" y="4297"/>
                  </a:lnTo>
                  <a:lnTo>
                    <a:pt x="53" y="4281"/>
                  </a:lnTo>
                  <a:lnTo>
                    <a:pt x="41" y="4263"/>
                  </a:lnTo>
                  <a:lnTo>
                    <a:pt x="29" y="4245"/>
                  </a:lnTo>
                  <a:lnTo>
                    <a:pt x="19" y="4224"/>
                  </a:lnTo>
                  <a:lnTo>
                    <a:pt x="11" y="4202"/>
                  </a:lnTo>
                  <a:lnTo>
                    <a:pt x="4" y="4180"/>
                  </a:lnTo>
                  <a:lnTo>
                    <a:pt x="2" y="4158"/>
                  </a:lnTo>
                  <a:lnTo>
                    <a:pt x="0" y="4135"/>
                  </a:lnTo>
                  <a:lnTo>
                    <a:pt x="0" y="229"/>
                  </a:lnTo>
                  <a:lnTo>
                    <a:pt x="0" y="229"/>
                  </a:lnTo>
                  <a:lnTo>
                    <a:pt x="2" y="206"/>
                  </a:lnTo>
                  <a:lnTo>
                    <a:pt x="4" y="184"/>
                  </a:lnTo>
                  <a:lnTo>
                    <a:pt x="11" y="162"/>
                  </a:lnTo>
                  <a:lnTo>
                    <a:pt x="19" y="140"/>
                  </a:lnTo>
                  <a:lnTo>
                    <a:pt x="29" y="119"/>
                  </a:lnTo>
                  <a:lnTo>
                    <a:pt x="41" y="101"/>
                  </a:lnTo>
                  <a:lnTo>
                    <a:pt x="53" y="83"/>
                  </a:lnTo>
                  <a:lnTo>
                    <a:pt x="67" y="67"/>
                  </a:lnTo>
                  <a:lnTo>
                    <a:pt x="85" y="53"/>
                  </a:lnTo>
                  <a:lnTo>
                    <a:pt x="101" y="39"/>
                  </a:lnTo>
                  <a:lnTo>
                    <a:pt x="122" y="28"/>
                  </a:lnTo>
                  <a:lnTo>
                    <a:pt x="142" y="18"/>
                  </a:lnTo>
                  <a:lnTo>
                    <a:pt x="162" y="10"/>
                  </a:lnTo>
                  <a:lnTo>
                    <a:pt x="184" y="4"/>
                  </a:lnTo>
                  <a:lnTo>
                    <a:pt x="207" y="2"/>
                  </a:lnTo>
                  <a:lnTo>
                    <a:pt x="231" y="0"/>
                  </a:lnTo>
                  <a:lnTo>
                    <a:pt x="11762" y="0"/>
                  </a:lnTo>
                  <a:lnTo>
                    <a:pt x="11762" y="0"/>
                  </a:lnTo>
                  <a:lnTo>
                    <a:pt x="11785" y="2"/>
                  </a:lnTo>
                  <a:lnTo>
                    <a:pt x="11807" y="4"/>
                  </a:lnTo>
                  <a:lnTo>
                    <a:pt x="11829" y="10"/>
                  </a:lnTo>
                  <a:lnTo>
                    <a:pt x="11851" y="18"/>
                  </a:lnTo>
                  <a:lnTo>
                    <a:pt x="11872" y="28"/>
                  </a:lnTo>
                  <a:lnTo>
                    <a:pt x="11890" y="39"/>
                  </a:lnTo>
                  <a:lnTo>
                    <a:pt x="11908" y="53"/>
                  </a:lnTo>
                  <a:lnTo>
                    <a:pt x="11924" y="67"/>
                  </a:lnTo>
                  <a:lnTo>
                    <a:pt x="11938" y="83"/>
                  </a:lnTo>
                  <a:lnTo>
                    <a:pt x="11952" y="101"/>
                  </a:lnTo>
                  <a:lnTo>
                    <a:pt x="11963" y="119"/>
                  </a:lnTo>
                  <a:lnTo>
                    <a:pt x="11973" y="140"/>
                  </a:lnTo>
                  <a:lnTo>
                    <a:pt x="11981" y="162"/>
                  </a:lnTo>
                  <a:lnTo>
                    <a:pt x="11987" y="184"/>
                  </a:lnTo>
                  <a:lnTo>
                    <a:pt x="11989" y="206"/>
                  </a:lnTo>
                  <a:lnTo>
                    <a:pt x="11991" y="229"/>
                  </a:lnTo>
                  <a:lnTo>
                    <a:pt x="11991" y="4135"/>
                  </a:lnTo>
                  <a:lnTo>
                    <a:pt x="11991" y="4135"/>
                  </a:lnTo>
                  <a:lnTo>
                    <a:pt x="11989" y="4158"/>
                  </a:lnTo>
                  <a:lnTo>
                    <a:pt x="11987" y="4180"/>
                  </a:lnTo>
                  <a:lnTo>
                    <a:pt x="11981" y="4202"/>
                  </a:lnTo>
                  <a:lnTo>
                    <a:pt x="11973" y="4224"/>
                  </a:lnTo>
                  <a:lnTo>
                    <a:pt x="11963" y="4245"/>
                  </a:lnTo>
                  <a:lnTo>
                    <a:pt x="11952" y="4263"/>
                  </a:lnTo>
                  <a:lnTo>
                    <a:pt x="11938" y="4281"/>
                  </a:lnTo>
                  <a:lnTo>
                    <a:pt x="11924" y="4297"/>
                  </a:lnTo>
                  <a:lnTo>
                    <a:pt x="11908" y="4311"/>
                  </a:lnTo>
                  <a:lnTo>
                    <a:pt x="11890" y="4325"/>
                  </a:lnTo>
                  <a:lnTo>
                    <a:pt x="11872" y="4336"/>
                  </a:lnTo>
                  <a:lnTo>
                    <a:pt x="11851" y="4346"/>
                  </a:lnTo>
                  <a:lnTo>
                    <a:pt x="11829" y="4354"/>
                  </a:lnTo>
                  <a:lnTo>
                    <a:pt x="11807" y="4360"/>
                  </a:lnTo>
                  <a:lnTo>
                    <a:pt x="11785" y="4362"/>
                  </a:lnTo>
                  <a:lnTo>
                    <a:pt x="11762" y="4364"/>
                  </a:lnTo>
                  <a:lnTo>
                    <a:pt x="11762" y="4364"/>
                  </a:lnTo>
                  <a:close/>
                </a:path>
              </a:pathLst>
            </a:custGeom>
            <a:noFill/>
            <a:ln w="128588">
              <a:solidFill>
                <a:srgbClr val="23181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1359</Words>
  <Application>Microsoft Office PowerPoint</Application>
  <PresentationFormat>自定义</PresentationFormat>
  <Paragraphs>327</Paragraphs>
  <Slides>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vt:i4>
      </vt:variant>
    </vt:vector>
  </HeadingPairs>
  <TitlesOfParts>
    <vt:vector size="8" baseType="lpstr">
      <vt:lpstr>Adobe 宋体 Std L</vt:lpstr>
      <vt:lpstr>宋体</vt:lpstr>
      <vt:lpstr>微软雅黑</vt:lpstr>
      <vt:lpstr>Arial</vt:lpstr>
      <vt:lpstr>Calibri</vt:lpstr>
      <vt:lpstr>Calibri Light</vt:lpstr>
      <vt:lpstr>Office 主题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·韩大狗SpikeJi.Yi</dc:creator>
  <cp:lastModifiedBy>狗狗·韩大狗 Ji.Yi</cp:lastModifiedBy>
  <cp:revision>4</cp:revision>
  <dcterms:created xsi:type="dcterms:W3CDTF">2018-05-27T18:20:00Z</dcterms:created>
  <dcterms:modified xsi:type="dcterms:W3CDTF">2018-05-27T19:44:06Z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